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3923" userDrawn="1">
          <p15:clr>
            <a:srgbClr val="A4A3A4"/>
          </p15:clr>
        </p15:guide>
        <p15:guide id="11" pos="272" userDrawn="1">
          <p15:clr>
            <a:srgbClr val="A4A3A4"/>
          </p15:clr>
        </p15:guide>
        <p15:guide id="12" pos="7408" userDrawn="1">
          <p15:clr>
            <a:srgbClr val="A4A3A4"/>
          </p15:clr>
        </p15:guide>
        <p15:guide id="14" pos="3961" userDrawn="1">
          <p15:clr>
            <a:srgbClr val="A4A3A4"/>
          </p15:clr>
        </p15:guide>
        <p15:guide id="15" pos="3719" userDrawn="1">
          <p15:clr>
            <a:srgbClr val="A4A3A4"/>
          </p15:clr>
        </p15:guide>
        <p15:guide id="17" orient="horz" pos="2309" userDrawn="1">
          <p15:clr>
            <a:srgbClr val="A4A3A4"/>
          </p15:clr>
        </p15:guide>
        <p15:guide id="18" orient="horz" pos="691" userDrawn="1">
          <p15:clr>
            <a:srgbClr val="A4A3A4"/>
          </p15:clr>
        </p15:guide>
        <p15:guide id="19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B16"/>
    <a:srgbClr val="E2001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05" autoAdjust="0"/>
    <p:restoredTop sz="91876" autoAdjust="0"/>
  </p:normalViewPr>
  <p:slideViewPr>
    <p:cSldViewPr showGuides="1">
      <p:cViewPr varScale="1">
        <p:scale>
          <a:sx n="143" d="100"/>
          <a:sy n="143" d="100"/>
        </p:scale>
        <p:origin x="520" y="192"/>
      </p:cViewPr>
      <p:guideLst>
        <p:guide orient="horz" pos="3923"/>
        <p:guide pos="272"/>
        <p:guide pos="7408"/>
        <p:guide pos="3961"/>
        <p:guide pos="3719"/>
        <p:guide orient="horz" pos="2309"/>
        <p:guide orient="horz" pos="69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8C09-52C8-E244-A6D3-4B20B6F647FD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10208-73B9-084D-BAEA-2C1EDCC0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BB2D-473E-4001-AEF2-40B6F6C8E08C}" type="datetimeFigureOut">
              <a:rPr lang="de-CH" smtClean="0"/>
              <a:t>10.10.19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5CF0-5FCF-41C9-B381-1D3C8AC05A9A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220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opertinaAR20113stesa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18" b="41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7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3" b="20363"/>
          <a:stretch/>
        </p:blipFill>
        <p:spPr bwMode="auto">
          <a:xfrm>
            <a:off x="0" y="1236663"/>
            <a:ext cx="121920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1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4" b="170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349500"/>
            <a:ext cx="11328400" cy="1079500"/>
          </a:xfrm>
        </p:spPr>
        <p:txBody>
          <a:bodyPr lIns="0" tIns="0" rIns="0" bIns="7200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SCS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eth_logo_kurz_po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0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087439"/>
            <a:ext cx="11328400" cy="5140325"/>
          </a:xfrm>
        </p:spPr>
        <p:txBody>
          <a:bodyPr tIns="57600"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679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87438"/>
            <a:ext cx="5471584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8617" y="1087438"/>
            <a:ext cx="5471583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74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43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11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156" b="7446"/>
          <a:stretch/>
        </p:blipFill>
        <p:spPr>
          <a:xfrm>
            <a:off x="0" y="1231900"/>
            <a:ext cx="12192000" cy="21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Thank you for your attention.</a:t>
            </a:r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5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  <a:prstGeom prst="rect">
            <a:avLst/>
          </a:prstGeom>
        </p:spPr>
        <p:txBody>
          <a:bodyPr vert="horz" lIns="0" tIns="45720" rIns="0" bIns="72000" rtlCol="0" anchor="b" anchorCtr="0">
            <a:norm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087439"/>
            <a:ext cx="11328400" cy="50058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6096000" y="6456392"/>
            <a:ext cx="0" cy="1440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 descr="eth_logo_kurz_pos.eps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8213" y="6458507"/>
            <a:ext cx="815851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 descr="CSCS_2_RGB.eps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83" y="6302962"/>
            <a:ext cx="1081257" cy="43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2" r:id="rId3"/>
    <p:sldLayoutId id="2147483662" r:id="rId4"/>
    <p:sldLayoutId id="2147483670" r:id="rId5"/>
    <p:sldLayoutId id="2147483652" r:id="rId6"/>
    <p:sldLayoutId id="2147483654" r:id="rId7"/>
    <p:sldLayoutId id="2147483655" r:id="rId8"/>
    <p:sldLayoutId id="2147483664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Clr>
          <a:srgbClr val="A60B1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Clr>
          <a:srgbClr val="A60B1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September CHIPP Review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P. Cardo, CSCS</a:t>
            </a:r>
          </a:p>
          <a:p>
            <a:r>
              <a:rPr lang="en-US" dirty="0"/>
              <a:t>October 10, 2019</a:t>
            </a:r>
          </a:p>
        </p:txBody>
      </p:sp>
    </p:spTree>
    <p:extLst>
      <p:ext uri="{BB962C8B-B14F-4D97-AF65-F5344CB8AC3E}">
        <p14:creationId xmlns:p14="http://schemas.microsoft.com/office/powerpoint/2010/main" val="8652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193468-BB68-AA48-90D4-E4CD88CE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Utilization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A66A7E-D4F8-AC43-ACD8-AECCAAC1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2" y="2583408"/>
            <a:ext cx="11310638" cy="27178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6FECDD-263C-C141-BF64-CAFB43B6AB80}"/>
              </a:ext>
            </a:extLst>
          </p:cNvPr>
          <p:cNvCxnSpPr>
            <a:cxnSpLocks/>
          </p:cNvCxnSpPr>
          <p:nvPr/>
        </p:nvCxnSpPr>
        <p:spPr>
          <a:xfrm flipV="1">
            <a:off x="2279576" y="2636912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6D94344-6E03-2648-B123-90832E134061}"/>
              </a:ext>
            </a:extLst>
          </p:cNvPr>
          <p:cNvSpPr txBox="1"/>
          <p:nvPr/>
        </p:nvSpPr>
        <p:spPr>
          <a:xfrm>
            <a:off x="1711133" y="5601385"/>
            <a:ext cx="1080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maintenance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A6AF40-FB9F-B641-8035-538CCB50EAFA}"/>
              </a:ext>
            </a:extLst>
          </p:cNvPr>
          <p:cNvCxnSpPr>
            <a:cxnSpLocks/>
          </p:cNvCxnSpPr>
          <p:nvPr/>
        </p:nvCxnSpPr>
        <p:spPr>
          <a:xfrm flipV="1">
            <a:off x="2423580" y="206084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428A6B-7D18-1643-90EB-81EA9DAC3638}"/>
              </a:ext>
            </a:extLst>
          </p:cNvPr>
          <p:cNvCxnSpPr>
            <a:cxnSpLocks/>
          </p:cNvCxnSpPr>
          <p:nvPr/>
        </p:nvCxnSpPr>
        <p:spPr>
          <a:xfrm flipV="1">
            <a:off x="2639616" y="206084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2D74A8-8409-7B46-B7B4-2609FF664D7D}"/>
              </a:ext>
            </a:extLst>
          </p:cNvPr>
          <p:cNvCxnSpPr/>
          <p:nvPr/>
        </p:nvCxnSpPr>
        <p:spPr>
          <a:xfrm>
            <a:off x="2423580" y="2276872"/>
            <a:ext cx="21603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29AD0C-2F28-7249-A0D2-821B6FE10E8F}"/>
              </a:ext>
            </a:extLst>
          </p:cNvPr>
          <p:cNvSpPr txBox="1"/>
          <p:nvPr/>
        </p:nvSpPr>
        <p:spPr>
          <a:xfrm rot="16200000">
            <a:off x="1710460" y="1343894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recording issue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92125F-2301-424B-A794-C0A3988FE519}"/>
              </a:ext>
            </a:extLst>
          </p:cNvPr>
          <p:cNvCxnSpPr>
            <a:cxnSpLocks/>
          </p:cNvCxnSpPr>
          <p:nvPr/>
        </p:nvCxnSpPr>
        <p:spPr>
          <a:xfrm flipV="1">
            <a:off x="3143672" y="206084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CF2BF8-C8E1-BA4B-9AAA-8A832607BBA8}"/>
              </a:ext>
            </a:extLst>
          </p:cNvPr>
          <p:cNvCxnSpPr>
            <a:cxnSpLocks/>
          </p:cNvCxnSpPr>
          <p:nvPr/>
        </p:nvCxnSpPr>
        <p:spPr>
          <a:xfrm flipV="1">
            <a:off x="6384032" y="2060848"/>
            <a:ext cx="0" cy="29523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1E21FD0-DD14-A947-9E22-02E8769D2066}"/>
              </a:ext>
            </a:extLst>
          </p:cNvPr>
          <p:cNvCxnSpPr/>
          <p:nvPr/>
        </p:nvCxnSpPr>
        <p:spPr>
          <a:xfrm>
            <a:off x="3143672" y="2276872"/>
            <a:ext cx="324036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CDF5850-4E90-0D4A-BB38-93F2A51B6BBC}"/>
              </a:ext>
            </a:extLst>
          </p:cNvPr>
          <p:cNvSpPr txBox="1"/>
          <p:nvPr/>
        </p:nvSpPr>
        <p:spPr>
          <a:xfrm>
            <a:off x="4151784" y="204512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dCache</a:t>
            </a:r>
            <a:endParaRPr lang="en-US" sz="1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D3C919-D5DD-FD4E-8755-F896C6F80BCF}"/>
              </a:ext>
            </a:extLst>
          </p:cNvPr>
          <p:cNvCxnSpPr>
            <a:cxnSpLocks/>
          </p:cNvCxnSpPr>
          <p:nvPr/>
        </p:nvCxnSpPr>
        <p:spPr>
          <a:xfrm>
            <a:off x="4295800" y="2583408"/>
            <a:ext cx="0" cy="300583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6127C90-3463-7043-9C8C-39CE2BCCE048}"/>
              </a:ext>
            </a:extLst>
          </p:cNvPr>
          <p:cNvSpPr txBox="1"/>
          <p:nvPr/>
        </p:nvSpPr>
        <p:spPr>
          <a:xfrm>
            <a:off x="3641887" y="5607743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ARC hang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36D696-EAE9-914B-A259-8042AA6F0316}"/>
              </a:ext>
            </a:extLst>
          </p:cNvPr>
          <p:cNvCxnSpPr>
            <a:cxnSpLocks/>
          </p:cNvCxnSpPr>
          <p:nvPr/>
        </p:nvCxnSpPr>
        <p:spPr>
          <a:xfrm>
            <a:off x="5303912" y="2599254"/>
            <a:ext cx="0" cy="300583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8EC72C2-E72B-F446-B04C-7C65603AFE06}"/>
              </a:ext>
            </a:extLst>
          </p:cNvPr>
          <p:cNvSpPr txBox="1"/>
          <p:nvPr/>
        </p:nvSpPr>
        <p:spPr>
          <a:xfrm>
            <a:off x="4763852" y="560508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Atlas switches to Singularity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C2ADC8-CF61-E445-BD7B-BCF6246DC36D}"/>
              </a:ext>
            </a:extLst>
          </p:cNvPr>
          <p:cNvCxnSpPr>
            <a:cxnSpLocks/>
          </p:cNvCxnSpPr>
          <p:nvPr/>
        </p:nvCxnSpPr>
        <p:spPr>
          <a:xfrm>
            <a:off x="6600056" y="2112816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0E02CA2-D9C5-7A4E-9908-25E45C59B216}"/>
              </a:ext>
            </a:extLst>
          </p:cNvPr>
          <p:cNvCxnSpPr>
            <a:cxnSpLocks/>
          </p:cNvCxnSpPr>
          <p:nvPr/>
        </p:nvCxnSpPr>
        <p:spPr>
          <a:xfrm>
            <a:off x="7824192" y="2091093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16B4B79-E081-3741-BF12-8BD2D1369AAF}"/>
              </a:ext>
            </a:extLst>
          </p:cNvPr>
          <p:cNvCxnSpPr>
            <a:cxnSpLocks/>
          </p:cNvCxnSpPr>
          <p:nvPr/>
        </p:nvCxnSpPr>
        <p:spPr>
          <a:xfrm>
            <a:off x="6600056" y="2276872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9D56162-E4B5-134B-9B22-E4CA6CAB7451}"/>
              </a:ext>
            </a:extLst>
          </p:cNvPr>
          <p:cNvSpPr txBox="1"/>
          <p:nvPr/>
        </p:nvSpPr>
        <p:spPr>
          <a:xfrm>
            <a:off x="6832370" y="2043796"/>
            <a:ext cx="783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CVMFS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47D99C-15DE-A049-B225-B021BC0723B4}"/>
              </a:ext>
            </a:extLst>
          </p:cNvPr>
          <p:cNvCxnSpPr>
            <a:cxnSpLocks/>
          </p:cNvCxnSpPr>
          <p:nvPr/>
        </p:nvCxnSpPr>
        <p:spPr>
          <a:xfrm>
            <a:off x="10200456" y="2045128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0DE8CD9-573E-3849-B813-6BC1CEAE57AD}"/>
              </a:ext>
            </a:extLst>
          </p:cNvPr>
          <p:cNvCxnSpPr/>
          <p:nvPr/>
        </p:nvCxnSpPr>
        <p:spPr>
          <a:xfrm>
            <a:off x="7824192" y="2276872"/>
            <a:ext cx="2376264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F4A0B03-86EA-4244-9E4A-5B4E0432D2D5}"/>
              </a:ext>
            </a:extLst>
          </p:cNvPr>
          <p:cNvSpPr txBox="1"/>
          <p:nvPr/>
        </p:nvSpPr>
        <p:spPr>
          <a:xfrm>
            <a:off x="7896200" y="2045127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cautious reintegration of nodes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DCD3092-0A74-BE4D-9FA8-0780AA5666BE}"/>
              </a:ext>
            </a:extLst>
          </p:cNvPr>
          <p:cNvCxnSpPr>
            <a:cxnSpLocks/>
          </p:cNvCxnSpPr>
          <p:nvPr/>
        </p:nvCxnSpPr>
        <p:spPr>
          <a:xfrm>
            <a:off x="10704512" y="2022538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11EF09-A6A9-2B4F-83E4-40FD697DC606}"/>
              </a:ext>
            </a:extLst>
          </p:cNvPr>
          <p:cNvCxnSpPr>
            <a:cxnSpLocks/>
          </p:cNvCxnSpPr>
          <p:nvPr/>
        </p:nvCxnSpPr>
        <p:spPr>
          <a:xfrm>
            <a:off x="11064552" y="2022537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6467BF-37FF-E940-A9BD-9305B0BB5368}"/>
              </a:ext>
            </a:extLst>
          </p:cNvPr>
          <p:cNvCxnSpPr/>
          <p:nvPr/>
        </p:nvCxnSpPr>
        <p:spPr>
          <a:xfrm>
            <a:off x="10704512" y="2292484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856F85B-C8E2-2C47-8E52-2F9697B70BC4}"/>
              </a:ext>
            </a:extLst>
          </p:cNvPr>
          <p:cNvSpPr txBox="1"/>
          <p:nvPr/>
        </p:nvSpPr>
        <p:spPr>
          <a:xfrm rot="16200000">
            <a:off x="10074280" y="1386591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recording issue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6660E5-E7F6-A444-9F65-26D6814A7D49}"/>
              </a:ext>
            </a:extLst>
          </p:cNvPr>
          <p:cNvCxnSpPr>
            <a:cxnSpLocks/>
          </p:cNvCxnSpPr>
          <p:nvPr/>
        </p:nvCxnSpPr>
        <p:spPr>
          <a:xfrm>
            <a:off x="11208568" y="2068475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3BA07E-9007-944B-9826-7A23BBF4BB13}"/>
              </a:ext>
            </a:extLst>
          </p:cNvPr>
          <p:cNvCxnSpPr>
            <a:cxnSpLocks/>
          </p:cNvCxnSpPr>
          <p:nvPr/>
        </p:nvCxnSpPr>
        <p:spPr>
          <a:xfrm>
            <a:off x="11246540" y="2064391"/>
            <a:ext cx="0" cy="294524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027E745-CFF3-BF48-873A-041BF63DC0AC}"/>
              </a:ext>
            </a:extLst>
          </p:cNvPr>
          <p:cNvSpPr txBox="1"/>
          <p:nvPr/>
        </p:nvSpPr>
        <p:spPr>
          <a:xfrm rot="16200000">
            <a:off x="10398478" y="1185026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data recording issue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3B3CF4F-061C-1046-A05C-91CA1B5C2A9B}"/>
              </a:ext>
            </a:extLst>
          </p:cNvPr>
          <p:cNvCxnSpPr>
            <a:cxnSpLocks/>
          </p:cNvCxnSpPr>
          <p:nvPr/>
        </p:nvCxnSpPr>
        <p:spPr>
          <a:xfrm>
            <a:off x="8904312" y="2636912"/>
            <a:ext cx="0" cy="300583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A369799-7321-AF43-8A3D-A38BAC99255C}"/>
              </a:ext>
            </a:extLst>
          </p:cNvPr>
          <p:cNvSpPr txBox="1"/>
          <p:nvPr/>
        </p:nvSpPr>
        <p:spPr>
          <a:xfrm>
            <a:off x="8256240" y="568552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Singularity hang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56D547-FE3E-4449-BFF8-FDE8ADEBDEB5}"/>
              </a:ext>
            </a:extLst>
          </p:cNvPr>
          <p:cNvSpPr txBox="1"/>
          <p:nvPr/>
        </p:nvSpPr>
        <p:spPr>
          <a:xfrm>
            <a:off x="119407" y="2625053"/>
            <a:ext cx="82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capacity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1D35E17-DAF0-3E42-9681-E960D26EB227}"/>
              </a:ext>
            </a:extLst>
          </p:cNvPr>
          <p:cNvSpPr txBox="1"/>
          <p:nvPr/>
        </p:nvSpPr>
        <p:spPr>
          <a:xfrm>
            <a:off x="220889" y="2954337"/>
            <a:ext cx="731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pledge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6760CBC-F69C-5A4C-9386-4BB2ADAD6C80}"/>
              </a:ext>
            </a:extLst>
          </p:cNvPr>
          <p:cNvCxnSpPr/>
          <p:nvPr/>
        </p:nvCxnSpPr>
        <p:spPr>
          <a:xfrm>
            <a:off x="767408" y="2802577"/>
            <a:ext cx="576064" cy="33839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760EFBF-FADE-0A49-B292-0039239233D9}"/>
              </a:ext>
            </a:extLst>
          </p:cNvPr>
          <p:cNvCxnSpPr/>
          <p:nvPr/>
        </p:nvCxnSpPr>
        <p:spPr>
          <a:xfrm>
            <a:off x="765445" y="3092836"/>
            <a:ext cx="438759" cy="32468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FACE0AA-2E4C-244B-AD7E-D43FCB0D6475}"/>
              </a:ext>
            </a:extLst>
          </p:cNvPr>
          <p:cNvSpPr txBox="1"/>
          <p:nvPr/>
        </p:nvSpPr>
        <p:spPr>
          <a:xfrm>
            <a:off x="1407997" y="295433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68 cores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BA30E3-FE0C-3546-9CF2-81723609F90A}"/>
              </a:ext>
            </a:extLst>
          </p:cNvPr>
          <p:cNvSpPr txBox="1"/>
          <p:nvPr/>
        </p:nvSpPr>
        <p:spPr>
          <a:xfrm>
            <a:off x="9824188" y="300246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64 cores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844AD9-C20A-F142-AD9F-F02084979D97}"/>
              </a:ext>
            </a:extLst>
          </p:cNvPr>
          <p:cNvSpPr txBox="1"/>
          <p:nvPr/>
        </p:nvSpPr>
        <p:spPr>
          <a:xfrm>
            <a:off x="7794793" y="316764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60 cores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79F968-0D67-1747-BABC-13C5C99DA730}"/>
              </a:ext>
            </a:extLst>
          </p:cNvPr>
          <p:cNvSpPr txBox="1"/>
          <p:nvPr/>
        </p:nvSpPr>
        <p:spPr>
          <a:xfrm>
            <a:off x="3186281" y="608400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Limits in progress of being available on dashboard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2E184-44E8-7B48-8FA0-A22C8DE70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2A0608C-196D-714F-8097-1150C1579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1223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1" grpId="0"/>
      <p:bldP spid="25" grpId="0"/>
      <p:bldP spid="27" grpId="0"/>
      <p:bldP spid="33" grpId="0"/>
      <p:bldP spid="5" grpId="0"/>
      <p:bldP spid="34" grpId="0"/>
      <p:bldP spid="37" grpId="0"/>
      <p:bldP spid="14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2730-45E8-4C4F-AB41-111D2176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Utilization Shares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A0752-DCAC-1C41-9D04-D67095BB6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2BEF3-302C-3842-94FA-FFC0B8F5E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3</a:t>
            </a:fld>
            <a:endParaRPr lang="de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B9449-E523-4540-B0B4-89B3E6EB4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21" y="1720850"/>
            <a:ext cx="7289800" cy="34163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89541E-7E23-C643-95A0-F6B3A91A5E57}"/>
              </a:ext>
            </a:extLst>
          </p:cNvPr>
          <p:cNvSpPr txBox="1"/>
          <p:nvPr/>
        </p:nvSpPr>
        <p:spPr>
          <a:xfrm>
            <a:off x="4223792" y="551723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Chart now available on dashboard</a:t>
            </a:r>
          </a:p>
        </p:txBody>
      </p:sp>
    </p:spTree>
    <p:extLst>
      <p:ext uri="{BB962C8B-B14F-4D97-AF65-F5344CB8AC3E}">
        <p14:creationId xmlns:p14="http://schemas.microsoft.com/office/powerpoint/2010/main" val="193952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5E48-D586-A54E-91C7-63399C30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 Early Look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26380-99AD-4A43-8AC6-D8821DD6F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553C9-7799-6242-AFB7-4722FC48D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4</a:t>
            </a:fld>
            <a:endParaRPr lang="de-CH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12195B-DA88-A64A-BD14-6F086632A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05" y="836712"/>
            <a:ext cx="8662785" cy="2730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1ADD5A5-AA66-9B4A-8C1E-F9D7F8B05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3456545"/>
            <a:ext cx="8640960" cy="28527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6D5B060-FABD-5141-AB7B-BF7D8C7414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504" y="2298745"/>
            <a:ext cx="3634918" cy="170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5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2A63-4246-8049-88E5-4E421CA2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941E8-0474-CD46-97F4-B5C5BFE4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avoid significant changes on Fridays</a:t>
            </a:r>
          </a:p>
          <a:p>
            <a:r>
              <a:rPr lang="en-US" dirty="0" err="1"/>
              <a:t>Daint</a:t>
            </a:r>
            <a:r>
              <a:rPr lang="en-US" dirty="0"/>
              <a:t> Maintenance </a:t>
            </a:r>
          </a:p>
          <a:p>
            <a:pPr lvl="1"/>
            <a:r>
              <a:rPr lang="en-US" dirty="0"/>
              <a:t>Duration: 2 days</a:t>
            </a:r>
          </a:p>
          <a:p>
            <a:pPr lvl="1"/>
            <a:r>
              <a:rPr lang="en-US" dirty="0"/>
              <a:t>Target Window: November 4-6</a:t>
            </a:r>
          </a:p>
          <a:p>
            <a:pPr lvl="1"/>
            <a:r>
              <a:rPr lang="en-US" dirty="0"/>
              <a:t>Backup Window: November 25-27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8D012-E03E-D048-85F7-E5CA5EF5E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/>
              <a:t>CHIPP Update</a:t>
            </a:r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2FFF18-4D85-1245-8E59-D6E608577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003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3164777997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CSCS">
  <a:themeElements>
    <a:clrScheme name="CSCS_Renato">
      <a:dk1>
        <a:sysClr val="windowText" lastClr="000000"/>
      </a:dk1>
      <a:lt1>
        <a:sysClr val="window" lastClr="FFFFFF"/>
      </a:lt1>
      <a:dk2>
        <a:srgbClr val="1F407A"/>
      </a:dk2>
      <a:lt2>
        <a:srgbClr val="E2001A"/>
      </a:lt2>
      <a:accent1>
        <a:srgbClr val="72791C"/>
      </a:accent1>
      <a:accent2>
        <a:srgbClr val="007A96"/>
      </a:accent2>
      <a:accent3>
        <a:srgbClr val="974806"/>
      </a:accent3>
      <a:accent4>
        <a:srgbClr val="800080"/>
      </a:accent4>
      <a:accent5>
        <a:srgbClr val="A78720"/>
      </a:accent5>
      <a:accent6>
        <a:srgbClr val="A60B16"/>
      </a:accent6>
      <a:hlink>
        <a:srgbClr val="A60B16"/>
      </a:hlink>
      <a:folHlink>
        <a:srgbClr val="A60B16"/>
      </a:folHlink>
    </a:clrScheme>
    <a:fontScheme name="CS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CS_Template" id="{A4C80C84-738D-5C46-9F0C-A1B04274C59F}" vid="{7023E9E4-566A-4145-8C8A-33D2D1B82FD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CSCS</Template>
  <TotalTime>97</TotalTime>
  <Words>108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PPT Template CSCS</vt:lpstr>
      <vt:lpstr>September CHIPP Review</vt:lpstr>
      <vt:lpstr>September Utilization</vt:lpstr>
      <vt:lpstr>September Utilization Shares</vt:lpstr>
      <vt:lpstr>October Early Look</vt:lpstr>
      <vt:lpstr>General Notes</vt:lpstr>
      <vt:lpstr>Thank you for your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Nicholas Cardo</dc:creator>
  <cp:lastModifiedBy>Nicholas Cardo</cp:lastModifiedBy>
  <cp:revision>17</cp:revision>
  <cp:lastPrinted>2019-10-10T06:15:35Z</cp:lastPrinted>
  <dcterms:created xsi:type="dcterms:W3CDTF">2019-10-10T05:23:18Z</dcterms:created>
  <dcterms:modified xsi:type="dcterms:W3CDTF">2019-10-10T13:00:12Z</dcterms:modified>
</cp:coreProperties>
</file>