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700" r:id="rId4"/>
    <p:sldMasterId id="2147483726" r:id="rId5"/>
    <p:sldMasterId id="2147483741" r:id="rId6"/>
    <p:sldMasterId id="2147483756" r:id="rId7"/>
    <p:sldMasterId id="2147484076" r:id="rId8"/>
    <p:sldMasterId id="2147484089" r:id="rId9"/>
  </p:sldMasterIdLst>
  <p:notesMasterIdLst>
    <p:notesMasterId r:id="rId33"/>
  </p:notesMasterIdLst>
  <p:handoutMasterIdLst>
    <p:handoutMasterId r:id="rId34"/>
  </p:handoutMasterIdLst>
  <p:sldIdLst>
    <p:sldId id="256" r:id="rId10"/>
    <p:sldId id="368" r:id="rId11"/>
    <p:sldId id="323" r:id="rId12"/>
    <p:sldId id="372" r:id="rId13"/>
    <p:sldId id="371" r:id="rId14"/>
    <p:sldId id="395" r:id="rId15"/>
    <p:sldId id="396" r:id="rId16"/>
    <p:sldId id="378" r:id="rId17"/>
    <p:sldId id="389" r:id="rId18"/>
    <p:sldId id="282" r:id="rId19"/>
    <p:sldId id="377" r:id="rId20"/>
    <p:sldId id="388" r:id="rId21"/>
    <p:sldId id="398" r:id="rId22"/>
    <p:sldId id="400" r:id="rId23"/>
    <p:sldId id="399" r:id="rId24"/>
    <p:sldId id="393" r:id="rId25"/>
    <p:sldId id="382" r:id="rId26"/>
    <p:sldId id="397" r:id="rId27"/>
    <p:sldId id="401" r:id="rId28"/>
    <p:sldId id="402" r:id="rId29"/>
    <p:sldId id="404" r:id="rId30"/>
    <p:sldId id="338" r:id="rId31"/>
    <p:sldId id="40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CCFF99"/>
    <a:srgbClr val="99CCFF"/>
    <a:srgbClr val="FB4A0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32" autoAdjust="0"/>
    <p:restoredTop sz="98791" autoAdjust="0"/>
  </p:normalViewPr>
  <p:slideViewPr>
    <p:cSldViewPr>
      <p:cViewPr varScale="1">
        <p:scale>
          <a:sx n="78" d="100"/>
          <a:sy n="78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777B-5744-4CC6-85BD-89BD7C5126F2}" type="datetimeFigureOut">
              <a:rPr lang="en-US" smtClean="0"/>
              <a:pPr/>
              <a:t>5/30/2008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C1129-ACD8-4876-B2C7-89328564C3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AB3A92-E612-4834-8B44-5277006A9E89}" type="datetimeFigureOut">
              <a:rPr lang="en-US"/>
              <a:pPr>
                <a:defRPr/>
              </a:pPr>
              <a:t>5/30/2008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212DC7-702F-4ED6-8D49-816C8D5E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A1FCD0-1C6A-450F-8C3E-6D5EDDD6AAB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808038"/>
            <a:ext cx="4257675" cy="3194050"/>
          </a:xfrm>
          <a:ln w="12700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44" y="4345168"/>
            <a:ext cx="5033513" cy="3851734"/>
          </a:xfrm>
          <a:noFill/>
          <a:ln/>
        </p:spPr>
        <p:txBody>
          <a:bodyPr lIns="88696" tIns="45935" rIns="88696" bIns="45935"/>
          <a:lstStyle/>
          <a:p>
            <a:pPr eaLnBrk="1" hangingPunct="1">
              <a:spcBef>
                <a:spcPct val="0"/>
              </a:spcBef>
            </a:pPr>
            <a:endParaRPr lang="en-GB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02DBD-1DF2-4BD4-AB78-8EB20EA671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F02DBD-1DF2-4BD4-AB78-8EB20EA671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5F165-ECD2-4C49-9CEE-FECDF0D4F1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3D7D9-CBB6-4F50-9F26-9D4D257A61FD}" type="slidenum">
              <a:rPr lang="en-US"/>
              <a:pPr/>
              <a:t>9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E384B-F043-4E61-84F3-8487B22767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2453E-A7DB-4B2C-B90F-B4CDE01ED2D2}" type="slidenum">
              <a:rPr lang="en-US"/>
              <a:pPr/>
              <a:t>13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0F3E7-16D7-4B87-B149-891EFAB7F20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AD7EE-3A46-48F5-BD41-15C61B5D01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-32" y="1447800"/>
            <a:ext cx="9144032" cy="5410200"/>
            <a:chOff x="-428628" y="1369219"/>
            <a:chExt cx="9572628" cy="5410200"/>
          </a:xfrm>
        </p:grpSpPr>
        <p:pic>
          <p:nvPicPr>
            <p:cNvPr id="3" name="Picture 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28596" y="1369219"/>
              <a:ext cx="9572596" cy="540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6627019"/>
              <a:ext cx="9144000" cy="152400"/>
            </a:xfrm>
            <a:prstGeom prst="rect">
              <a:avLst/>
            </a:prstGeom>
            <a:solidFill>
              <a:srgbClr val="0D2B88"/>
            </a:solidFill>
            <a:ln w="9525">
              <a:solidFill>
                <a:srgbClr val="0D2B8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 userDrawn="1"/>
          </p:nvSpPr>
          <p:spPr bwMode="auto">
            <a:xfrm>
              <a:off x="-428628" y="5779294"/>
              <a:ext cx="3428992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Les </a:t>
              </a:r>
              <a:r>
                <a:rPr lang="en-US" sz="2000" b="1" dirty="0">
                  <a:solidFill>
                    <a:schemeClr val="bg1"/>
                  </a:solidFill>
                </a:rPr>
                <a:t>Robertson</a:t>
              </a:r>
            </a:p>
            <a:p>
              <a:pPr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IT Department - CERN</a:t>
              </a:r>
              <a:b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CH-1211 Genève 23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7" name="Picture 6" descr="wLCGlogo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900" y="5786454"/>
            <a:ext cx="695322" cy="6953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EGEE07, Budapest, 1-5 October 2007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5807-9C4B-4C2C-834A-57072F7A65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EGEE07, Budapest, 1-5 October 2007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229D9-57AC-4CAF-AB7F-5CC01C969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BiG Grid, 17th September 2007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96AC-AD9A-42A4-87F1-35C19244C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BiG Grid, 17th September 2007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FD4A-4E27-4A38-9B04-DB2DE802D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BiG Grid, 17th September 2007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B7C4-2F3D-4AD1-92F5-6DBBA3D19B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19959FB5-8B0B-49C5-9DE2-AC5727712E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Wolfgang von Rüden, CERN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AF85-6996-40A3-9FE5-C61145ABA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2505-FEB6-4C0E-835C-E08BDA0B0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D423-633C-448A-873C-AC944E169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9243-0AB7-4A33-BA6A-1956769D8D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710613" y="6581775"/>
            <a:ext cx="4333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D5290B6-707D-41D6-85A6-EA0D2BC54206}" type="slidenum">
              <a:rPr lang="en-US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3B62-9D61-4A3F-B9BE-C02CAC5EF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78CF-F43B-495E-AD87-36F8ED921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9718-1363-4F72-84E8-E05ADD223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BC85-5C92-4019-8495-EEE902BB5A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62EF-EC30-4FE9-B3EB-C48D1302D3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D819-57C8-486C-A434-AA1AFCB9A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127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rgbClr val="E5E5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chemeClr val="bg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8604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1813" y="209550"/>
            <a:ext cx="4802187" cy="852488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solidFill>
                <a:schemeClr val="accent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884613" y="207963"/>
            <a:ext cx="887412" cy="8604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Picture 9" descr="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10" descr="eu_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0" y="6491288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 b="1">
                <a:cs typeface="+mn-cs"/>
              </a:rPr>
              <a:t>EGEE-II INFSO-RI-031688</a:t>
            </a:r>
            <a:r>
              <a:rPr lang="en-GB" sz="1200" b="1"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12" name="Picture 12" descr="egee_bigg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8525" y="344488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903788" y="696913"/>
            <a:ext cx="402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>
                <a:solidFill>
                  <a:schemeClr val="bg1"/>
                </a:solidFill>
                <a:cs typeface="+mn-cs"/>
              </a:rPr>
              <a:t>Enabling Grids for E-sciencE</a:t>
            </a:r>
          </a:p>
        </p:txBody>
      </p:sp>
      <p:pic>
        <p:nvPicPr>
          <p:cNvPr id="14" name="Picture 14" descr="EGEE 30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2725"/>
            <a:ext cx="17986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  <a:defRPr/>
            </a:pPr>
            <a:r>
              <a:rPr lang="en-GB" sz="1600" b="1">
                <a:solidFill>
                  <a:schemeClr val="accent2"/>
                </a:solidFill>
                <a:cs typeface="+mn-cs"/>
              </a:rPr>
              <a:t>www.eu-egee.org</a:t>
            </a:r>
          </a:p>
        </p:txBody>
      </p:sp>
      <p:pic>
        <p:nvPicPr>
          <p:cNvPr id="16" name="Picture 16" descr="INFSOM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7"/>
          <p:cNvSpPr txBox="1">
            <a:spLocks noChangeArrowheads="1"/>
          </p:cNvSpPr>
          <p:nvPr userDrawn="1"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chemeClr val="accent2"/>
                </a:solidFill>
                <a:latin typeface="Verdana" pitchFamily="34" charset="0"/>
                <a:cs typeface="+mn-cs"/>
              </a:rPr>
              <a:t>EGEE and gLite are registered trademarks</a:t>
            </a:r>
            <a:r>
              <a:rPr lang="en-GB">
                <a:solidFill>
                  <a:schemeClr val="accent2"/>
                </a:solidFill>
                <a:cs typeface="+mn-cs"/>
              </a:rPr>
              <a:t> 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588" y="367665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GB"/>
              <a:t>Click to edit Master subtitle style</a:t>
            </a:r>
          </a:p>
          <a:p>
            <a:r>
              <a:rPr lang="en-GB"/>
              <a:t>Date of Event</a:t>
            </a: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5825" y="2493963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8E36-52E2-4335-BF9C-04C2EB853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4C1B-AA27-4C5A-8118-B7A4178536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40C7C-09D1-4C96-A8D1-A006AD78C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18935-3913-45FD-B119-72BA313A9E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696E-3CA8-4B3F-9782-0C095D98A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0ED9B-CD6E-4F51-81F8-C7D4E945A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CBAB-34F1-4997-B90F-1671400D8A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425E-1AE8-4A97-9BC7-7B9928973E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2F64-96F4-4796-ACB4-24EC0F9EC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7DCB-ECB2-41AA-9997-91F16EB7C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9" y="333375"/>
            <a:ext cx="70326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7726" y="1785938"/>
            <a:ext cx="3576638" cy="431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4" y="1785938"/>
            <a:ext cx="3576637" cy="431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1563" y="274638"/>
            <a:ext cx="76152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10613" y="6581775"/>
            <a:ext cx="4333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5641774-5AFD-4F4D-A145-3BB47B22C946}" type="slidenum">
              <a:rPr lang="en-US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0" y="6611962"/>
            <a:ext cx="1571625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u="sng" dirty="0" smtClean="0">
                <a:solidFill>
                  <a:schemeClr val="accent1">
                    <a:lumMod val="50000"/>
                  </a:schemeClr>
                </a:solidFill>
              </a:rPr>
              <a:t>les.robertson@cern.ch</a:t>
            </a:r>
            <a:r>
              <a:rPr lang="en-GB" sz="1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cs typeface="+mn-cs"/>
              </a:rPr>
              <a:t> </a:t>
            </a:r>
            <a:endParaRPr lang="en-GB" sz="1000" b="1" u="sng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cs typeface="+mn-cs"/>
            </a:endParaRPr>
          </a:p>
        </p:txBody>
      </p:sp>
      <p:pic>
        <p:nvPicPr>
          <p:cNvPr id="7" name="Picture 6" descr="wLCGlogo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464" y="285728"/>
            <a:ext cx="909636" cy="909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11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333375"/>
            <a:ext cx="7032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725" y="1785938"/>
            <a:ext cx="730567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710613" y="6581775"/>
            <a:ext cx="4333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CFBBC4-F461-47B0-8747-319968663B09}" type="slidenum">
              <a:rPr lang="en-US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 userDrawn="1"/>
        </p:nvSpPr>
        <p:spPr bwMode="auto">
          <a:xfrm>
            <a:off x="0" y="6611938"/>
            <a:ext cx="1571625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u="sng" dirty="0" err="1">
                <a:latin typeface="Arial" pitchFamily="34" charset="0"/>
                <a:cs typeface="Arial" pitchFamily="34" charset="0"/>
              </a:rPr>
              <a:t>les.robertson</a:t>
            </a:r>
            <a:r>
              <a:rPr lang="en-US" sz="1000" u="sng" dirty="0">
                <a:latin typeface="Arial" pitchFamily="34" charset="0"/>
                <a:cs typeface="Arial" pitchFamily="34" charset="0"/>
              </a:rPr>
              <a:t> @</a:t>
            </a:r>
            <a:r>
              <a:rPr lang="en-US" sz="1000" u="sng" dirty="0" err="1">
                <a:latin typeface="Arial" pitchFamily="34" charset="0"/>
                <a:cs typeface="Arial" pitchFamily="34" charset="0"/>
              </a:rPr>
              <a:t>cern.ch</a:t>
            </a:r>
            <a:r>
              <a:rPr lang="en-GB" sz="1000" u="sng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8" descr="wLCGlogo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464" y="285728"/>
            <a:ext cx="909636" cy="909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4115" r:id="rId2"/>
    <p:sldLayoutId id="2147484118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000">
          <a:solidFill>
            <a:srgbClr val="0000FF"/>
          </a:solidFill>
          <a:latin typeface="+mn-lt"/>
          <a:ea typeface="+mn-ea"/>
          <a:cs typeface="+mn-cs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66"/>
        </a:buClr>
        <a:buSzPct val="40000"/>
        <a:buFont typeface="Wingdings" pitchFamily="2" charset="2"/>
        <a:buChar char="¨"/>
        <a:defRPr sz="2400">
          <a:solidFill>
            <a:srgbClr val="FF0000"/>
          </a:solidFill>
          <a:latin typeface="+mn-lt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"/>
        <a:defRPr sz="2000">
          <a:solidFill>
            <a:schemeClr val="tx1"/>
          </a:solidFill>
          <a:latin typeface="Times New Roman" pitchFamily="16" charset="0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2000">
          <a:solidFill>
            <a:schemeClr val="tx1"/>
          </a:solidFill>
          <a:latin typeface="Times New Roman" pitchFamily="16" charset="0"/>
        </a:defRPr>
      </a:lvl5pPr>
      <a:lvl6pPr marL="27432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6pPr>
      <a:lvl7pPr marL="32004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7pPr>
      <a:lvl8pPr marL="36576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8pPr>
      <a:lvl9pPr marL="41148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333375"/>
            <a:ext cx="7032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725" y="1785938"/>
            <a:ext cx="730567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10613" y="6581775"/>
            <a:ext cx="4333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95D5146-EA87-4C8F-9C7B-4463AFA0E4F8}" type="slidenum">
              <a:rPr lang="en-US" sz="12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0" y="6611938"/>
            <a:ext cx="1571625" cy="246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 smtClean="0"/>
              <a:t>les.robertson@cern.ch</a:t>
            </a:r>
            <a:r>
              <a:rPr lang="en-GB" sz="1000" dirty="0" smtClean="0">
                <a:latin typeface="Times New Roman" pitchFamily="16" charset="0"/>
                <a:cs typeface="+mn-cs"/>
              </a:rPr>
              <a:t> </a:t>
            </a:r>
            <a:endParaRPr lang="en-GB" sz="1000" dirty="0">
              <a:latin typeface="Times New Roman" pitchFamily="16" charset="0"/>
              <a:cs typeface="+mn-cs"/>
            </a:endParaRPr>
          </a:p>
        </p:txBody>
      </p:sp>
      <p:pic>
        <p:nvPicPr>
          <p:cNvPr id="9" name="Picture 8" descr="wLCGlogo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464" y="285728"/>
            <a:ext cx="909636" cy="909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70" r:id="rId2"/>
    <p:sldLayoutId id="2147483976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omic Sans MS" pitchFamily="64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000">
          <a:solidFill>
            <a:srgbClr val="0000FF"/>
          </a:solidFill>
          <a:latin typeface="+mn-lt"/>
          <a:ea typeface="+mn-ea"/>
          <a:cs typeface="+mn-cs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66"/>
        </a:buClr>
        <a:buSzPct val="40000"/>
        <a:buFont typeface="Wingdings" pitchFamily="2" charset="2"/>
        <a:buChar char="¨"/>
        <a:defRPr sz="2400">
          <a:solidFill>
            <a:srgbClr val="FF0000"/>
          </a:solidFill>
          <a:latin typeface="+mn-lt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"/>
        <a:defRPr sz="2000">
          <a:solidFill>
            <a:schemeClr val="tx1"/>
          </a:solidFill>
          <a:latin typeface="Times New Roman" pitchFamily="16" charset="0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·"/>
        <a:defRPr sz="2000">
          <a:solidFill>
            <a:schemeClr val="tx1"/>
          </a:solidFill>
          <a:latin typeface="Times New Roman" pitchFamily="16" charset="0"/>
        </a:defRPr>
      </a:lvl5pPr>
      <a:lvl6pPr marL="27432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6pPr>
      <a:lvl7pPr marL="32004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7pPr>
      <a:lvl8pPr marL="36576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8pPr>
      <a:lvl9pPr marL="411480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har char="·"/>
        <a:defRPr>
          <a:solidFill>
            <a:schemeClr val="tx1"/>
          </a:solidFill>
          <a:latin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EGEE07, Budapest, 1-5 October 2007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9A0D578B-5437-4E1C-B572-6AD139B34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FontTx/>
              <a:buChar char="•"/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Verdana" pitchFamily="80" charset="0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FFCC66"/>
              </a:buClr>
              <a:defRPr/>
            </a:pPr>
            <a:r>
              <a:rPr lang="en-GB" sz="1200" b="1">
                <a:latin typeface="+mn-lt"/>
                <a:cs typeface="+mn-cs"/>
              </a:rPr>
              <a:t>EGEE-II INFSO-RI-031688 </a:t>
            </a:r>
            <a:r>
              <a:rPr lang="en-GB" sz="1200">
                <a:latin typeface="Verdana" pitchFamily="80" charset="0"/>
                <a:cs typeface="+mn-cs"/>
              </a:rPr>
              <a:t> </a:t>
            </a:r>
          </a:p>
        </p:txBody>
      </p:sp>
      <p:pic>
        <p:nvPicPr>
          <p:cNvPr id="4109" name="Picture 17" descr="eg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pitchFamily="34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BiG Grid, 17th September 2007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9D88BB29-1364-4D3E-A853-AAF265C52D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FontTx/>
              <a:buChar char="•"/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Verdana" pitchFamily="34" charset="0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FFCC66"/>
              </a:buClr>
              <a:defRPr/>
            </a:pPr>
            <a:r>
              <a:rPr lang="en-GB" sz="1200" b="1">
                <a:latin typeface="+mn-lt"/>
                <a:cs typeface="+mn-cs"/>
              </a:rPr>
              <a:t>EGEE-II INFSO-RI-031688 </a:t>
            </a:r>
            <a:r>
              <a:rPr lang="en-GB" sz="1200"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6157" name="Picture 17" descr="eg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pitchFamily="34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BiG Grid, 17th September 2007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FA6D1615-198B-48D7-BE97-5081646C6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FontTx/>
              <a:buChar char="•"/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Verdana" pitchFamily="34" charset="0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FFCC66"/>
              </a:buClr>
              <a:defRPr/>
            </a:pPr>
            <a:r>
              <a:rPr lang="en-GB" sz="1200" b="1">
                <a:latin typeface="+mn-lt"/>
                <a:cs typeface="+mn-cs"/>
              </a:rPr>
              <a:t>EGEE-II INFSO-RI-031688 </a:t>
            </a:r>
            <a:r>
              <a:rPr lang="en-GB" sz="1200"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7181" name="Picture 17" descr="eg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pitchFamily="34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BiG Grid, 17th September 2007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4895E2ED-CDD1-44BC-A3C9-40FDECD016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FCC66"/>
              </a:buClr>
              <a:buFontTx/>
              <a:buChar char="•"/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Verdana" pitchFamily="34" charset="0"/>
              <a:cs typeface="+mn-cs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FFCC66"/>
              </a:buClr>
              <a:defRPr/>
            </a:pPr>
            <a:r>
              <a:rPr lang="en-GB" sz="1200" b="1">
                <a:latin typeface="+mn-lt"/>
                <a:cs typeface="+mn-cs"/>
              </a:rPr>
              <a:t>EGEE-II INFSO-RI-031688 </a:t>
            </a:r>
            <a:r>
              <a:rPr lang="en-GB" sz="1200"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8205" name="Picture 17" descr="eg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pitchFamily="34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27 November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Wolfgang von Rüden, CERN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8BC5BC-BF10-43A3-8758-209E4EFD6F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37895" name="Picture 7" descr="banner-ble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6725" y="6559550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cs typeface="+mn-cs"/>
              </a:defRPr>
            </a:lvl1pPr>
          </a:lstStyle>
          <a:p>
            <a:pPr>
              <a:defRPr/>
            </a:pPr>
            <a:fld id="{8FB596F6-B491-4CDC-954A-E6574CFD5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latin typeface="Verdana" pitchFamily="34" charset="0"/>
              <a:cs typeface="+mn-cs"/>
            </a:endParaRPr>
          </a:p>
        </p:txBody>
      </p:sp>
      <p:sp>
        <p:nvSpPr>
          <p:cNvPr id="30823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0823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0" y="6491288"/>
            <a:ext cx="22383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 b="1">
                <a:cs typeface="+mn-cs"/>
              </a:rPr>
              <a:t>EGEE-II INFSO-RI-031688 </a:t>
            </a:r>
            <a:r>
              <a:rPr lang="en-GB" sz="1200"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11277" name="Picture 17" descr="ege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000"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emf"/><Relationship Id="rId18" Type="http://schemas.openxmlformats.org/officeDocument/2006/relationships/image" Target="../media/image40.emf"/><Relationship Id="rId26" Type="http://schemas.openxmlformats.org/officeDocument/2006/relationships/image" Target="../media/image48.emf"/><Relationship Id="rId39" Type="http://schemas.openxmlformats.org/officeDocument/2006/relationships/image" Target="../media/image61.png"/><Relationship Id="rId21" Type="http://schemas.openxmlformats.org/officeDocument/2006/relationships/image" Target="../media/image43.emf"/><Relationship Id="rId34" Type="http://schemas.openxmlformats.org/officeDocument/2006/relationships/image" Target="../media/image56.emf"/><Relationship Id="rId42" Type="http://schemas.openxmlformats.org/officeDocument/2006/relationships/image" Target="../media/image64.emf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55" Type="http://schemas.openxmlformats.org/officeDocument/2006/relationships/image" Target="../media/image77.emf"/><Relationship Id="rId63" Type="http://schemas.openxmlformats.org/officeDocument/2006/relationships/image" Target="../media/image85.png"/><Relationship Id="rId68" Type="http://schemas.openxmlformats.org/officeDocument/2006/relationships/image" Target="../media/image90.emf"/><Relationship Id="rId76" Type="http://schemas.openxmlformats.org/officeDocument/2006/relationships/image" Target="../media/image98.png"/><Relationship Id="rId84" Type="http://schemas.openxmlformats.org/officeDocument/2006/relationships/image" Target="../media/image106.png"/><Relationship Id="rId89" Type="http://schemas.openxmlformats.org/officeDocument/2006/relationships/image" Target="../media/image1.gif"/><Relationship Id="rId7" Type="http://schemas.openxmlformats.org/officeDocument/2006/relationships/image" Target="../media/image29.emf"/><Relationship Id="rId71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emf"/><Relationship Id="rId29" Type="http://schemas.openxmlformats.org/officeDocument/2006/relationships/image" Target="../media/image51.emf"/><Relationship Id="rId11" Type="http://schemas.openxmlformats.org/officeDocument/2006/relationships/image" Target="../media/image33.emf"/><Relationship Id="rId24" Type="http://schemas.openxmlformats.org/officeDocument/2006/relationships/image" Target="../media/image46.png"/><Relationship Id="rId32" Type="http://schemas.openxmlformats.org/officeDocument/2006/relationships/image" Target="../media/image54.emf"/><Relationship Id="rId37" Type="http://schemas.openxmlformats.org/officeDocument/2006/relationships/image" Target="../media/image59.emf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3" Type="http://schemas.openxmlformats.org/officeDocument/2006/relationships/image" Target="../media/image75.emf"/><Relationship Id="rId58" Type="http://schemas.openxmlformats.org/officeDocument/2006/relationships/image" Target="../media/image80.png"/><Relationship Id="rId66" Type="http://schemas.openxmlformats.org/officeDocument/2006/relationships/image" Target="../media/image88.png"/><Relationship Id="rId74" Type="http://schemas.openxmlformats.org/officeDocument/2006/relationships/image" Target="../media/image96.png"/><Relationship Id="rId79" Type="http://schemas.openxmlformats.org/officeDocument/2006/relationships/image" Target="../media/image101.png"/><Relationship Id="rId87" Type="http://schemas.openxmlformats.org/officeDocument/2006/relationships/image" Target="../media/image109.png"/><Relationship Id="rId5" Type="http://schemas.openxmlformats.org/officeDocument/2006/relationships/image" Target="../media/image27.emf"/><Relationship Id="rId61" Type="http://schemas.openxmlformats.org/officeDocument/2006/relationships/image" Target="../media/image83.png"/><Relationship Id="rId82" Type="http://schemas.openxmlformats.org/officeDocument/2006/relationships/image" Target="../media/image104.png"/><Relationship Id="rId19" Type="http://schemas.openxmlformats.org/officeDocument/2006/relationships/image" Target="../media/image41.emf"/><Relationship Id="rId4" Type="http://schemas.openxmlformats.org/officeDocument/2006/relationships/image" Target="../media/image26.emf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emf"/><Relationship Id="rId27" Type="http://schemas.openxmlformats.org/officeDocument/2006/relationships/image" Target="../media/image49.emf"/><Relationship Id="rId30" Type="http://schemas.openxmlformats.org/officeDocument/2006/relationships/image" Target="../media/image52.emf"/><Relationship Id="rId35" Type="http://schemas.openxmlformats.org/officeDocument/2006/relationships/image" Target="../media/image57.emf"/><Relationship Id="rId43" Type="http://schemas.openxmlformats.org/officeDocument/2006/relationships/image" Target="../media/image65.png"/><Relationship Id="rId48" Type="http://schemas.openxmlformats.org/officeDocument/2006/relationships/image" Target="../media/image70.emf"/><Relationship Id="rId56" Type="http://schemas.openxmlformats.org/officeDocument/2006/relationships/image" Target="../media/image78.png"/><Relationship Id="rId64" Type="http://schemas.openxmlformats.org/officeDocument/2006/relationships/image" Target="../media/image86.emf"/><Relationship Id="rId69" Type="http://schemas.openxmlformats.org/officeDocument/2006/relationships/image" Target="../media/image91.emf"/><Relationship Id="rId77" Type="http://schemas.openxmlformats.org/officeDocument/2006/relationships/image" Target="../media/image99.png"/><Relationship Id="rId8" Type="http://schemas.openxmlformats.org/officeDocument/2006/relationships/image" Target="../media/image30.emf"/><Relationship Id="rId51" Type="http://schemas.openxmlformats.org/officeDocument/2006/relationships/image" Target="../media/image73.png"/><Relationship Id="rId72" Type="http://schemas.openxmlformats.org/officeDocument/2006/relationships/image" Target="../media/image94.png"/><Relationship Id="rId80" Type="http://schemas.openxmlformats.org/officeDocument/2006/relationships/image" Target="../media/image102.emf"/><Relationship Id="rId85" Type="http://schemas.openxmlformats.org/officeDocument/2006/relationships/image" Target="../media/image107.png"/><Relationship Id="rId3" Type="http://schemas.openxmlformats.org/officeDocument/2006/relationships/image" Target="../media/image25.emf"/><Relationship Id="rId12" Type="http://schemas.openxmlformats.org/officeDocument/2006/relationships/image" Target="../media/image34.emf"/><Relationship Id="rId17" Type="http://schemas.openxmlformats.org/officeDocument/2006/relationships/image" Target="../media/image39.emf"/><Relationship Id="rId25" Type="http://schemas.openxmlformats.org/officeDocument/2006/relationships/image" Target="../media/image47.emf"/><Relationship Id="rId33" Type="http://schemas.openxmlformats.org/officeDocument/2006/relationships/image" Target="../media/image55.emf"/><Relationship Id="rId38" Type="http://schemas.openxmlformats.org/officeDocument/2006/relationships/image" Target="../media/image60.emf"/><Relationship Id="rId46" Type="http://schemas.openxmlformats.org/officeDocument/2006/relationships/image" Target="../media/image68.png"/><Relationship Id="rId59" Type="http://schemas.openxmlformats.org/officeDocument/2006/relationships/image" Target="../media/image81.png"/><Relationship Id="rId67" Type="http://schemas.openxmlformats.org/officeDocument/2006/relationships/image" Target="../media/image89.png"/><Relationship Id="rId20" Type="http://schemas.openxmlformats.org/officeDocument/2006/relationships/image" Target="../media/image42.emf"/><Relationship Id="rId41" Type="http://schemas.openxmlformats.org/officeDocument/2006/relationships/image" Target="../media/image63.emf"/><Relationship Id="rId54" Type="http://schemas.openxmlformats.org/officeDocument/2006/relationships/image" Target="../media/image76.emf"/><Relationship Id="rId62" Type="http://schemas.openxmlformats.org/officeDocument/2006/relationships/image" Target="../media/image84.png"/><Relationship Id="rId70" Type="http://schemas.openxmlformats.org/officeDocument/2006/relationships/image" Target="../media/image92.png"/><Relationship Id="rId75" Type="http://schemas.openxmlformats.org/officeDocument/2006/relationships/image" Target="../media/image97.png"/><Relationship Id="rId83" Type="http://schemas.openxmlformats.org/officeDocument/2006/relationships/image" Target="../media/image105.png"/><Relationship Id="rId88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15" Type="http://schemas.openxmlformats.org/officeDocument/2006/relationships/image" Target="../media/image37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36" Type="http://schemas.openxmlformats.org/officeDocument/2006/relationships/image" Target="../media/image58.emf"/><Relationship Id="rId49" Type="http://schemas.openxmlformats.org/officeDocument/2006/relationships/image" Target="../media/image71.png"/><Relationship Id="rId57" Type="http://schemas.openxmlformats.org/officeDocument/2006/relationships/image" Target="../media/image79.png"/><Relationship Id="rId10" Type="http://schemas.openxmlformats.org/officeDocument/2006/relationships/image" Target="../media/image32.emf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60" Type="http://schemas.openxmlformats.org/officeDocument/2006/relationships/image" Target="../media/image82.png"/><Relationship Id="rId65" Type="http://schemas.openxmlformats.org/officeDocument/2006/relationships/image" Target="../media/image87.png"/><Relationship Id="rId73" Type="http://schemas.openxmlformats.org/officeDocument/2006/relationships/image" Target="../media/image95.png"/><Relationship Id="rId78" Type="http://schemas.openxmlformats.org/officeDocument/2006/relationships/image" Target="../media/image100.png"/><Relationship Id="rId81" Type="http://schemas.openxmlformats.org/officeDocument/2006/relationships/image" Target="../media/image103.emf"/><Relationship Id="rId86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4.gif"/><Relationship Id="rId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 idx="4294967295"/>
          </p:nvPr>
        </p:nvSpPr>
        <p:spPr>
          <a:xfrm>
            <a:off x="1000125" y="0"/>
            <a:ext cx="8143875" cy="1470025"/>
          </a:xfrm>
        </p:spPr>
        <p:txBody>
          <a:bodyPr/>
          <a:lstStyle/>
          <a:p>
            <a:pPr eaLnBrk="1" hangingPunct="1"/>
            <a:r>
              <a:rPr lang="en-GB" dirty="0" smtClean="0"/>
              <a:t>The LHC Computing Grid</a:t>
            </a:r>
            <a:endParaRPr lang="en-US" dirty="0" smtClean="0"/>
          </a:p>
        </p:txBody>
      </p:sp>
      <p:sp>
        <p:nvSpPr>
          <p:cNvPr id="3072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428762"/>
            <a:ext cx="4786314" cy="364331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sz="3000" b="1" dirty="0" smtClean="0">
                <a:solidFill>
                  <a:schemeClr val="bg1"/>
                </a:solidFill>
              </a:rPr>
              <a:t>The Computing Environment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3000" b="1" dirty="0" smtClean="0">
                <a:solidFill>
                  <a:schemeClr val="bg1"/>
                </a:solidFill>
              </a:rPr>
              <a:t>for LHC Data Analysis</a:t>
            </a:r>
          </a:p>
          <a:p>
            <a:pPr eaLnBrk="1" hangingPunct="1">
              <a:buNone/>
            </a:pPr>
            <a:endParaRPr lang="en-GB" sz="2400" b="1" dirty="0" smtClean="0"/>
          </a:p>
          <a:p>
            <a:pPr eaLnBrk="1" hangingPunct="1">
              <a:buNone/>
            </a:pPr>
            <a:r>
              <a:rPr lang="en-GB" sz="2400" b="1" dirty="0" smtClean="0">
                <a:solidFill>
                  <a:schemeClr val="bg1"/>
                </a:solidFill>
              </a:rPr>
              <a:t>CHIPP Phoenix Cluster</a:t>
            </a:r>
            <a:br>
              <a:rPr lang="en-GB" sz="2400" b="1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Inauguration</a:t>
            </a:r>
          </a:p>
          <a:p>
            <a:pPr eaLnBrk="1" hangingPunct="1">
              <a:buNone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GB" sz="2000" b="1" dirty="0" err="1" smtClean="0">
                <a:solidFill>
                  <a:schemeClr val="bg1"/>
                </a:solidFill>
              </a:rPr>
              <a:t>Manno</a:t>
            </a:r>
            <a:r>
              <a:rPr lang="en-GB" sz="2000" b="1" dirty="0" smtClean="0">
                <a:solidFill>
                  <a:schemeClr val="bg1"/>
                </a:solidFill>
              </a:rPr>
              <a:t>, Switzerland</a:t>
            </a:r>
          </a:p>
          <a:p>
            <a:pPr eaLnBrk="1" hangingPunct="1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30 May 2008</a:t>
            </a:r>
          </a:p>
          <a:p>
            <a:pPr eaLnBrk="1" hangingPunct="1">
              <a:buFont typeface="Arial" pitchFamily="34" charset="0"/>
              <a:buNone/>
            </a:pPr>
            <a:endParaRPr lang="en-GB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373063"/>
            <a:ext cx="8088312" cy="8382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</a:rPr>
              <a:t>The LHC Computing Grid - A Collaboration of</a:t>
            </a:r>
            <a:br>
              <a:rPr lang="en-GB" dirty="0" smtClean="0">
                <a:latin typeface="Calibri" pitchFamily="34" charset="0"/>
              </a:rPr>
            </a:br>
            <a:r>
              <a:rPr lang="en-GB" dirty="0" smtClean="0">
                <a:latin typeface="Calibri" pitchFamily="34" charset="0"/>
              </a:rPr>
              <a:t>4 Experiments + ~130 Computer Centres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2771" name="Group 26"/>
          <p:cNvGrpSpPr>
            <a:grpSpLocks/>
          </p:cNvGrpSpPr>
          <p:nvPr/>
        </p:nvGrpSpPr>
        <p:grpSpPr bwMode="auto">
          <a:xfrm>
            <a:off x="34925" y="1270000"/>
            <a:ext cx="9001125" cy="1295400"/>
            <a:chOff x="22" y="800"/>
            <a:chExt cx="5670" cy="816"/>
          </a:xfrm>
        </p:grpSpPr>
        <p:pic>
          <p:nvPicPr>
            <p:cNvPr id="32791" name="Picture 4" descr="dipo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0" y="800"/>
              <a:ext cx="256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2" name="Rectangle 5"/>
            <p:cNvSpPr>
              <a:spLocks noChangeArrowheads="1"/>
            </p:cNvSpPr>
            <p:nvPr/>
          </p:nvSpPr>
          <p:spPr bwMode="auto">
            <a:xfrm>
              <a:off x="22" y="845"/>
              <a:ext cx="3266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571500" indent="-571500">
                <a:lnSpc>
                  <a:spcPct val="80000"/>
                </a:lnSpc>
                <a:spcBef>
                  <a:spcPct val="30000"/>
                </a:spcBef>
                <a:buClr>
                  <a:srgbClr val="0000FF"/>
                </a:buClr>
                <a:buFont typeface="Wingdings" pitchFamily="2" charset="2"/>
                <a:buNone/>
              </a:pPr>
              <a:r>
                <a:rPr lang="en-GB">
                  <a:solidFill>
                    <a:srgbClr val="0000FF"/>
                  </a:solidFill>
                  <a:latin typeface="Comic Sans MS" pitchFamily="66" charset="0"/>
                </a:rPr>
                <a:t>Tier-0 – the accelerator centre</a:t>
              </a:r>
            </a:p>
            <a:p>
              <a:pPr marL="571500" indent="-571500">
                <a:lnSpc>
                  <a:spcPct val="80000"/>
                </a:lnSpc>
                <a:spcBef>
                  <a:spcPct val="30000"/>
                </a:spcBef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GB">
                  <a:latin typeface="Comic Sans MS" pitchFamily="66" charset="0"/>
                </a:rPr>
                <a:t>Data acquisition &amp; initial processing</a:t>
              </a:r>
            </a:p>
            <a:p>
              <a:pPr marL="571500" indent="-571500">
                <a:lnSpc>
                  <a:spcPct val="80000"/>
                </a:lnSpc>
                <a:spcBef>
                  <a:spcPct val="30000"/>
                </a:spcBef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GB">
                  <a:latin typeface="Comic Sans MS" pitchFamily="66" charset="0"/>
                </a:rPr>
                <a:t>Long-term data curation</a:t>
              </a:r>
              <a:endParaRPr lang="en-GB">
                <a:latin typeface="Comic Sans MS" pitchFamily="66" charset="0"/>
                <a:sym typeface="Wingdings" pitchFamily="2" charset="2"/>
              </a:endParaRPr>
            </a:p>
            <a:p>
              <a:pPr marL="571500" indent="-571500">
                <a:lnSpc>
                  <a:spcPct val="80000"/>
                </a:lnSpc>
                <a:spcBef>
                  <a:spcPct val="30000"/>
                </a:spcBef>
                <a:buClr>
                  <a:srgbClr val="0000FF"/>
                </a:buClr>
                <a:buFont typeface="Wingdings" pitchFamily="2" charset="2"/>
                <a:buChar char="§"/>
              </a:pPr>
              <a:r>
                <a:rPr lang="en-GB">
                  <a:latin typeface="Comic Sans MS" pitchFamily="66" charset="0"/>
                </a:rPr>
                <a:t>Distribution of data </a:t>
              </a:r>
              <a:r>
                <a:rPr lang="en-GB">
                  <a:latin typeface="Comic Sans MS" pitchFamily="66" charset="0"/>
                  <a:sym typeface="Wingdings" pitchFamily="2" charset="2"/>
                </a:rPr>
                <a:t></a:t>
              </a:r>
              <a:r>
                <a:rPr lang="en-GB">
                  <a:latin typeface="Comic Sans MS" pitchFamily="66" charset="0"/>
                </a:rPr>
                <a:t> Tier-1 centres</a:t>
              </a:r>
              <a:endParaRPr lang="en-GB">
                <a:latin typeface="Comic Sans MS" pitchFamily="66" charset="0"/>
                <a:sym typeface="Wingdings" pitchFamily="2" charset="2"/>
              </a:endParaRPr>
            </a:p>
          </p:txBody>
        </p:sp>
      </p:grp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2781300"/>
            <a:ext cx="9144000" cy="2592388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2773" name="Group 27"/>
          <p:cNvGrpSpPr>
            <a:grpSpLocks/>
          </p:cNvGrpSpPr>
          <p:nvPr/>
        </p:nvGrpSpPr>
        <p:grpSpPr bwMode="auto">
          <a:xfrm>
            <a:off x="0" y="2925763"/>
            <a:ext cx="4911725" cy="2476500"/>
            <a:chOff x="17" y="1824"/>
            <a:chExt cx="3094" cy="1560"/>
          </a:xfrm>
        </p:grpSpPr>
        <p:grpSp>
          <p:nvGrpSpPr>
            <p:cNvPr id="32776" name="Group 9"/>
            <p:cNvGrpSpPr>
              <a:grpSpLocks/>
            </p:cNvGrpSpPr>
            <p:nvPr/>
          </p:nvGrpSpPr>
          <p:grpSpPr bwMode="auto">
            <a:xfrm>
              <a:off x="75" y="1824"/>
              <a:ext cx="2805" cy="1487"/>
              <a:chOff x="81" y="1824"/>
              <a:chExt cx="3039" cy="1487"/>
            </a:xfrm>
          </p:grpSpPr>
          <p:pic>
            <p:nvPicPr>
              <p:cNvPr id="32779" name="Picture 10" descr="world_map_clippe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" y="1824"/>
                <a:ext cx="3039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80" name="Oval 11"/>
              <p:cNvSpPr>
                <a:spLocks noChangeAspect="1" noChangeArrowheads="1"/>
              </p:cNvSpPr>
              <p:nvPr/>
            </p:nvSpPr>
            <p:spPr bwMode="auto">
              <a:xfrm>
                <a:off x="2634" y="2510"/>
                <a:ext cx="38" cy="37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1" name="Oval 12"/>
              <p:cNvSpPr>
                <a:spLocks noChangeAspect="1" noChangeArrowheads="1"/>
              </p:cNvSpPr>
              <p:nvPr/>
            </p:nvSpPr>
            <p:spPr bwMode="auto">
              <a:xfrm>
                <a:off x="863" y="2363"/>
                <a:ext cx="38" cy="38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2" name="Oval 13"/>
              <p:cNvSpPr>
                <a:spLocks noChangeAspect="1" noChangeArrowheads="1"/>
              </p:cNvSpPr>
              <p:nvPr/>
            </p:nvSpPr>
            <p:spPr bwMode="auto">
              <a:xfrm>
                <a:off x="745" y="2363"/>
                <a:ext cx="39" cy="38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3" name="Oval 14"/>
              <p:cNvSpPr>
                <a:spLocks noChangeAspect="1" noChangeArrowheads="1"/>
              </p:cNvSpPr>
              <p:nvPr/>
            </p:nvSpPr>
            <p:spPr bwMode="auto">
              <a:xfrm>
                <a:off x="1483" y="2238"/>
                <a:ext cx="38" cy="38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4" name="Oval 15"/>
              <p:cNvSpPr>
                <a:spLocks noChangeAspect="1" noChangeArrowheads="1"/>
              </p:cNvSpPr>
              <p:nvPr/>
            </p:nvSpPr>
            <p:spPr bwMode="auto">
              <a:xfrm>
                <a:off x="1630" y="2334"/>
                <a:ext cx="38" cy="38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5" name="Oval 16"/>
              <p:cNvSpPr>
                <a:spLocks noChangeAspect="1" noChangeArrowheads="1"/>
              </p:cNvSpPr>
              <p:nvPr/>
            </p:nvSpPr>
            <p:spPr bwMode="auto">
              <a:xfrm>
                <a:off x="1512" y="2355"/>
                <a:ext cx="38" cy="38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6" name="Oval 17"/>
              <p:cNvSpPr>
                <a:spLocks noChangeAspect="1" noChangeArrowheads="1"/>
              </p:cNvSpPr>
              <p:nvPr/>
            </p:nvSpPr>
            <p:spPr bwMode="auto">
              <a:xfrm>
                <a:off x="1541" y="2297"/>
                <a:ext cx="38" cy="37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7" name="Oval 18"/>
              <p:cNvSpPr>
                <a:spLocks noChangeAspect="1" noChangeArrowheads="1"/>
              </p:cNvSpPr>
              <p:nvPr/>
            </p:nvSpPr>
            <p:spPr bwMode="auto">
              <a:xfrm>
                <a:off x="1601" y="2268"/>
                <a:ext cx="38" cy="37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8" name="Oval 19"/>
              <p:cNvSpPr>
                <a:spLocks noChangeAspect="1" noChangeArrowheads="1"/>
              </p:cNvSpPr>
              <p:nvPr/>
            </p:nvSpPr>
            <p:spPr bwMode="auto">
              <a:xfrm>
                <a:off x="420" y="2247"/>
                <a:ext cx="39" cy="38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89" name="Oval 20"/>
              <p:cNvSpPr>
                <a:spLocks noChangeAspect="1" noChangeArrowheads="1"/>
              </p:cNvSpPr>
              <p:nvPr/>
            </p:nvSpPr>
            <p:spPr bwMode="auto">
              <a:xfrm>
                <a:off x="1541" y="2238"/>
                <a:ext cx="38" cy="38"/>
              </a:xfrm>
              <a:prstGeom prst="ellipse">
                <a:avLst/>
              </a:prstGeom>
              <a:solidFill>
                <a:srgbClr val="FF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2790" name="Oval 21"/>
              <p:cNvSpPr>
                <a:spLocks noChangeAspect="1" noChangeArrowheads="1"/>
              </p:cNvSpPr>
              <p:nvPr/>
            </p:nvSpPr>
            <p:spPr bwMode="auto">
              <a:xfrm>
                <a:off x="1629" y="2152"/>
                <a:ext cx="38" cy="38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sp>
          <p:nvSpPr>
            <p:cNvPr id="32777" name="AutoShape 22"/>
            <p:cNvSpPr>
              <a:spLocks noChangeArrowheads="1"/>
            </p:cNvSpPr>
            <p:nvPr/>
          </p:nvSpPr>
          <p:spPr bwMode="auto">
            <a:xfrm>
              <a:off x="17" y="2659"/>
              <a:ext cx="3063" cy="725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52156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Canada – Triumf (Vancouver)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solidFill>
                    <a:srgbClr val="000000"/>
                  </a:solidFill>
                  <a:latin typeface="Comic Sans MS" pitchFamily="66" charset="0"/>
                </a:rPr>
                <a:t>France – IN2P3 (Lyon)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solidFill>
                    <a:srgbClr val="000000"/>
                  </a:solidFill>
                  <a:latin typeface="Comic Sans MS" pitchFamily="66" charset="0"/>
                </a:rPr>
                <a:t>Germany – Forschunszentrum</a:t>
              </a:r>
              <a:r>
                <a:rPr lang="en-GB" sz="1000" b="1">
                  <a:latin typeface="Comic Sans MS" pitchFamily="66" charset="0"/>
                </a:rPr>
                <a:t> Karlsruhe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Italy – CNAF (Bologna)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Netherlands – NIKHEF/SARA (Amsterdam)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Nordic countries – distributed Tier-1 </a:t>
              </a:r>
            </a:p>
            <a:p>
              <a:pPr eaLnBrk="0" hangingPunct="0">
                <a:lnSpc>
                  <a:spcPct val="90000"/>
                </a:lnSpc>
              </a:pPr>
              <a:endParaRPr lang="en-US" sz="1000" b="1">
                <a:latin typeface="Comic Sans MS" pitchFamily="66" charset="0"/>
              </a:endParaRPr>
            </a:p>
          </p:txBody>
        </p:sp>
        <p:sp>
          <p:nvSpPr>
            <p:cNvPr id="32778" name="Text Box 23"/>
            <p:cNvSpPr txBox="1">
              <a:spLocks noChangeArrowheads="1"/>
            </p:cNvSpPr>
            <p:nvPr/>
          </p:nvSpPr>
          <p:spPr bwMode="auto">
            <a:xfrm>
              <a:off x="1701" y="2750"/>
              <a:ext cx="1410" cy="5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Spain – PIC (Barcelona)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Taiwan – Academia SInica (Taipei)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UK – CLRC (Oxford)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US – FermiLab (Illinois)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000" b="1">
                  <a:latin typeface="Comic Sans MS" pitchFamily="66" charset="0"/>
                </a:rPr>
                <a:t>      – Brookhaven (NY)</a:t>
              </a:r>
            </a:p>
            <a:p>
              <a:pPr eaLnBrk="0" hangingPunct="0">
                <a:lnSpc>
                  <a:spcPct val="90000"/>
                </a:lnSpc>
              </a:pPr>
              <a:endParaRPr lang="en-US" sz="1000" b="1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</p:grpSp>
      <p:sp>
        <p:nvSpPr>
          <p:cNvPr id="32774" name="Rectangle 24"/>
          <p:cNvSpPr>
            <a:spLocks noChangeArrowheads="1"/>
          </p:cNvSpPr>
          <p:nvPr/>
        </p:nvSpPr>
        <p:spPr bwMode="auto">
          <a:xfrm>
            <a:off x="4951413" y="3022600"/>
            <a:ext cx="4121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GB" dirty="0">
                <a:solidFill>
                  <a:srgbClr val="0000FF"/>
                </a:solidFill>
                <a:latin typeface="Comic Sans MS" pitchFamily="66" charset="0"/>
              </a:rPr>
              <a:t>11 Tier-1 Centres – </a:t>
            </a:r>
            <a:r>
              <a:rPr lang="en-GB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“online” to the data acquisition process</a:t>
            </a:r>
            <a:br>
              <a:rPr lang="en-GB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</a:br>
            <a:r>
              <a:rPr lang="en-GB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   high availability</a:t>
            </a:r>
            <a:endParaRPr lang="en-GB" dirty="0">
              <a:solidFill>
                <a:srgbClr val="0000FF"/>
              </a:solidFill>
              <a:latin typeface="Comic Sans MS" pitchFamily="66" charset="0"/>
            </a:endParaRP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GB" dirty="0">
                <a:latin typeface="Comic Sans MS" pitchFamily="66" charset="0"/>
              </a:rPr>
              <a:t>Managed Mass Storage –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   </a:t>
            </a:r>
            <a:r>
              <a:rPr lang="en-GB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dirty="0">
                <a:latin typeface="Comic Sans MS" pitchFamily="66" charset="0"/>
              </a:rPr>
              <a:t>grid-enabled data service</a:t>
            </a: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GB" dirty="0">
                <a:latin typeface="Comic Sans MS" pitchFamily="66" charset="0"/>
              </a:rPr>
              <a:t>Data-heavy analysis</a:t>
            </a:r>
          </a:p>
          <a:p>
            <a:pPr marL="571500" indent="-571500">
              <a:lnSpc>
                <a:spcPct val="8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GB" dirty="0">
                <a:latin typeface="Comic Sans MS" pitchFamily="66" charset="0"/>
                <a:sym typeface="Wingdings" pitchFamily="2" charset="2"/>
              </a:rPr>
              <a:t>National, regional support</a:t>
            </a:r>
          </a:p>
        </p:txBody>
      </p:sp>
      <p:sp>
        <p:nvSpPr>
          <p:cNvPr id="32775" name="Rectangle 25"/>
          <p:cNvSpPr>
            <a:spLocks noChangeArrowheads="1"/>
          </p:cNvSpPr>
          <p:nvPr/>
        </p:nvSpPr>
        <p:spPr bwMode="auto">
          <a:xfrm>
            <a:off x="1914525" y="5445125"/>
            <a:ext cx="6329363" cy="11239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GB">
                <a:solidFill>
                  <a:srgbClr val="0000FF"/>
                </a:solidFill>
                <a:latin typeface="Comic Sans MS" pitchFamily="66" charset="0"/>
              </a:rPr>
              <a:t>Tier-2 –    120 Centres in 60 Federations in 35 countries</a:t>
            </a: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GB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End-user (physicist, research group) analysis</a:t>
            </a:r>
            <a:r>
              <a:rPr lang="en-GB">
                <a:latin typeface="Comic Sans MS" pitchFamily="66" charset="0"/>
                <a:sym typeface="Wingdings" pitchFamily="2" charset="2"/>
              </a:rPr>
              <a:t> – where the discoveries are made</a:t>
            </a: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§"/>
            </a:pPr>
            <a:r>
              <a:rPr lang="en-GB">
                <a:latin typeface="Comic Sans MS" pitchFamily="66" charset="0"/>
                <a:sym typeface="Wingdings" pitchFamily="2" charset="2"/>
              </a:rPr>
              <a:t>Simulation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Distribution of Resources across Tiers</a:t>
            </a:r>
            <a:endParaRPr lang="en-GB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73" y="1785926"/>
            <a:ext cx="419855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948" y="1785926"/>
            <a:ext cx="41985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 l="67126" t="34644" r="2945" b="19202"/>
          <a:stretch>
            <a:fillRect/>
          </a:stretch>
        </p:blipFill>
        <p:spPr bwMode="auto">
          <a:xfrm>
            <a:off x="3714744" y="2571744"/>
            <a:ext cx="1285852" cy="16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5429264"/>
            <a:ext cx="7902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 2009 – the first full year of data taking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/>
              <a:t>  &lt;20% at CERN – less than half of that at the Tier-2s</a:t>
            </a:r>
          </a:p>
          <a:p>
            <a:r>
              <a:rPr lang="en-GB" sz="2400" b="1" dirty="0" smtClean="0">
                <a:solidFill>
                  <a:srgbClr val="FF0000"/>
                </a:solidFill>
                <a:sym typeface="Wingdings" pitchFamily="2" charset="2"/>
              </a:rPr>
              <a:t> t</a:t>
            </a:r>
            <a:r>
              <a:rPr lang="en-GB" sz="2400" b="1" dirty="0" smtClean="0">
                <a:solidFill>
                  <a:srgbClr val="FF0000"/>
                </a:solidFill>
              </a:rPr>
              <a:t>he distributed system must work from Day 1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Middleware &amp;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1500174"/>
            <a:ext cx="8715404" cy="4310062"/>
          </a:xfrm>
        </p:spPr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From many sources: </a:t>
            </a:r>
            <a:r>
              <a:rPr lang="en-GB" sz="2400" dirty="0" err="1" smtClean="0">
                <a:latin typeface="Comic Sans MS" pitchFamily="66" charset="0"/>
              </a:rPr>
              <a:t>Globus</a:t>
            </a:r>
            <a:r>
              <a:rPr lang="en-GB" sz="2400" dirty="0" smtClean="0">
                <a:latin typeface="Comic Sans MS" pitchFamily="66" charset="0"/>
              </a:rPr>
              <a:t>, Condor, EGEE </a:t>
            </a:r>
            <a:r>
              <a:rPr lang="en-GB" sz="2400" dirty="0" err="1" smtClean="0">
                <a:latin typeface="Comic Sans MS" pitchFamily="66" charset="0"/>
              </a:rPr>
              <a:t>gLite</a:t>
            </a:r>
            <a:r>
              <a:rPr lang="en-GB" sz="2400" dirty="0" smtClean="0">
                <a:latin typeface="Comic Sans MS" pitchFamily="66" charset="0"/>
              </a:rPr>
              <a:t>, High Energy Physics common tools and packages, experiments,  open-source projects, proprietary packages, ...</a:t>
            </a:r>
          </a:p>
          <a:p>
            <a:r>
              <a:rPr lang="en-GB" sz="2400" dirty="0" smtClean="0">
                <a:latin typeface="Comic Sans MS" pitchFamily="66" charset="0"/>
              </a:rPr>
              <a:t>Two fundamental middleware packages are integrated, tested and distributed by the infrastructure grids</a:t>
            </a:r>
          </a:p>
          <a:p>
            <a:pPr lvl="1"/>
            <a:r>
              <a:rPr lang="en-GB" sz="2400" dirty="0" err="1" smtClean="0">
                <a:latin typeface="Comic Sans MS" pitchFamily="66" charset="0"/>
              </a:rPr>
              <a:t>gLite</a:t>
            </a:r>
            <a:r>
              <a:rPr lang="en-GB" sz="2400" dirty="0" smtClean="0">
                <a:latin typeface="Comic Sans MS" pitchFamily="66" charset="0"/>
              </a:rPr>
              <a:t> by EGEE</a:t>
            </a:r>
          </a:p>
          <a:p>
            <a:pPr lvl="1"/>
            <a:r>
              <a:rPr lang="en-GB" sz="2400" dirty="0" smtClean="0">
                <a:latin typeface="Comic Sans MS" pitchFamily="66" charset="0"/>
              </a:rPr>
              <a:t>built on the Virtual Data Toolkit by OSG</a:t>
            </a:r>
          </a:p>
          <a:p>
            <a:r>
              <a:rPr lang="en-GB" sz="2400" dirty="0" smtClean="0">
                <a:latin typeface="Comic Sans MS" pitchFamily="66" charset="0"/>
              </a:rPr>
              <a:t>The mass storage systems are crucial but complicated components of the LCG service – HEP developments</a:t>
            </a:r>
          </a:p>
          <a:p>
            <a:r>
              <a:rPr lang="en-GB" sz="2400" dirty="0" smtClean="0">
                <a:latin typeface="Comic Sans MS" pitchFamily="66" charset="0"/>
              </a:rPr>
              <a:t>And a thick layer of software is maintained and distributed by the experiments (data management, resource scheduling, analysis GUIs,  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6" name="Rectangle 40"/>
          <p:cNvSpPr>
            <a:spLocks noChangeArrowheads="1"/>
          </p:cNvSpPr>
          <p:nvPr/>
        </p:nvSpPr>
        <p:spPr bwMode="auto">
          <a:xfrm>
            <a:off x="1000100" y="285728"/>
            <a:ext cx="778671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400" b="1" dirty="0">
                <a:solidFill>
                  <a:srgbClr val="3333FF"/>
                </a:solidFill>
              </a:rPr>
              <a:t>Experiment computing models define specific </a:t>
            </a:r>
          </a:p>
          <a:p>
            <a:pPr algn="ctr"/>
            <a:r>
              <a:rPr lang="en-GB" sz="2400" b="1" dirty="0">
                <a:solidFill>
                  <a:srgbClr val="3333FF"/>
                </a:solidFill>
              </a:rPr>
              <a:t>data flows between </a:t>
            </a:r>
            <a:r>
              <a:rPr lang="en-GB" sz="2400" b="1" dirty="0" smtClean="0">
                <a:solidFill>
                  <a:srgbClr val="3333FF"/>
                </a:solidFill>
              </a:rPr>
              <a:t>CERN, Tier-1s </a:t>
            </a:r>
            <a:r>
              <a:rPr lang="en-GB" sz="2400" b="1" dirty="0">
                <a:solidFill>
                  <a:srgbClr val="3333FF"/>
                </a:solidFill>
              </a:rPr>
              <a:t>and Tier-2s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429132"/>
            <a:ext cx="4220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CMS – Tier-2s send simulated data to </a:t>
            </a:r>
            <a:br>
              <a:rPr lang="en-GB" dirty="0" smtClean="0"/>
            </a:br>
            <a:r>
              <a:rPr lang="en-GB" dirty="0" smtClean="0"/>
              <a:t>    a specific Tier-1, but obtain data for</a:t>
            </a:r>
            <a:br>
              <a:rPr lang="en-GB" dirty="0" smtClean="0"/>
            </a:br>
            <a:r>
              <a:rPr lang="en-GB" dirty="0" smtClean="0"/>
              <a:t>    analysis from any of the  7 Tier-1s: </a:t>
            </a:r>
          </a:p>
          <a:p>
            <a:r>
              <a:rPr lang="en-GB" dirty="0" smtClean="0"/>
              <a:t>    </a:t>
            </a:r>
            <a:r>
              <a:rPr lang="en-GB" i="1" dirty="0" smtClean="0"/>
              <a:t>Taipei, Bologna, </a:t>
            </a:r>
            <a:r>
              <a:rPr lang="en-GB" i="1" dirty="0" err="1" smtClean="0"/>
              <a:t>Fermilab</a:t>
            </a:r>
            <a:r>
              <a:rPr lang="en-GB" i="1" dirty="0" smtClean="0"/>
              <a:t>, Karlsruhe,</a:t>
            </a:r>
            <a:br>
              <a:rPr lang="en-GB" i="1" dirty="0" smtClean="0"/>
            </a:br>
            <a:r>
              <a:rPr lang="en-GB" i="1" dirty="0" smtClean="0"/>
              <a:t>    Lyon, Barcelona, Ruther ford Lab</a:t>
            </a:r>
            <a:endParaRPr lang="en-GB" i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42844" y="1357298"/>
            <a:ext cx="3929090" cy="3071834"/>
            <a:chOff x="142844" y="1500174"/>
            <a:chExt cx="3929090" cy="3071834"/>
          </a:xfrm>
        </p:grpSpPr>
        <p:grpSp>
          <p:nvGrpSpPr>
            <p:cNvPr id="62" name="Group 61"/>
            <p:cNvGrpSpPr/>
            <p:nvPr/>
          </p:nvGrpSpPr>
          <p:grpSpPr>
            <a:xfrm>
              <a:off x="142844" y="1500174"/>
              <a:ext cx="3929090" cy="3071834"/>
              <a:chOff x="142844" y="1500174"/>
              <a:chExt cx="3929090" cy="3071834"/>
            </a:xfrm>
          </p:grpSpPr>
          <p:grpSp>
            <p:nvGrpSpPr>
              <p:cNvPr id="2" name="Group 62"/>
              <p:cNvGrpSpPr/>
              <p:nvPr/>
            </p:nvGrpSpPr>
            <p:grpSpPr>
              <a:xfrm>
                <a:off x="285720" y="1500174"/>
                <a:ext cx="3714776" cy="3071834"/>
                <a:chOff x="428596" y="214290"/>
                <a:chExt cx="5834074" cy="4498984"/>
              </a:xfrm>
            </p:grpSpPr>
            <p:sp>
              <p:nvSpPr>
                <p:cNvPr id="521221" name="Oval 5"/>
                <p:cNvSpPr>
                  <a:spLocks noChangeArrowheads="1"/>
                </p:cNvSpPr>
                <p:nvPr/>
              </p:nvSpPr>
              <p:spPr bwMode="auto">
                <a:xfrm>
                  <a:off x="428596" y="1601418"/>
                  <a:ext cx="1316947" cy="5491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 dirty="0" smtClean="0"/>
                    <a:t>Bologna</a:t>
                  </a:r>
                  <a:endParaRPr lang="en-US" sz="1400" b="1" dirty="0"/>
                </a:p>
              </p:txBody>
            </p:sp>
            <p:sp>
              <p:nvSpPr>
                <p:cNvPr id="521222" name="Oval 6"/>
                <p:cNvSpPr>
                  <a:spLocks noChangeArrowheads="1"/>
                </p:cNvSpPr>
                <p:nvPr/>
              </p:nvSpPr>
              <p:spPr bwMode="auto">
                <a:xfrm>
                  <a:off x="1539221" y="2324903"/>
                  <a:ext cx="1316947" cy="549151"/>
                </a:xfrm>
                <a:prstGeom prst="ellipse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 dirty="0" smtClean="0"/>
                    <a:t>Karlsruhe</a:t>
                  </a:r>
                  <a:endParaRPr lang="en-US" sz="1400" b="1" dirty="0"/>
                </a:p>
              </p:txBody>
            </p:sp>
            <p:sp>
              <p:nvSpPr>
                <p:cNvPr id="521223" name="Oval 7"/>
                <p:cNvSpPr>
                  <a:spLocks noChangeArrowheads="1"/>
                </p:cNvSpPr>
                <p:nvPr/>
              </p:nvSpPr>
              <p:spPr bwMode="auto">
                <a:xfrm>
                  <a:off x="3453184" y="2303111"/>
                  <a:ext cx="1316947" cy="549151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 dirty="0" smtClean="0"/>
                    <a:t>Lyon</a:t>
                  </a:r>
                  <a:endParaRPr lang="en-US" sz="1400" b="1" dirty="0"/>
                </a:p>
              </p:txBody>
            </p:sp>
            <p:sp>
              <p:nvSpPr>
                <p:cNvPr id="521224" name="Oval 8"/>
                <p:cNvSpPr>
                  <a:spLocks noChangeArrowheads="1"/>
                </p:cNvSpPr>
                <p:nvPr/>
              </p:nvSpPr>
              <p:spPr bwMode="auto">
                <a:xfrm>
                  <a:off x="4945723" y="1509893"/>
                  <a:ext cx="1316947" cy="549151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 dirty="0" err="1" smtClean="0"/>
                    <a:t>Fermilab</a:t>
                  </a:r>
                  <a:endParaRPr lang="en-US" sz="1400" b="1" dirty="0"/>
                </a:p>
              </p:txBody>
            </p:sp>
            <p:grpSp>
              <p:nvGrpSpPr>
                <p:cNvPr id="3" name="Group 35"/>
                <p:cNvGrpSpPr/>
                <p:nvPr/>
              </p:nvGrpSpPr>
              <p:grpSpPr>
                <a:xfrm>
                  <a:off x="1745532" y="785794"/>
                  <a:ext cx="1183394" cy="952903"/>
                  <a:chOff x="2285984" y="857232"/>
                  <a:chExt cx="1500198" cy="714380"/>
                </a:xfrm>
              </p:grpSpPr>
              <p:sp>
                <p:nvSpPr>
                  <p:cNvPr id="521229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5984" y="857232"/>
                    <a:ext cx="1428760" cy="62865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  <p:sp>
                <p:nvSpPr>
                  <p:cNvPr id="521230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0298" y="1000108"/>
                    <a:ext cx="1285884" cy="57150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</p:grpSp>
            <p:grpSp>
              <p:nvGrpSpPr>
                <p:cNvPr id="4" name="Group 46"/>
                <p:cNvGrpSpPr/>
                <p:nvPr/>
              </p:nvGrpSpPr>
              <p:grpSpPr>
                <a:xfrm>
                  <a:off x="4702094" y="2032887"/>
                  <a:ext cx="451061" cy="353026"/>
                  <a:chOff x="6562734" y="2000240"/>
                  <a:chExt cx="652472" cy="514350"/>
                </a:xfrm>
              </p:grpSpPr>
              <p:sp>
                <p:nvSpPr>
                  <p:cNvPr id="521234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15140" y="2071678"/>
                    <a:ext cx="500066" cy="442912"/>
                  </a:xfrm>
                  <a:prstGeom prst="line">
                    <a:avLst/>
                  </a:prstGeom>
                  <a:noFill/>
                  <a:ln w="19050">
                    <a:solidFill>
                      <a:srgbClr val="3333FF"/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  <p:sp>
                <p:nvSpPr>
                  <p:cNvPr id="521235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62734" y="2000240"/>
                    <a:ext cx="509596" cy="428628"/>
                  </a:xfrm>
                  <a:prstGeom prst="line">
                    <a:avLst/>
                  </a:prstGeom>
                  <a:noFill/>
                  <a:ln w="19050">
                    <a:solidFill>
                      <a:srgbClr val="3333FF"/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</p:grpSp>
            <p:sp>
              <p:nvSpPr>
                <p:cNvPr id="521225" name="Oval 9"/>
                <p:cNvSpPr>
                  <a:spLocks noChangeArrowheads="1"/>
                </p:cNvSpPr>
                <p:nvPr/>
              </p:nvSpPr>
              <p:spPr bwMode="auto">
                <a:xfrm>
                  <a:off x="4142386" y="3876472"/>
                  <a:ext cx="842846" cy="549151"/>
                </a:xfrm>
                <a:prstGeom prst="ellipse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/>
                    <a:t>Tier-2</a:t>
                  </a:r>
                  <a:endParaRPr lang="en-US" sz="1400" b="1"/>
                </a:p>
              </p:txBody>
            </p:sp>
            <p:sp>
              <p:nvSpPr>
                <p:cNvPr id="521226" name="Oval 10"/>
                <p:cNvSpPr>
                  <a:spLocks noChangeArrowheads="1"/>
                </p:cNvSpPr>
                <p:nvPr/>
              </p:nvSpPr>
              <p:spPr bwMode="auto">
                <a:xfrm>
                  <a:off x="683206" y="4142331"/>
                  <a:ext cx="842846" cy="549151"/>
                </a:xfrm>
                <a:prstGeom prst="ellipse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/>
                    <a:t>Tier-2</a:t>
                  </a:r>
                  <a:endParaRPr lang="en-US" sz="1400" b="1"/>
                </a:p>
              </p:txBody>
            </p:sp>
            <p:sp>
              <p:nvSpPr>
                <p:cNvPr id="521227" name="Oval 11"/>
                <p:cNvSpPr>
                  <a:spLocks noChangeArrowheads="1"/>
                </p:cNvSpPr>
                <p:nvPr/>
              </p:nvSpPr>
              <p:spPr bwMode="auto">
                <a:xfrm>
                  <a:off x="1846509" y="4120540"/>
                  <a:ext cx="842846" cy="549151"/>
                </a:xfrm>
                <a:prstGeom prst="ellipse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/>
                    <a:t>Tier-2</a:t>
                  </a:r>
                  <a:endParaRPr lang="en-US" sz="1400" b="1"/>
                </a:p>
              </p:txBody>
            </p:sp>
            <p:sp>
              <p:nvSpPr>
                <p:cNvPr id="521228" name="Oval 12"/>
                <p:cNvSpPr>
                  <a:spLocks noChangeArrowheads="1"/>
                </p:cNvSpPr>
                <p:nvPr/>
              </p:nvSpPr>
              <p:spPr bwMode="auto">
                <a:xfrm>
                  <a:off x="2930795" y="4033373"/>
                  <a:ext cx="842846" cy="549151"/>
                </a:xfrm>
                <a:prstGeom prst="ellipse">
                  <a:avLst/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 dirty="0" err="1" smtClean="0"/>
                    <a:t>cscs</a:t>
                  </a:r>
                  <a:endParaRPr lang="en-US" sz="1400" b="1" dirty="0"/>
                </a:p>
              </p:txBody>
            </p:sp>
            <p:sp>
              <p:nvSpPr>
                <p:cNvPr id="521238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399626" y="2917637"/>
                  <a:ext cx="776999" cy="1072152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grpSp>
              <p:nvGrpSpPr>
                <p:cNvPr id="5" name="Group 35"/>
                <p:cNvGrpSpPr>
                  <a:grpSpLocks/>
                </p:cNvGrpSpPr>
                <p:nvPr/>
              </p:nvGrpSpPr>
              <p:grpSpPr bwMode="auto">
                <a:xfrm>
                  <a:off x="639307" y="3845964"/>
                  <a:ext cx="4381043" cy="867310"/>
                  <a:chOff x="432" y="3080"/>
                  <a:chExt cx="3992" cy="796"/>
                </a:xfrm>
              </p:grpSpPr>
              <p:sp>
                <p:nvSpPr>
                  <p:cNvPr id="52124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300"/>
                    <a:ext cx="852" cy="576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  <p:sp>
                <p:nvSpPr>
                  <p:cNvPr id="52124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492" y="3292"/>
                    <a:ext cx="852" cy="576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  <p:sp>
                <p:nvSpPr>
                  <p:cNvPr id="52125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3080"/>
                    <a:ext cx="852" cy="576"/>
                  </a:xfrm>
                  <a:prstGeom prst="rect">
                    <a:avLst/>
                  </a:prstGeom>
                  <a:solidFill>
                    <a:srgbClr val="FFFFFF">
                      <a:alpha val="39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</p:grpSp>
            <p:sp>
              <p:nvSpPr>
                <p:cNvPr id="521240" name="Line 24"/>
                <p:cNvSpPr>
                  <a:spLocks noChangeShapeType="1"/>
                </p:cNvSpPr>
                <p:nvPr/>
              </p:nvSpPr>
              <p:spPr bwMode="auto">
                <a:xfrm>
                  <a:off x="810511" y="2176719"/>
                  <a:ext cx="2133454" cy="1922028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21242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742912" y="2067761"/>
                  <a:ext cx="2093945" cy="2013554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2124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615607" y="2869696"/>
                  <a:ext cx="289728" cy="1163677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521244" name="Oval 28"/>
                <p:cNvSpPr>
                  <a:spLocks noChangeArrowheads="1"/>
                </p:cNvSpPr>
                <p:nvPr/>
              </p:nvSpPr>
              <p:spPr bwMode="auto">
                <a:xfrm>
                  <a:off x="2935185" y="4024656"/>
                  <a:ext cx="842846" cy="549151"/>
                </a:xfrm>
                <a:prstGeom prst="ellips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400" b="1"/>
                </a:p>
              </p:txBody>
            </p:sp>
            <p:sp>
              <p:nvSpPr>
                <p:cNvPr id="521254" name="Line 38"/>
                <p:cNvSpPr>
                  <a:spLocks noChangeShapeType="1"/>
                </p:cNvSpPr>
                <p:nvPr/>
              </p:nvSpPr>
              <p:spPr bwMode="auto">
                <a:xfrm>
                  <a:off x="2562050" y="2882771"/>
                  <a:ext cx="776999" cy="1111377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grpSp>
              <p:nvGrpSpPr>
                <p:cNvPr id="6" name="Group 36"/>
                <p:cNvGrpSpPr/>
                <p:nvPr/>
              </p:nvGrpSpPr>
              <p:grpSpPr>
                <a:xfrm rot="20070991">
                  <a:off x="2273400" y="1323524"/>
                  <a:ext cx="1021472" cy="805948"/>
                  <a:chOff x="2285984" y="857232"/>
                  <a:chExt cx="1500198" cy="714380"/>
                </a:xfrm>
              </p:grpSpPr>
              <p:sp>
                <p:nvSpPr>
                  <p:cNvPr id="38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5984" y="857232"/>
                    <a:ext cx="1428760" cy="62865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  <p:sp>
                <p:nvSpPr>
                  <p:cNvPr id="39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0298" y="1000108"/>
                    <a:ext cx="1285884" cy="57150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</p:grpSp>
            <p:grpSp>
              <p:nvGrpSpPr>
                <p:cNvPr id="7" name="Group 39"/>
                <p:cNvGrpSpPr/>
                <p:nvPr/>
              </p:nvGrpSpPr>
              <p:grpSpPr>
                <a:xfrm rot="15824515">
                  <a:off x="3007078" y="1393051"/>
                  <a:ext cx="1289557" cy="493858"/>
                  <a:chOff x="2285984" y="857232"/>
                  <a:chExt cx="1500198" cy="714380"/>
                </a:xfrm>
              </p:grpSpPr>
              <p:sp>
                <p:nvSpPr>
                  <p:cNvPr id="4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5984" y="857232"/>
                    <a:ext cx="1428760" cy="62865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  <p:sp>
                <p:nvSpPr>
                  <p:cNvPr id="42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0298" y="1000108"/>
                    <a:ext cx="1285884" cy="57150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</p:grpSp>
            <p:grpSp>
              <p:nvGrpSpPr>
                <p:cNvPr id="8" name="Group 45"/>
                <p:cNvGrpSpPr/>
                <p:nvPr/>
              </p:nvGrpSpPr>
              <p:grpSpPr>
                <a:xfrm rot="1902920">
                  <a:off x="3890601" y="746124"/>
                  <a:ext cx="993939" cy="995770"/>
                  <a:chOff x="5150731" y="868979"/>
                  <a:chExt cx="1428760" cy="776836"/>
                </a:xfrm>
              </p:grpSpPr>
              <p:sp>
                <p:nvSpPr>
                  <p:cNvPr id="44" name="Line 13"/>
                  <p:cNvSpPr>
                    <a:spLocks noChangeShapeType="1"/>
                  </p:cNvSpPr>
                  <p:nvPr/>
                </p:nvSpPr>
                <p:spPr bwMode="auto">
                  <a:xfrm rot="12981937" flipV="1">
                    <a:off x="5150731" y="1017163"/>
                    <a:ext cx="1428760" cy="62865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  <p:sp>
                <p:nvSpPr>
                  <p:cNvPr id="45" name="Line 14"/>
                  <p:cNvSpPr>
                    <a:spLocks noChangeShapeType="1"/>
                  </p:cNvSpPr>
                  <p:nvPr/>
                </p:nvSpPr>
                <p:spPr bwMode="auto">
                  <a:xfrm rot="12981937" flipV="1">
                    <a:off x="5174892" y="868979"/>
                    <a:ext cx="1285884" cy="57150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</p:grpSp>
            <p:grpSp>
              <p:nvGrpSpPr>
                <p:cNvPr id="9" name="Group 47"/>
                <p:cNvGrpSpPr/>
                <p:nvPr/>
              </p:nvGrpSpPr>
              <p:grpSpPr>
                <a:xfrm rot="2321621">
                  <a:off x="2943047" y="2379281"/>
                  <a:ext cx="451061" cy="353026"/>
                  <a:chOff x="6562734" y="2000240"/>
                  <a:chExt cx="652472" cy="514350"/>
                </a:xfrm>
              </p:grpSpPr>
              <p:sp>
                <p:nvSpPr>
                  <p:cNvPr id="4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15140" y="2071678"/>
                    <a:ext cx="500066" cy="442912"/>
                  </a:xfrm>
                  <a:prstGeom prst="line">
                    <a:avLst/>
                  </a:prstGeom>
                  <a:noFill/>
                  <a:ln w="19050">
                    <a:solidFill>
                      <a:srgbClr val="3333FF"/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  <p:sp>
                <p:nvSpPr>
                  <p:cNvPr id="50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62734" y="2000240"/>
                    <a:ext cx="509596" cy="428628"/>
                  </a:xfrm>
                  <a:prstGeom prst="line">
                    <a:avLst/>
                  </a:prstGeom>
                  <a:noFill/>
                  <a:ln w="19050">
                    <a:solidFill>
                      <a:srgbClr val="3333FF"/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</p:grpSp>
            <p:grpSp>
              <p:nvGrpSpPr>
                <p:cNvPr id="10" name="Group 50"/>
                <p:cNvGrpSpPr/>
                <p:nvPr/>
              </p:nvGrpSpPr>
              <p:grpSpPr>
                <a:xfrm rot="4881643">
                  <a:off x="1384650" y="2104961"/>
                  <a:ext cx="333603" cy="355576"/>
                  <a:chOff x="6562734" y="2000240"/>
                  <a:chExt cx="652472" cy="514350"/>
                </a:xfrm>
              </p:grpSpPr>
              <p:sp>
                <p:nvSpPr>
                  <p:cNvPr id="52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15140" y="2071678"/>
                    <a:ext cx="500066" cy="442912"/>
                  </a:xfrm>
                  <a:prstGeom prst="line">
                    <a:avLst/>
                  </a:prstGeom>
                  <a:noFill/>
                  <a:ln w="19050">
                    <a:solidFill>
                      <a:srgbClr val="3333FF"/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  <p:sp>
                <p:nvSpPr>
                  <p:cNvPr id="5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62734" y="2000240"/>
                    <a:ext cx="509596" cy="428628"/>
                  </a:xfrm>
                  <a:prstGeom prst="line">
                    <a:avLst/>
                  </a:prstGeom>
                  <a:noFill/>
                  <a:ln w="19050">
                    <a:solidFill>
                      <a:srgbClr val="3333FF"/>
                    </a:solidFill>
                    <a:round/>
                    <a:headEnd type="none" w="med" len="med"/>
                    <a:tailEnd type="arrow" w="med" len="med"/>
                  </a:ln>
                  <a:effectLst/>
                </p:spPr>
                <p:txBody>
                  <a:bodyPr/>
                  <a:lstStyle/>
                  <a:p>
                    <a:endParaRPr lang="en-GB" sz="1400"/>
                  </a:p>
                </p:txBody>
              </p:sp>
            </p:grpSp>
            <p:pic>
              <p:nvPicPr>
                <p:cNvPr id="61" name="Picture 37" descr="cern_logo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071802" y="214290"/>
                  <a:ext cx="767122" cy="75617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57162" y="2285996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214286" y="2143120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42844" y="1965950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3786186" y="2214558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3929062" y="2071682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037644" y="1894512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394306" y="4106236"/>
              <a:ext cx="34290" cy="342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251430" y="3963360"/>
              <a:ext cx="34290" cy="342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179988" y="3786190"/>
              <a:ext cx="34290" cy="342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286120" y="4034798"/>
              <a:ext cx="34290" cy="342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3428996" y="3891922"/>
              <a:ext cx="34290" cy="342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537578" y="3714752"/>
              <a:ext cx="34290" cy="342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857752" y="3000372"/>
            <a:ext cx="4357718" cy="3714776"/>
            <a:chOff x="4857752" y="3000372"/>
            <a:chExt cx="4357718" cy="3714776"/>
          </a:xfrm>
        </p:grpSpPr>
        <p:sp>
          <p:nvSpPr>
            <p:cNvPr id="63" name="TextBox 62"/>
            <p:cNvSpPr txBox="1"/>
            <p:nvPr/>
          </p:nvSpPr>
          <p:spPr>
            <a:xfrm>
              <a:off x="4857784" y="3000372"/>
              <a:ext cx="43576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ATLAS –  EachTier-1 acts as the data</a:t>
              </a:r>
              <a:br>
                <a:rPr lang="en-GB" dirty="0" smtClean="0"/>
              </a:br>
              <a:r>
                <a:rPr lang="en-GB" dirty="0" smtClean="0"/>
                <a:t>      repository for a “cloud” of associated</a:t>
              </a:r>
              <a:br>
                <a:rPr lang="en-GB" dirty="0" smtClean="0"/>
              </a:br>
              <a:r>
                <a:rPr lang="en-GB" dirty="0" smtClean="0"/>
                <a:t>      Tier-2s.</a:t>
              </a:r>
              <a:endParaRPr lang="en-GB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4857752" y="3658198"/>
              <a:ext cx="4071966" cy="3056950"/>
              <a:chOff x="4786314" y="3429003"/>
              <a:chExt cx="4071966" cy="3056950"/>
            </a:xfrm>
          </p:grpSpPr>
          <p:sp>
            <p:nvSpPr>
              <p:cNvPr id="72" name="Oval 5"/>
              <p:cNvSpPr>
                <a:spLocks noChangeArrowheads="1"/>
              </p:cNvSpPr>
              <p:nvPr/>
            </p:nvSpPr>
            <p:spPr bwMode="auto">
              <a:xfrm>
                <a:off x="5000628" y="4376110"/>
                <a:ext cx="838550" cy="37495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400" b="1" dirty="0" smtClean="0"/>
                  <a:t>Bologna</a:t>
                </a:r>
                <a:endParaRPr lang="en-US" sz="1400" b="1" dirty="0"/>
              </a:p>
            </p:txBody>
          </p:sp>
          <p:sp>
            <p:nvSpPr>
              <p:cNvPr id="73" name="Oval 6"/>
              <p:cNvSpPr>
                <a:spLocks noChangeArrowheads="1"/>
              </p:cNvSpPr>
              <p:nvPr/>
            </p:nvSpPr>
            <p:spPr bwMode="auto">
              <a:xfrm>
                <a:off x="5707805" y="4857760"/>
                <a:ext cx="838550" cy="374951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400" b="1" dirty="0" smtClean="0"/>
                  <a:t>Karlsruhe</a:t>
                </a:r>
                <a:endParaRPr lang="en-US" sz="1400" b="1" dirty="0"/>
              </a:p>
            </p:txBody>
          </p:sp>
          <p:sp>
            <p:nvSpPr>
              <p:cNvPr id="74" name="Oval 7"/>
              <p:cNvSpPr>
                <a:spLocks noChangeArrowheads="1"/>
              </p:cNvSpPr>
              <p:nvPr/>
            </p:nvSpPr>
            <p:spPr bwMode="auto">
              <a:xfrm>
                <a:off x="6926498" y="4855214"/>
                <a:ext cx="838550" cy="374951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400" b="1" dirty="0" smtClean="0"/>
                  <a:t>Lyon</a:t>
                </a:r>
                <a:endParaRPr lang="en-US" sz="1400" b="1" dirty="0"/>
              </a:p>
            </p:txBody>
          </p:sp>
          <p:sp>
            <p:nvSpPr>
              <p:cNvPr id="75" name="Oval 8"/>
              <p:cNvSpPr>
                <a:spLocks noChangeArrowheads="1"/>
              </p:cNvSpPr>
              <p:nvPr/>
            </p:nvSpPr>
            <p:spPr bwMode="auto">
              <a:xfrm>
                <a:off x="7876854" y="4313618"/>
                <a:ext cx="838550" cy="374951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200" b="1" dirty="0" smtClean="0"/>
                  <a:t>Vancouver</a:t>
                </a:r>
                <a:endParaRPr lang="en-US" sz="1200" b="1" dirty="0"/>
              </a:p>
            </p:txBody>
          </p:sp>
          <p:grpSp>
            <p:nvGrpSpPr>
              <p:cNvPr id="76" name="Group 35"/>
              <p:cNvGrpSpPr/>
              <p:nvPr/>
            </p:nvGrpSpPr>
            <p:grpSpPr>
              <a:xfrm>
                <a:off x="5839171" y="3819216"/>
                <a:ext cx="753512" cy="650626"/>
                <a:chOff x="2285984" y="857232"/>
                <a:chExt cx="1500198" cy="714380"/>
              </a:xfrm>
            </p:grpSpPr>
            <p:sp>
              <p:nvSpPr>
                <p:cNvPr id="1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85984" y="857232"/>
                  <a:ext cx="1428760" cy="6286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500298" y="1000108"/>
                  <a:ext cx="1285884" cy="571504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grpSp>
            <p:nvGrpSpPr>
              <p:cNvPr id="77" name="Group 46"/>
              <p:cNvGrpSpPr/>
              <p:nvPr/>
            </p:nvGrpSpPr>
            <p:grpSpPr>
              <a:xfrm>
                <a:off x="7721726" y="4670710"/>
                <a:ext cx="287208" cy="241040"/>
                <a:chOff x="6562734" y="2000240"/>
                <a:chExt cx="652472" cy="514350"/>
              </a:xfrm>
            </p:grpSpPr>
            <p:sp>
              <p:nvSpPr>
                <p:cNvPr id="10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715140" y="2071678"/>
                  <a:ext cx="500066" cy="442912"/>
                </a:xfrm>
                <a:prstGeom prst="line">
                  <a:avLst/>
                </a:prstGeom>
                <a:noFill/>
                <a:ln w="19050">
                  <a:solidFill>
                    <a:srgbClr val="3333FF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0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562734" y="2000240"/>
                  <a:ext cx="509596" cy="428628"/>
                </a:xfrm>
                <a:prstGeom prst="line">
                  <a:avLst/>
                </a:prstGeom>
                <a:noFill/>
                <a:ln w="19050">
                  <a:solidFill>
                    <a:srgbClr val="3333FF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sp>
            <p:nvSpPr>
              <p:cNvPr id="78" name="Oval 9"/>
              <p:cNvSpPr>
                <a:spLocks noChangeArrowheads="1"/>
              </p:cNvSpPr>
              <p:nvPr/>
            </p:nvSpPr>
            <p:spPr bwMode="auto">
              <a:xfrm>
                <a:off x="7365339" y="5929478"/>
                <a:ext cx="536672" cy="374951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200" b="1" dirty="0" smtClean="0"/>
                  <a:t>Hamburg</a:t>
                </a:r>
                <a:endParaRPr lang="en-US" sz="1200" b="1" dirty="0"/>
              </a:p>
            </p:txBody>
          </p:sp>
          <p:sp>
            <p:nvSpPr>
              <p:cNvPr id="79" name="Oval 10"/>
              <p:cNvSpPr>
                <a:spLocks noChangeArrowheads="1"/>
              </p:cNvSpPr>
              <p:nvPr/>
            </p:nvSpPr>
            <p:spPr bwMode="auto">
              <a:xfrm>
                <a:off x="5162748" y="6111002"/>
                <a:ext cx="536672" cy="374951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200" b="1" dirty="0" smtClean="0"/>
                  <a:t>Freiburg</a:t>
                </a:r>
                <a:endParaRPr lang="en-US" sz="1200" b="1" dirty="0"/>
              </a:p>
            </p:txBody>
          </p:sp>
          <p:sp>
            <p:nvSpPr>
              <p:cNvPr id="80" name="Oval 11"/>
              <p:cNvSpPr>
                <a:spLocks noChangeArrowheads="1"/>
              </p:cNvSpPr>
              <p:nvPr/>
            </p:nvSpPr>
            <p:spPr bwMode="auto">
              <a:xfrm>
                <a:off x="5903467" y="6096123"/>
                <a:ext cx="536672" cy="374951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200" b="1" dirty="0" smtClean="0"/>
                  <a:t>Prague</a:t>
                </a:r>
                <a:endParaRPr lang="en-US" sz="1200" b="1" dirty="0"/>
              </a:p>
            </p:txBody>
          </p:sp>
          <p:sp>
            <p:nvSpPr>
              <p:cNvPr id="81" name="Oval 12"/>
              <p:cNvSpPr>
                <a:spLocks noChangeArrowheads="1"/>
              </p:cNvSpPr>
              <p:nvPr/>
            </p:nvSpPr>
            <p:spPr bwMode="auto">
              <a:xfrm>
                <a:off x="6593873" y="6036607"/>
                <a:ext cx="536672" cy="374951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400" b="1" dirty="0" err="1" smtClean="0"/>
                  <a:t>cscs</a:t>
                </a:r>
                <a:endParaRPr lang="en-US" sz="1400" b="1" dirty="0"/>
              </a:p>
            </p:txBody>
          </p:sp>
          <p:sp>
            <p:nvSpPr>
              <p:cNvPr id="82" name="Line 22"/>
              <p:cNvSpPr>
                <a:spLocks noChangeShapeType="1"/>
              </p:cNvSpPr>
              <p:nvPr/>
            </p:nvSpPr>
            <p:spPr bwMode="auto">
              <a:xfrm flipH="1" flipV="1">
                <a:off x="6143636" y="5286387"/>
                <a:ext cx="71438" cy="78581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84" name="Line 24"/>
              <p:cNvSpPr>
                <a:spLocks noChangeShapeType="1"/>
              </p:cNvSpPr>
              <p:nvPr/>
            </p:nvSpPr>
            <p:spPr bwMode="auto">
              <a:xfrm flipH="1">
                <a:off x="5430385" y="5214950"/>
                <a:ext cx="498937" cy="88370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85" name="Line 26"/>
              <p:cNvSpPr>
                <a:spLocks noChangeShapeType="1"/>
              </p:cNvSpPr>
              <p:nvPr/>
            </p:nvSpPr>
            <p:spPr bwMode="auto">
              <a:xfrm>
                <a:off x="6500826" y="5143512"/>
                <a:ext cx="1071570" cy="8033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86" name="Line 27"/>
              <p:cNvSpPr>
                <a:spLocks noChangeShapeType="1"/>
              </p:cNvSpPr>
              <p:nvPr/>
            </p:nvSpPr>
            <p:spPr bwMode="auto">
              <a:xfrm>
                <a:off x="6072198" y="5286388"/>
                <a:ext cx="71438" cy="794539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88" name="Line 38"/>
              <p:cNvSpPr>
                <a:spLocks noChangeShapeType="1"/>
              </p:cNvSpPr>
              <p:nvPr/>
            </p:nvSpPr>
            <p:spPr bwMode="auto">
              <a:xfrm>
                <a:off x="6359079" y="5250996"/>
                <a:ext cx="494745" cy="758829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grpSp>
            <p:nvGrpSpPr>
              <p:cNvPr id="89" name="Group 36"/>
              <p:cNvGrpSpPr/>
              <p:nvPr/>
            </p:nvGrpSpPr>
            <p:grpSpPr>
              <a:xfrm rot="20070991">
                <a:off x="6175285" y="4186370"/>
                <a:ext cx="650410" cy="550288"/>
                <a:chOff x="2285984" y="857232"/>
                <a:chExt cx="1500198" cy="714380"/>
              </a:xfrm>
            </p:grpSpPr>
            <p:sp>
              <p:nvSpPr>
                <p:cNvPr id="10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85984" y="857232"/>
                  <a:ext cx="1428760" cy="6286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0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500298" y="1000108"/>
                  <a:ext cx="1285884" cy="571504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grpSp>
            <p:nvGrpSpPr>
              <p:cNvPr id="90" name="Group 39"/>
              <p:cNvGrpSpPr/>
              <p:nvPr/>
            </p:nvGrpSpPr>
            <p:grpSpPr>
              <a:xfrm rot="15824515">
                <a:off x="6612756" y="4245209"/>
                <a:ext cx="880488" cy="314458"/>
                <a:chOff x="2285984" y="857232"/>
                <a:chExt cx="1500198" cy="714380"/>
              </a:xfrm>
            </p:grpSpPr>
            <p:sp>
              <p:nvSpPr>
                <p:cNvPr id="10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85984" y="857232"/>
                  <a:ext cx="1428760" cy="6286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0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500298" y="1000108"/>
                  <a:ext cx="1285884" cy="571504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grpSp>
            <p:nvGrpSpPr>
              <p:cNvPr id="91" name="Group 45"/>
              <p:cNvGrpSpPr/>
              <p:nvPr/>
            </p:nvGrpSpPr>
            <p:grpSpPr>
              <a:xfrm rot="1902920">
                <a:off x="7205018" y="3792130"/>
                <a:ext cx="632879" cy="679895"/>
                <a:chOff x="5150731" y="868979"/>
                <a:chExt cx="1428760" cy="776836"/>
              </a:xfrm>
            </p:grpSpPr>
            <p:sp>
              <p:nvSpPr>
                <p:cNvPr id="99" name="Line 13"/>
                <p:cNvSpPr>
                  <a:spLocks noChangeShapeType="1"/>
                </p:cNvSpPr>
                <p:nvPr/>
              </p:nvSpPr>
              <p:spPr bwMode="auto">
                <a:xfrm rot="12981937" flipV="1">
                  <a:off x="5150731" y="1017163"/>
                  <a:ext cx="1428760" cy="6286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100" name="Line 14"/>
                <p:cNvSpPr>
                  <a:spLocks noChangeShapeType="1"/>
                </p:cNvSpPr>
                <p:nvPr/>
              </p:nvSpPr>
              <p:spPr bwMode="auto">
                <a:xfrm rot="12981937" flipV="1">
                  <a:off x="5174892" y="868979"/>
                  <a:ext cx="1285884" cy="571504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75000"/>
                    </a:schemeClr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grpSp>
            <p:nvGrpSpPr>
              <p:cNvPr id="92" name="Group 47"/>
              <p:cNvGrpSpPr/>
              <p:nvPr/>
            </p:nvGrpSpPr>
            <p:grpSpPr>
              <a:xfrm rot="2321621">
                <a:off x="6601674" y="4907222"/>
                <a:ext cx="287208" cy="241040"/>
                <a:chOff x="6562734" y="2000240"/>
                <a:chExt cx="652472" cy="514350"/>
              </a:xfrm>
            </p:grpSpPr>
            <p:sp>
              <p:nvSpPr>
                <p:cNvPr id="9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715140" y="2071678"/>
                  <a:ext cx="500066" cy="442912"/>
                </a:xfrm>
                <a:prstGeom prst="line">
                  <a:avLst/>
                </a:prstGeom>
                <a:noFill/>
                <a:ln w="19050">
                  <a:solidFill>
                    <a:srgbClr val="3333FF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9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562734" y="2000240"/>
                  <a:ext cx="509596" cy="428628"/>
                </a:xfrm>
                <a:prstGeom prst="line">
                  <a:avLst/>
                </a:prstGeom>
                <a:noFill/>
                <a:ln w="19050">
                  <a:solidFill>
                    <a:srgbClr val="3333FF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grpSp>
            <p:nvGrpSpPr>
              <p:cNvPr id="93" name="Group 50"/>
              <p:cNvGrpSpPr/>
              <p:nvPr/>
            </p:nvGrpSpPr>
            <p:grpSpPr>
              <a:xfrm rot="4881643">
                <a:off x="5601703" y="4728107"/>
                <a:ext cx="227778" cy="226409"/>
                <a:chOff x="6562734" y="2000240"/>
                <a:chExt cx="652472" cy="514350"/>
              </a:xfrm>
            </p:grpSpPr>
            <p:sp>
              <p:nvSpPr>
                <p:cNvPr id="9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715140" y="2071678"/>
                  <a:ext cx="500066" cy="442912"/>
                </a:xfrm>
                <a:prstGeom prst="line">
                  <a:avLst/>
                </a:prstGeom>
                <a:noFill/>
                <a:ln w="19050">
                  <a:solidFill>
                    <a:srgbClr val="3333FF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  <p:sp>
              <p:nvSpPr>
                <p:cNvPr id="9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562734" y="2000240"/>
                  <a:ext cx="509596" cy="428628"/>
                </a:xfrm>
                <a:prstGeom prst="line">
                  <a:avLst/>
                </a:prstGeom>
                <a:noFill/>
                <a:ln w="19050">
                  <a:solidFill>
                    <a:srgbClr val="3333FF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en-GB" sz="1400"/>
                </a:p>
              </p:txBody>
            </p:sp>
          </p:grpSp>
          <p:pic>
            <p:nvPicPr>
              <p:cNvPr id="94" name="Picture 37" descr="cern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683657" y="3429003"/>
                <a:ext cx="488456" cy="516301"/>
              </a:xfrm>
              <a:prstGeom prst="rect">
                <a:avLst/>
              </a:prstGeom>
              <a:noFill/>
            </p:spPr>
          </p:pic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5072070" y="4214822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4929194" y="4071946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4857752" y="3894776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8572532" y="4180528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8715408" y="4037652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8823990" y="3860482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5"/>
              <p:cNvSpPr>
                <a:spLocks noChangeArrowheads="1"/>
              </p:cNvSpPr>
              <p:nvPr/>
            </p:nvSpPr>
            <p:spPr bwMode="auto">
              <a:xfrm>
                <a:off x="5000628" y="4357694"/>
                <a:ext cx="838550" cy="428628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13" name="Oval 5"/>
              <p:cNvSpPr>
                <a:spLocks noChangeArrowheads="1"/>
              </p:cNvSpPr>
              <p:nvPr/>
            </p:nvSpPr>
            <p:spPr bwMode="auto">
              <a:xfrm>
                <a:off x="6929454" y="4786322"/>
                <a:ext cx="838550" cy="50006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14" name="Oval 5"/>
              <p:cNvSpPr>
                <a:spLocks noChangeArrowheads="1"/>
              </p:cNvSpPr>
              <p:nvPr/>
            </p:nvSpPr>
            <p:spPr bwMode="auto">
              <a:xfrm>
                <a:off x="7858148" y="4286256"/>
                <a:ext cx="838550" cy="428628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8072466" y="5892186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8215342" y="5749310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8323924" y="5572140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5000632" y="6037916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4857756" y="5895040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4786314" y="5717870"/>
                <a:ext cx="34290" cy="342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Line 22"/>
              <p:cNvSpPr>
                <a:spLocks noChangeShapeType="1"/>
              </p:cNvSpPr>
              <p:nvPr/>
            </p:nvSpPr>
            <p:spPr bwMode="auto">
              <a:xfrm flipH="1" flipV="1">
                <a:off x="6286512" y="5286388"/>
                <a:ext cx="428628" cy="71438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flipV="1">
                <a:off x="5566810" y="5286387"/>
                <a:ext cx="433949" cy="80348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130" name="Line 22"/>
              <p:cNvSpPr>
                <a:spLocks noChangeShapeType="1"/>
              </p:cNvSpPr>
              <p:nvPr/>
            </p:nvSpPr>
            <p:spPr bwMode="auto">
              <a:xfrm flipH="1" flipV="1">
                <a:off x="6429387" y="5214949"/>
                <a:ext cx="994811" cy="73204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GB" sz="1400"/>
              </a:p>
            </p:txBody>
          </p:sp>
          <p:sp>
            <p:nvSpPr>
              <p:cNvPr id="133" name="Oval 6"/>
              <p:cNvSpPr>
                <a:spLocks noChangeArrowheads="1"/>
              </p:cNvSpPr>
              <p:nvPr/>
            </p:nvSpPr>
            <p:spPr bwMode="auto">
              <a:xfrm>
                <a:off x="5715008" y="4857760"/>
                <a:ext cx="838550" cy="37495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400" b="1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334963" y="596900"/>
            <a:ext cx="8172450" cy="5711825"/>
          </a:xfrm>
          <a:custGeom>
            <a:avLst/>
            <a:gdLst>
              <a:gd name="T0" fmla="*/ 1716088 w 5148"/>
              <a:gd name="T1" fmla="*/ 4919663 h 3598"/>
              <a:gd name="T2" fmla="*/ 996950 w 5148"/>
              <a:gd name="T3" fmla="*/ 4703763 h 3598"/>
              <a:gd name="T4" fmla="*/ 420688 w 5148"/>
              <a:gd name="T5" fmla="*/ 4200525 h 3598"/>
              <a:gd name="T6" fmla="*/ 60325 w 5148"/>
              <a:gd name="T7" fmla="*/ 3336926 h 3598"/>
              <a:gd name="T8" fmla="*/ 60325 w 5148"/>
              <a:gd name="T9" fmla="*/ 2760663 h 3598"/>
              <a:gd name="T10" fmla="*/ 349250 w 5148"/>
              <a:gd name="T11" fmla="*/ 2400300 h 3598"/>
              <a:gd name="T12" fmla="*/ 708025 w 5148"/>
              <a:gd name="T13" fmla="*/ 2039938 h 3598"/>
              <a:gd name="T14" fmla="*/ 996950 w 5148"/>
              <a:gd name="T15" fmla="*/ 1463675 h 3598"/>
              <a:gd name="T16" fmla="*/ 1573212 w 5148"/>
              <a:gd name="T17" fmla="*/ 1319213 h 3598"/>
              <a:gd name="T18" fmla="*/ 2005013 w 5148"/>
              <a:gd name="T19" fmla="*/ 1031875 h 3598"/>
              <a:gd name="T20" fmla="*/ 2581275 w 5148"/>
              <a:gd name="T21" fmla="*/ 671513 h 3598"/>
              <a:gd name="T22" fmla="*/ 3300413 w 5148"/>
              <a:gd name="T23" fmla="*/ 600075 h 3598"/>
              <a:gd name="T24" fmla="*/ 4021138 w 5148"/>
              <a:gd name="T25" fmla="*/ 455613 h 3598"/>
              <a:gd name="T26" fmla="*/ 4452937 w 5148"/>
              <a:gd name="T27" fmla="*/ 95250 h 3598"/>
              <a:gd name="T28" fmla="*/ 5316537 w 5148"/>
              <a:gd name="T29" fmla="*/ 23812 h 3598"/>
              <a:gd name="T30" fmla="*/ 5965824 w 5148"/>
              <a:gd name="T31" fmla="*/ 168275 h 3598"/>
              <a:gd name="T32" fmla="*/ 6973888 w 5148"/>
              <a:gd name="T33" fmla="*/ 23812 h 3598"/>
              <a:gd name="T34" fmla="*/ 7405688 w 5148"/>
              <a:gd name="T35" fmla="*/ 311150 h 3598"/>
              <a:gd name="T36" fmla="*/ 7550150 w 5148"/>
              <a:gd name="T37" fmla="*/ 671513 h 3598"/>
              <a:gd name="T38" fmla="*/ 7837488 w 5148"/>
              <a:gd name="T39" fmla="*/ 1031875 h 3598"/>
              <a:gd name="T40" fmla="*/ 7693025 w 5148"/>
              <a:gd name="T41" fmla="*/ 1608137 h 3598"/>
              <a:gd name="T42" fmla="*/ 8053388 w 5148"/>
              <a:gd name="T43" fmla="*/ 2184400 h 3598"/>
              <a:gd name="T44" fmla="*/ 8124825 w 5148"/>
              <a:gd name="T45" fmla="*/ 2544763 h 3598"/>
              <a:gd name="T46" fmla="*/ 7766050 w 5148"/>
              <a:gd name="T47" fmla="*/ 3336926 h 3598"/>
              <a:gd name="T48" fmla="*/ 7908925 w 5148"/>
              <a:gd name="T49" fmla="*/ 4056063 h 3598"/>
              <a:gd name="T50" fmla="*/ 7477125 w 5148"/>
              <a:gd name="T51" fmla="*/ 4487863 h 3598"/>
              <a:gd name="T52" fmla="*/ 6684963 w 5148"/>
              <a:gd name="T53" fmla="*/ 4848225 h 3598"/>
              <a:gd name="T54" fmla="*/ 6469062 w 5148"/>
              <a:gd name="T55" fmla="*/ 5137150 h 3598"/>
              <a:gd name="T56" fmla="*/ 5749924 w 5148"/>
              <a:gd name="T57" fmla="*/ 5064125 h 3598"/>
              <a:gd name="T58" fmla="*/ 5029200 w 5148"/>
              <a:gd name="T59" fmla="*/ 5640388 h 3598"/>
              <a:gd name="T60" fmla="*/ 4452937 w 5148"/>
              <a:gd name="T61" fmla="*/ 5495925 h 3598"/>
              <a:gd name="T62" fmla="*/ 3949700 w 5148"/>
              <a:gd name="T63" fmla="*/ 5353050 h 3598"/>
              <a:gd name="T64" fmla="*/ 3444875 w 5148"/>
              <a:gd name="T65" fmla="*/ 5640388 h 3598"/>
              <a:gd name="T66" fmla="*/ 2581275 w 5148"/>
              <a:gd name="T67" fmla="*/ 5568950 h 3598"/>
              <a:gd name="T68" fmla="*/ 1716088 w 5148"/>
              <a:gd name="T69" fmla="*/ 4919663 h 35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48"/>
              <a:gd name="T106" fmla="*/ 0 h 3598"/>
              <a:gd name="T107" fmla="*/ 5148 w 5148"/>
              <a:gd name="T108" fmla="*/ 3598 h 359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48" h="3598">
                <a:moveTo>
                  <a:pt x="1081" y="3099"/>
                </a:moveTo>
                <a:cubicBezTo>
                  <a:pt x="915" y="3008"/>
                  <a:pt x="764" y="3038"/>
                  <a:pt x="628" y="2963"/>
                </a:cubicBezTo>
                <a:cubicBezTo>
                  <a:pt x="492" y="2888"/>
                  <a:pt x="363" y="2790"/>
                  <a:pt x="265" y="2646"/>
                </a:cubicBezTo>
                <a:cubicBezTo>
                  <a:pt x="167" y="2502"/>
                  <a:pt x="76" y="2253"/>
                  <a:pt x="38" y="2102"/>
                </a:cubicBezTo>
                <a:cubicBezTo>
                  <a:pt x="0" y="1951"/>
                  <a:pt x="8" y="1837"/>
                  <a:pt x="38" y="1739"/>
                </a:cubicBezTo>
                <a:cubicBezTo>
                  <a:pt x="68" y="1641"/>
                  <a:pt x="152" y="1588"/>
                  <a:pt x="220" y="1512"/>
                </a:cubicBezTo>
                <a:cubicBezTo>
                  <a:pt x="288" y="1436"/>
                  <a:pt x="378" y="1383"/>
                  <a:pt x="446" y="1285"/>
                </a:cubicBezTo>
                <a:cubicBezTo>
                  <a:pt x="514" y="1187"/>
                  <a:pt x="537" y="998"/>
                  <a:pt x="628" y="922"/>
                </a:cubicBezTo>
                <a:cubicBezTo>
                  <a:pt x="719" y="846"/>
                  <a:pt x="885" y="876"/>
                  <a:pt x="991" y="831"/>
                </a:cubicBezTo>
                <a:cubicBezTo>
                  <a:pt x="1097" y="786"/>
                  <a:pt x="1157" y="718"/>
                  <a:pt x="1263" y="650"/>
                </a:cubicBezTo>
                <a:cubicBezTo>
                  <a:pt x="1369" y="582"/>
                  <a:pt x="1490" y="468"/>
                  <a:pt x="1626" y="423"/>
                </a:cubicBezTo>
                <a:cubicBezTo>
                  <a:pt x="1762" y="378"/>
                  <a:pt x="1928" y="401"/>
                  <a:pt x="2079" y="378"/>
                </a:cubicBezTo>
                <a:cubicBezTo>
                  <a:pt x="2230" y="355"/>
                  <a:pt x="2412" y="340"/>
                  <a:pt x="2533" y="287"/>
                </a:cubicBezTo>
                <a:cubicBezTo>
                  <a:pt x="2654" y="234"/>
                  <a:pt x="2669" y="105"/>
                  <a:pt x="2805" y="60"/>
                </a:cubicBezTo>
                <a:cubicBezTo>
                  <a:pt x="2941" y="15"/>
                  <a:pt x="3190" y="7"/>
                  <a:pt x="3349" y="15"/>
                </a:cubicBezTo>
                <a:cubicBezTo>
                  <a:pt x="3508" y="23"/>
                  <a:pt x="3584" y="106"/>
                  <a:pt x="3758" y="106"/>
                </a:cubicBezTo>
                <a:cubicBezTo>
                  <a:pt x="3932" y="106"/>
                  <a:pt x="4242" y="0"/>
                  <a:pt x="4393" y="15"/>
                </a:cubicBezTo>
                <a:cubicBezTo>
                  <a:pt x="4544" y="30"/>
                  <a:pt x="4605" y="128"/>
                  <a:pt x="4665" y="196"/>
                </a:cubicBezTo>
                <a:cubicBezTo>
                  <a:pt x="4725" y="264"/>
                  <a:pt x="4711" y="347"/>
                  <a:pt x="4756" y="423"/>
                </a:cubicBezTo>
                <a:cubicBezTo>
                  <a:pt x="4801" y="499"/>
                  <a:pt x="4922" y="552"/>
                  <a:pt x="4937" y="650"/>
                </a:cubicBezTo>
                <a:cubicBezTo>
                  <a:pt x="4952" y="748"/>
                  <a:pt x="4823" y="892"/>
                  <a:pt x="4846" y="1013"/>
                </a:cubicBezTo>
                <a:cubicBezTo>
                  <a:pt x="4869" y="1134"/>
                  <a:pt x="5028" y="1278"/>
                  <a:pt x="5073" y="1376"/>
                </a:cubicBezTo>
                <a:cubicBezTo>
                  <a:pt x="5118" y="1474"/>
                  <a:pt x="5148" y="1482"/>
                  <a:pt x="5118" y="1603"/>
                </a:cubicBezTo>
                <a:cubicBezTo>
                  <a:pt x="5088" y="1724"/>
                  <a:pt x="4915" y="1943"/>
                  <a:pt x="4892" y="2102"/>
                </a:cubicBezTo>
                <a:cubicBezTo>
                  <a:pt x="4869" y="2261"/>
                  <a:pt x="5012" y="2434"/>
                  <a:pt x="4982" y="2555"/>
                </a:cubicBezTo>
                <a:cubicBezTo>
                  <a:pt x="4952" y="2676"/>
                  <a:pt x="4838" y="2744"/>
                  <a:pt x="4710" y="2827"/>
                </a:cubicBezTo>
                <a:cubicBezTo>
                  <a:pt x="4582" y="2910"/>
                  <a:pt x="4317" y="2986"/>
                  <a:pt x="4211" y="3054"/>
                </a:cubicBezTo>
                <a:cubicBezTo>
                  <a:pt x="4105" y="3122"/>
                  <a:pt x="4173" y="3213"/>
                  <a:pt x="4075" y="3236"/>
                </a:cubicBezTo>
                <a:cubicBezTo>
                  <a:pt x="3977" y="3259"/>
                  <a:pt x="3773" y="3137"/>
                  <a:pt x="3622" y="3190"/>
                </a:cubicBezTo>
                <a:cubicBezTo>
                  <a:pt x="3471" y="3243"/>
                  <a:pt x="3304" y="3508"/>
                  <a:pt x="3168" y="3553"/>
                </a:cubicBezTo>
                <a:cubicBezTo>
                  <a:pt x="3032" y="3598"/>
                  <a:pt x="2918" y="3492"/>
                  <a:pt x="2805" y="3462"/>
                </a:cubicBezTo>
                <a:cubicBezTo>
                  <a:pt x="2692" y="3432"/>
                  <a:pt x="2594" y="3357"/>
                  <a:pt x="2488" y="3372"/>
                </a:cubicBezTo>
                <a:cubicBezTo>
                  <a:pt x="2382" y="3387"/>
                  <a:pt x="2314" y="3530"/>
                  <a:pt x="2170" y="3553"/>
                </a:cubicBezTo>
                <a:cubicBezTo>
                  <a:pt x="2026" y="3576"/>
                  <a:pt x="1815" y="3584"/>
                  <a:pt x="1626" y="3508"/>
                </a:cubicBezTo>
                <a:cubicBezTo>
                  <a:pt x="1437" y="3432"/>
                  <a:pt x="1247" y="3190"/>
                  <a:pt x="1081" y="3099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555875" y="1916113"/>
            <a:ext cx="4176713" cy="3889375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b="1">
              <a:solidFill>
                <a:srgbClr val="000099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57588" y="2270125"/>
            <a:ext cx="352425" cy="488950"/>
            <a:chOff x="2241" y="1430"/>
            <a:chExt cx="222" cy="308"/>
          </a:xfrm>
        </p:grpSpPr>
        <p:sp>
          <p:nvSpPr>
            <p:cNvPr id="44218" name="Rectangle 5"/>
            <p:cNvSpPr>
              <a:spLocks noChangeArrowheads="1"/>
            </p:cNvSpPr>
            <p:nvPr/>
          </p:nvSpPr>
          <p:spPr bwMode="auto">
            <a:xfrm>
              <a:off x="2318" y="1430"/>
              <a:ext cx="2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9" name="Rectangle 6"/>
            <p:cNvSpPr>
              <a:spLocks noChangeArrowheads="1"/>
            </p:cNvSpPr>
            <p:nvPr/>
          </p:nvSpPr>
          <p:spPr bwMode="auto">
            <a:xfrm>
              <a:off x="2320" y="1430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0" name="Rectangle 7"/>
            <p:cNvSpPr>
              <a:spLocks noChangeArrowheads="1"/>
            </p:cNvSpPr>
            <p:nvPr/>
          </p:nvSpPr>
          <p:spPr bwMode="auto">
            <a:xfrm>
              <a:off x="2323" y="1430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1" name="Rectangle 8"/>
            <p:cNvSpPr>
              <a:spLocks noChangeArrowheads="1"/>
            </p:cNvSpPr>
            <p:nvPr/>
          </p:nvSpPr>
          <p:spPr bwMode="auto">
            <a:xfrm>
              <a:off x="2326" y="1430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2" name="Rectangle 9"/>
            <p:cNvSpPr>
              <a:spLocks noChangeArrowheads="1"/>
            </p:cNvSpPr>
            <p:nvPr/>
          </p:nvSpPr>
          <p:spPr bwMode="auto">
            <a:xfrm>
              <a:off x="2329" y="1430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3" name="Rectangle 10"/>
            <p:cNvSpPr>
              <a:spLocks noChangeArrowheads="1"/>
            </p:cNvSpPr>
            <p:nvPr/>
          </p:nvSpPr>
          <p:spPr bwMode="auto">
            <a:xfrm>
              <a:off x="2332" y="1430"/>
              <a:ext cx="3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4" name="Rectangle 11"/>
            <p:cNvSpPr>
              <a:spLocks noChangeArrowheads="1"/>
            </p:cNvSpPr>
            <p:nvPr/>
          </p:nvSpPr>
          <p:spPr bwMode="auto">
            <a:xfrm>
              <a:off x="2335" y="1430"/>
              <a:ext cx="3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5" name="Rectangle 12"/>
            <p:cNvSpPr>
              <a:spLocks noChangeArrowheads="1"/>
            </p:cNvSpPr>
            <p:nvPr/>
          </p:nvSpPr>
          <p:spPr bwMode="auto">
            <a:xfrm>
              <a:off x="2338" y="1430"/>
              <a:ext cx="2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6" name="Rectangle 13"/>
            <p:cNvSpPr>
              <a:spLocks noChangeArrowheads="1"/>
            </p:cNvSpPr>
            <p:nvPr/>
          </p:nvSpPr>
          <p:spPr bwMode="auto">
            <a:xfrm>
              <a:off x="2340" y="1430"/>
              <a:ext cx="4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7" name="Rectangle 14"/>
            <p:cNvSpPr>
              <a:spLocks noChangeArrowheads="1"/>
            </p:cNvSpPr>
            <p:nvPr/>
          </p:nvSpPr>
          <p:spPr bwMode="auto">
            <a:xfrm>
              <a:off x="2344" y="1430"/>
              <a:ext cx="2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8" name="Rectangle 15"/>
            <p:cNvSpPr>
              <a:spLocks noChangeArrowheads="1"/>
            </p:cNvSpPr>
            <p:nvPr/>
          </p:nvSpPr>
          <p:spPr bwMode="auto">
            <a:xfrm>
              <a:off x="2346" y="1430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9" name="Rectangle 16"/>
            <p:cNvSpPr>
              <a:spLocks noChangeArrowheads="1"/>
            </p:cNvSpPr>
            <p:nvPr/>
          </p:nvSpPr>
          <p:spPr bwMode="auto">
            <a:xfrm>
              <a:off x="2349" y="1430"/>
              <a:ext cx="3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0" name="Rectangle 17"/>
            <p:cNvSpPr>
              <a:spLocks noChangeArrowheads="1"/>
            </p:cNvSpPr>
            <p:nvPr/>
          </p:nvSpPr>
          <p:spPr bwMode="auto">
            <a:xfrm>
              <a:off x="2352" y="1430"/>
              <a:ext cx="4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1" name="Rectangle 18"/>
            <p:cNvSpPr>
              <a:spLocks noChangeArrowheads="1"/>
            </p:cNvSpPr>
            <p:nvPr/>
          </p:nvSpPr>
          <p:spPr bwMode="auto">
            <a:xfrm>
              <a:off x="2356" y="1430"/>
              <a:ext cx="2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2" name="Rectangle 19"/>
            <p:cNvSpPr>
              <a:spLocks noChangeArrowheads="1"/>
            </p:cNvSpPr>
            <p:nvPr/>
          </p:nvSpPr>
          <p:spPr bwMode="auto">
            <a:xfrm>
              <a:off x="2358" y="1430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3" name="Rectangle 20"/>
            <p:cNvSpPr>
              <a:spLocks noChangeArrowheads="1"/>
            </p:cNvSpPr>
            <p:nvPr/>
          </p:nvSpPr>
          <p:spPr bwMode="auto">
            <a:xfrm>
              <a:off x="2361" y="1430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4" name="Rectangle 21"/>
            <p:cNvSpPr>
              <a:spLocks noChangeArrowheads="1"/>
            </p:cNvSpPr>
            <p:nvPr/>
          </p:nvSpPr>
          <p:spPr bwMode="auto">
            <a:xfrm>
              <a:off x="2364" y="1430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5" name="Rectangle 22"/>
            <p:cNvSpPr>
              <a:spLocks noChangeArrowheads="1"/>
            </p:cNvSpPr>
            <p:nvPr/>
          </p:nvSpPr>
          <p:spPr bwMode="auto">
            <a:xfrm>
              <a:off x="2367" y="1430"/>
              <a:ext cx="3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6" name="Rectangle 23"/>
            <p:cNvSpPr>
              <a:spLocks noChangeArrowheads="1"/>
            </p:cNvSpPr>
            <p:nvPr/>
          </p:nvSpPr>
          <p:spPr bwMode="auto">
            <a:xfrm>
              <a:off x="2370" y="1430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7" name="Rectangle 24"/>
            <p:cNvSpPr>
              <a:spLocks noChangeArrowheads="1"/>
            </p:cNvSpPr>
            <p:nvPr/>
          </p:nvSpPr>
          <p:spPr bwMode="auto">
            <a:xfrm>
              <a:off x="2373" y="1430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8" name="Rectangle 25"/>
            <p:cNvSpPr>
              <a:spLocks noChangeArrowheads="1"/>
            </p:cNvSpPr>
            <p:nvPr/>
          </p:nvSpPr>
          <p:spPr bwMode="auto">
            <a:xfrm>
              <a:off x="2376" y="1430"/>
              <a:ext cx="2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9" name="Rectangle 26"/>
            <p:cNvSpPr>
              <a:spLocks noChangeArrowheads="1"/>
            </p:cNvSpPr>
            <p:nvPr/>
          </p:nvSpPr>
          <p:spPr bwMode="auto">
            <a:xfrm>
              <a:off x="2378" y="1430"/>
              <a:ext cx="3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0" name="Rectangle 27"/>
            <p:cNvSpPr>
              <a:spLocks noChangeArrowheads="1"/>
            </p:cNvSpPr>
            <p:nvPr/>
          </p:nvSpPr>
          <p:spPr bwMode="auto">
            <a:xfrm>
              <a:off x="2381" y="1430"/>
              <a:ext cx="3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1" name="Rectangle 28"/>
            <p:cNvSpPr>
              <a:spLocks noChangeArrowheads="1"/>
            </p:cNvSpPr>
            <p:nvPr/>
          </p:nvSpPr>
          <p:spPr bwMode="auto">
            <a:xfrm>
              <a:off x="2384" y="1430"/>
              <a:ext cx="2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2" name="Rectangle 29"/>
            <p:cNvSpPr>
              <a:spLocks noChangeArrowheads="1"/>
            </p:cNvSpPr>
            <p:nvPr/>
          </p:nvSpPr>
          <p:spPr bwMode="auto">
            <a:xfrm>
              <a:off x="2386" y="1430"/>
              <a:ext cx="4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3" name="Rectangle 30"/>
            <p:cNvSpPr>
              <a:spLocks noChangeArrowheads="1"/>
            </p:cNvSpPr>
            <p:nvPr/>
          </p:nvSpPr>
          <p:spPr bwMode="auto">
            <a:xfrm>
              <a:off x="2390" y="1430"/>
              <a:ext cx="3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4" name="Rectangle 31"/>
            <p:cNvSpPr>
              <a:spLocks noChangeArrowheads="1"/>
            </p:cNvSpPr>
            <p:nvPr/>
          </p:nvSpPr>
          <p:spPr bwMode="auto">
            <a:xfrm>
              <a:off x="2393" y="1430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5" name="Rectangle 32"/>
            <p:cNvSpPr>
              <a:spLocks noChangeArrowheads="1"/>
            </p:cNvSpPr>
            <p:nvPr/>
          </p:nvSpPr>
          <p:spPr bwMode="auto">
            <a:xfrm>
              <a:off x="2396" y="1430"/>
              <a:ext cx="2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6" name="Rectangle 33"/>
            <p:cNvSpPr>
              <a:spLocks noChangeArrowheads="1"/>
            </p:cNvSpPr>
            <p:nvPr/>
          </p:nvSpPr>
          <p:spPr bwMode="auto">
            <a:xfrm>
              <a:off x="2398" y="1430"/>
              <a:ext cx="4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7" name="Rectangle 34"/>
            <p:cNvSpPr>
              <a:spLocks noChangeArrowheads="1"/>
            </p:cNvSpPr>
            <p:nvPr/>
          </p:nvSpPr>
          <p:spPr bwMode="auto">
            <a:xfrm>
              <a:off x="2402" y="1430"/>
              <a:ext cx="2" cy="308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8" name="Rectangle 35"/>
            <p:cNvSpPr>
              <a:spLocks noChangeArrowheads="1"/>
            </p:cNvSpPr>
            <p:nvPr/>
          </p:nvSpPr>
          <p:spPr bwMode="auto">
            <a:xfrm>
              <a:off x="2275" y="1430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9" name="Rectangle 36"/>
            <p:cNvSpPr>
              <a:spLocks noChangeArrowheads="1"/>
            </p:cNvSpPr>
            <p:nvPr/>
          </p:nvSpPr>
          <p:spPr bwMode="auto">
            <a:xfrm>
              <a:off x="2241" y="1445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0" name="Rectangle 37"/>
            <p:cNvSpPr>
              <a:spLocks noChangeArrowheads="1"/>
            </p:cNvSpPr>
            <p:nvPr/>
          </p:nvSpPr>
          <p:spPr bwMode="auto">
            <a:xfrm>
              <a:off x="2241" y="1445"/>
              <a:ext cx="1" cy="284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1" name="Rectangle 38"/>
            <p:cNvSpPr>
              <a:spLocks noChangeArrowheads="1"/>
            </p:cNvSpPr>
            <p:nvPr/>
          </p:nvSpPr>
          <p:spPr bwMode="auto">
            <a:xfrm>
              <a:off x="2242" y="1445"/>
              <a:ext cx="1" cy="284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2" name="Rectangle 39"/>
            <p:cNvSpPr>
              <a:spLocks noChangeArrowheads="1"/>
            </p:cNvSpPr>
            <p:nvPr/>
          </p:nvSpPr>
          <p:spPr bwMode="auto">
            <a:xfrm>
              <a:off x="2243" y="1445"/>
              <a:ext cx="1" cy="284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3" name="Rectangle 40"/>
            <p:cNvSpPr>
              <a:spLocks noChangeArrowheads="1"/>
            </p:cNvSpPr>
            <p:nvPr/>
          </p:nvSpPr>
          <p:spPr bwMode="auto">
            <a:xfrm>
              <a:off x="2243" y="1445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4" name="Rectangle 41"/>
            <p:cNvSpPr>
              <a:spLocks noChangeArrowheads="1"/>
            </p:cNvSpPr>
            <p:nvPr/>
          </p:nvSpPr>
          <p:spPr bwMode="auto">
            <a:xfrm>
              <a:off x="2244" y="1445"/>
              <a:ext cx="1" cy="284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5" name="Rectangle 42"/>
            <p:cNvSpPr>
              <a:spLocks noChangeArrowheads="1"/>
            </p:cNvSpPr>
            <p:nvPr/>
          </p:nvSpPr>
          <p:spPr bwMode="auto">
            <a:xfrm>
              <a:off x="2244" y="1445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6" name="Rectangle 43"/>
            <p:cNvSpPr>
              <a:spLocks noChangeArrowheads="1"/>
            </p:cNvSpPr>
            <p:nvPr/>
          </p:nvSpPr>
          <p:spPr bwMode="auto">
            <a:xfrm>
              <a:off x="2245" y="1445"/>
              <a:ext cx="1" cy="284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7" name="Rectangle 44"/>
            <p:cNvSpPr>
              <a:spLocks noChangeArrowheads="1"/>
            </p:cNvSpPr>
            <p:nvPr/>
          </p:nvSpPr>
          <p:spPr bwMode="auto">
            <a:xfrm>
              <a:off x="2246" y="1445"/>
              <a:ext cx="1" cy="284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8" name="Rectangle 45"/>
            <p:cNvSpPr>
              <a:spLocks noChangeArrowheads="1"/>
            </p:cNvSpPr>
            <p:nvPr/>
          </p:nvSpPr>
          <p:spPr bwMode="auto">
            <a:xfrm>
              <a:off x="2246" y="1445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9" name="Rectangle 46"/>
            <p:cNvSpPr>
              <a:spLocks noChangeArrowheads="1"/>
            </p:cNvSpPr>
            <p:nvPr/>
          </p:nvSpPr>
          <p:spPr bwMode="auto">
            <a:xfrm>
              <a:off x="2247" y="1445"/>
              <a:ext cx="1" cy="284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0" name="Rectangle 47"/>
            <p:cNvSpPr>
              <a:spLocks noChangeArrowheads="1"/>
            </p:cNvSpPr>
            <p:nvPr/>
          </p:nvSpPr>
          <p:spPr bwMode="auto">
            <a:xfrm>
              <a:off x="2248" y="1445"/>
              <a:ext cx="1" cy="284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1" name="Rectangle 48"/>
            <p:cNvSpPr>
              <a:spLocks noChangeArrowheads="1"/>
            </p:cNvSpPr>
            <p:nvPr/>
          </p:nvSpPr>
          <p:spPr bwMode="auto">
            <a:xfrm>
              <a:off x="2248" y="1445"/>
              <a:ext cx="1" cy="284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2" name="Rectangle 49"/>
            <p:cNvSpPr>
              <a:spLocks noChangeArrowheads="1"/>
            </p:cNvSpPr>
            <p:nvPr/>
          </p:nvSpPr>
          <p:spPr bwMode="auto">
            <a:xfrm>
              <a:off x="2249" y="1445"/>
              <a:ext cx="1" cy="284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3" name="Rectangle 50"/>
            <p:cNvSpPr>
              <a:spLocks noChangeArrowheads="1"/>
            </p:cNvSpPr>
            <p:nvPr/>
          </p:nvSpPr>
          <p:spPr bwMode="auto">
            <a:xfrm>
              <a:off x="2250" y="1445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4" name="Rectangle 51"/>
            <p:cNvSpPr>
              <a:spLocks noChangeArrowheads="1"/>
            </p:cNvSpPr>
            <p:nvPr/>
          </p:nvSpPr>
          <p:spPr bwMode="auto">
            <a:xfrm>
              <a:off x="2250" y="1445"/>
              <a:ext cx="1" cy="28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5" name="Rectangle 52"/>
            <p:cNvSpPr>
              <a:spLocks noChangeArrowheads="1"/>
            </p:cNvSpPr>
            <p:nvPr/>
          </p:nvSpPr>
          <p:spPr bwMode="auto">
            <a:xfrm>
              <a:off x="2251" y="1445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6" name="Rectangle 53"/>
            <p:cNvSpPr>
              <a:spLocks noChangeArrowheads="1"/>
            </p:cNvSpPr>
            <p:nvPr/>
          </p:nvSpPr>
          <p:spPr bwMode="auto">
            <a:xfrm>
              <a:off x="2251" y="1445"/>
              <a:ext cx="1" cy="284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7" name="Rectangle 54"/>
            <p:cNvSpPr>
              <a:spLocks noChangeArrowheads="1"/>
            </p:cNvSpPr>
            <p:nvPr/>
          </p:nvSpPr>
          <p:spPr bwMode="auto">
            <a:xfrm>
              <a:off x="2252" y="1445"/>
              <a:ext cx="1" cy="284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8" name="Rectangle 55"/>
            <p:cNvSpPr>
              <a:spLocks noChangeArrowheads="1"/>
            </p:cNvSpPr>
            <p:nvPr/>
          </p:nvSpPr>
          <p:spPr bwMode="auto">
            <a:xfrm>
              <a:off x="2253" y="1445"/>
              <a:ext cx="1" cy="28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9" name="Rectangle 56"/>
            <p:cNvSpPr>
              <a:spLocks noChangeArrowheads="1"/>
            </p:cNvSpPr>
            <p:nvPr/>
          </p:nvSpPr>
          <p:spPr bwMode="auto">
            <a:xfrm>
              <a:off x="2253" y="1445"/>
              <a:ext cx="1" cy="28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0" name="Rectangle 57"/>
            <p:cNvSpPr>
              <a:spLocks noChangeArrowheads="1"/>
            </p:cNvSpPr>
            <p:nvPr/>
          </p:nvSpPr>
          <p:spPr bwMode="auto">
            <a:xfrm>
              <a:off x="2254" y="1445"/>
              <a:ext cx="1" cy="284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1" name="Rectangle 58"/>
            <p:cNvSpPr>
              <a:spLocks noChangeArrowheads="1"/>
            </p:cNvSpPr>
            <p:nvPr/>
          </p:nvSpPr>
          <p:spPr bwMode="auto">
            <a:xfrm>
              <a:off x="2255" y="1445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2" name="Rectangle 59"/>
            <p:cNvSpPr>
              <a:spLocks noChangeArrowheads="1"/>
            </p:cNvSpPr>
            <p:nvPr/>
          </p:nvSpPr>
          <p:spPr bwMode="auto">
            <a:xfrm>
              <a:off x="2255" y="1445"/>
              <a:ext cx="1" cy="28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3" name="Rectangle 60"/>
            <p:cNvSpPr>
              <a:spLocks noChangeArrowheads="1"/>
            </p:cNvSpPr>
            <p:nvPr/>
          </p:nvSpPr>
          <p:spPr bwMode="auto">
            <a:xfrm>
              <a:off x="2256" y="1445"/>
              <a:ext cx="1" cy="28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4" name="Rectangle 61"/>
            <p:cNvSpPr>
              <a:spLocks noChangeArrowheads="1"/>
            </p:cNvSpPr>
            <p:nvPr/>
          </p:nvSpPr>
          <p:spPr bwMode="auto">
            <a:xfrm>
              <a:off x="2256" y="1445"/>
              <a:ext cx="1" cy="284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5" name="Rectangle 62"/>
            <p:cNvSpPr>
              <a:spLocks noChangeArrowheads="1"/>
            </p:cNvSpPr>
            <p:nvPr/>
          </p:nvSpPr>
          <p:spPr bwMode="auto">
            <a:xfrm>
              <a:off x="2257" y="1445"/>
              <a:ext cx="1" cy="284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6" name="Rectangle 63"/>
            <p:cNvSpPr>
              <a:spLocks noChangeArrowheads="1"/>
            </p:cNvSpPr>
            <p:nvPr/>
          </p:nvSpPr>
          <p:spPr bwMode="auto">
            <a:xfrm>
              <a:off x="2258" y="1445"/>
              <a:ext cx="1" cy="284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7" name="Rectangle 64"/>
            <p:cNvSpPr>
              <a:spLocks noChangeArrowheads="1"/>
            </p:cNvSpPr>
            <p:nvPr/>
          </p:nvSpPr>
          <p:spPr bwMode="auto">
            <a:xfrm>
              <a:off x="2258" y="1445"/>
              <a:ext cx="1" cy="284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8" name="Rectangle 65"/>
            <p:cNvSpPr>
              <a:spLocks noChangeArrowheads="1"/>
            </p:cNvSpPr>
            <p:nvPr/>
          </p:nvSpPr>
          <p:spPr bwMode="auto">
            <a:xfrm>
              <a:off x="2259" y="1445"/>
              <a:ext cx="1" cy="28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9" name="Rectangle 66"/>
            <p:cNvSpPr>
              <a:spLocks noChangeArrowheads="1"/>
            </p:cNvSpPr>
            <p:nvPr/>
          </p:nvSpPr>
          <p:spPr bwMode="auto">
            <a:xfrm>
              <a:off x="2260" y="1445"/>
              <a:ext cx="1" cy="284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0" name="Rectangle 67"/>
            <p:cNvSpPr>
              <a:spLocks noChangeArrowheads="1"/>
            </p:cNvSpPr>
            <p:nvPr/>
          </p:nvSpPr>
          <p:spPr bwMode="auto">
            <a:xfrm>
              <a:off x="2260" y="1445"/>
              <a:ext cx="1" cy="284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1" name="Rectangle 68"/>
            <p:cNvSpPr>
              <a:spLocks noChangeArrowheads="1"/>
            </p:cNvSpPr>
            <p:nvPr/>
          </p:nvSpPr>
          <p:spPr bwMode="auto">
            <a:xfrm>
              <a:off x="2261" y="1445"/>
              <a:ext cx="1" cy="28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2" name="Rectangle 69"/>
            <p:cNvSpPr>
              <a:spLocks noChangeArrowheads="1"/>
            </p:cNvSpPr>
            <p:nvPr/>
          </p:nvSpPr>
          <p:spPr bwMode="auto">
            <a:xfrm>
              <a:off x="2261" y="1445"/>
              <a:ext cx="1" cy="284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3" name="Rectangle 70"/>
            <p:cNvSpPr>
              <a:spLocks noChangeArrowheads="1"/>
            </p:cNvSpPr>
            <p:nvPr/>
          </p:nvSpPr>
          <p:spPr bwMode="auto">
            <a:xfrm>
              <a:off x="2262" y="1445"/>
              <a:ext cx="1" cy="284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4" name="Rectangle 71"/>
            <p:cNvSpPr>
              <a:spLocks noChangeArrowheads="1"/>
            </p:cNvSpPr>
            <p:nvPr/>
          </p:nvSpPr>
          <p:spPr bwMode="auto">
            <a:xfrm>
              <a:off x="2263" y="1445"/>
              <a:ext cx="1" cy="28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5" name="Rectangle 72"/>
            <p:cNvSpPr>
              <a:spLocks noChangeArrowheads="1"/>
            </p:cNvSpPr>
            <p:nvPr/>
          </p:nvSpPr>
          <p:spPr bwMode="auto">
            <a:xfrm>
              <a:off x="2263" y="1445"/>
              <a:ext cx="1" cy="284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6" name="Rectangle 73"/>
            <p:cNvSpPr>
              <a:spLocks noChangeArrowheads="1"/>
            </p:cNvSpPr>
            <p:nvPr/>
          </p:nvSpPr>
          <p:spPr bwMode="auto">
            <a:xfrm>
              <a:off x="2264" y="1445"/>
              <a:ext cx="1" cy="284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7" name="Rectangle 74"/>
            <p:cNvSpPr>
              <a:spLocks noChangeArrowheads="1"/>
            </p:cNvSpPr>
            <p:nvPr/>
          </p:nvSpPr>
          <p:spPr bwMode="auto">
            <a:xfrm>
              <a:off x="2265" y="1445"/>
              <a:ext cx="1" cy="28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8" name="Rectangle 75"/>
            <p:cNvSpPr>
              <a:spLocks noChangeArrowheads="1"/>
            </p:cNvSpPr>
            <p:nvPr/>
          </p:nvSpPr>
          <p:spPr bwMode="auto">
            <a:xfrm>
              <a:off x="2265" y="1445"/>
              <a:ext cx="1" cy="284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9" name="Rectangle 76"/>
            <p:cNvSpPr>
              <a:spLocks noChangeArrowheads="1"/>
            </p:cNvSpPr>
            <p:nvPr/>
          </p:nvSpPr>
          <p:spPr bwMode="auto">
            <a:xfrm>
              <a:off x="2266" y="1445"/>
              <a:ext cx="1" cy="28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0" name="Rectangle 77"/>
            <p:cNvSpPr>
              <a:spLocks noChangeArrowheads="1"/>
            </p:cNvSpPr>
            <p:nvPr/>
          </p:nvSpPr>
          <p:spPr bwMode="auto">
            <a:xfrm>
              <a:off x="2267" y="1445"/>
              <a:ext cx="1" cy="284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1" name="Rectangle 78"/>
            <p:cNvSpPr>
              <a:spLocks noChangeArrowheads="1"/>
            </p:cNvSpPr>
            <p:nvPr/>
          </p:nvSpPr>
          <p:spPr bwMode="auto">
            <a:xfrm>
              <a:off x="2267" y="1445"/>
              <a:ext cx="1" cy="28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2" name="Rectangle 79"/>
            <p:cNvSpPr>
              <a:spLocks noChangeArrowheads="1"/>
            </p:cNvSpPr>
            <p:nvPr/>
          </p:nvSpPr>
          <p:spPr bwMode="auto">
            <a:xfrm>
              <a:off x="2268" y="1445"/>
              <a:ext cx="1" cy="284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3" name="Rectangle 80"/>
            <p:cNvSpPr>
              <a:spLocks noChangeArrowheads="1"/>
            </p:cNvSpPr>
            <p:nvPr/>
          </p:nvSpPr>
          <p:spPr bwMode="auto">
            <a:xfrm>
              <a:off x="2268" y="1445"/>
              <a:ext cx="1" cy="28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4" name="Rectangle 81"/>
            <p:cNvSpPr>
              <a:spLocks noChangeArrowheads="1"/>
            </p:cNvSpPr>
            <p:nvPr/>
          </p:nvSpPr>
          <p:spPr bwMode="auto">
            <a:xfrm>
              <a:off x="2269" y="1445"/>
              <a:ext cx="1" cy="28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5" name="Rectangle 82"/>
            <p:cNvSpPr>
              <a:spLocks noChangeArrowheads="1"/>
            </p:cNvSpPr>
            <p:nvPr/>
          </p:nvSpPr>
          <p:spPr bwMode="auto">
            <a:xfrm>
              <a:off x="2270" y="1445"/>
              <a:ext cx="1" cy="28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6" name="Rectangle 83"/>
            <p:cNvSpPr>
              <a:spLocks noChangeArrowheads="1"/>
            </p:cNvSpPr>
            <p:nvPr/>
          </p:nvSpPr>
          <p:spPr bwMode="auto">
            <a:xfrm>
              <a:off x="2270" y="1445"/>
              <a:ext cx="1" cy="284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7" name="Rectangle 84"/>
            <p:cNvSpPr>
              <a:spLocks noChangeArrowheads="1"/>
            </p:cNvSpPr>
            <p:nvPr/>
          </p:nvSpPr>
          <p:spPr bwMode="auto">
            <a:xfrm>
              <a:off x="2271" y="1445"/>
              <a:ext cx="1" cy="28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8" name="Rectangle 85"/>
            <p:cNvSpPr>
              <a:spLocks noChangeArrowheads="1"/>
            </p:cNvSpPr>
            <p:nvPr/>
          </p:nvSpPr>
          <p:spPr bwMode="auto">
            <a:xfrm>
              <a:off x="2272" y="1445"/>
              <a:ext cx="1" cy="284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9" name="Rectangle 86"/>
            <p:cNvSpPr>
              <a:spLocks noChangeArrowheads="1"/>
            </p:cNvSpPr>
            <p:nvPr/>
          </p:nvSpPr>
          <p:spPr bwMode="auto">
            <a:xfrm>
              <a:off x="2272" y="1445"/>
              <a:ext cx="1" cy="28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0" name="Rectangle 87"/>
            <p:cNvSpPr>
              <a:spLocks noChangeArrowheads="1"/>
            </p:cNvSpPr>
            <p:nvPr/>
          </p:nvSpPr>
          <p:spPr bwMode="auto">
            <a:xfrm>
              <a:off x="2273" y="1445"/>
              <a:ext cx="1" cy="284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1" name="Rectangle 88"/>
            <p:cNvSpPr>
              <a:spLocks noChangeArrowheads="1"/>
            </p:cNvSpPr>
            <p:nvPr/>
          </p:nvSpPr>
          <p:spPr bwMode="auto">
            <a:xfrm>
              <a:off x="2273" y="1445"/>
              <a:ext cx="1" cy="284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2" name="Rectangle 89"/>
            <p:cNvSpPr>
              <a:spLocks noChangeArrowheads="1"/>
            </p:cNvSpPr>
            <p:nvPr/>
          </p:nvSpPr>
          <p:spPr bwMode="auto">
            <a:xfrm>
              <a:off x="2274" y="1445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3" name="Rectangle 90"/>
            <p:cNvSpPr>
              <a:spLocks noChangeArrowheads="1"/>
            </p:cNvSpPr>
            <p:nvPr/>
          </p:nvSpPr>
          <p:spPr bwMode="auto">
            <a:xfrm>
              <a:off x="2241" y="1445"/>
              <a:ext cx="34" cy="2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4" name="Rectangle 91"/>
            <p:cNvSpPr>
              <a:spLocks noChangeArrowheads="1"/>
            </p:cNvSpPr>
            <p:nvPr/>
          </p:nvSpPr>
          <p:spPr bwMode="auto">
            <a:xfrm>
              <a:off x="2249" y="1454"/>
              <a:ext cx="26" cy="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5" name="Rectangle 92"/>
            <p:cNvSpPr>
              <a:spLocks noChangeArrowheads="1"/>
            </p:cNvSpPr>
            <p:nvPr/>
          </p:nvSpPr>
          <p:spPr bwMode="auto">
            <a:xfrm>
              <a:off x="2249" y="1455"/>
              <a:ext cx="26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6" name="Rectangle 93"/>
            <p:cNvSpPr>
              <a:spLocks noChangeArrowheads="1"/>
            </p:cNvSpPr>
            <p:nvPr/>
          </p:nvSpPr>
          <p:spPr bwMode="auto">
            <a:xfrm>
              <a:off x="2249" y="1458"/>
              <a:ext cx="26" cy="4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7" name="Rectangle 94"/>
            <p:cNvSpPr>
              <a:spLocks noChangeArrowheads="1"/>
            </p:cNvSpPr>
            <p:nvPr/>
          </p:nvSpPr>
          <p:spPr bwMode="auto">
            <a:xfrm>
              <a:off x="2249" y="1462"/>
              <a:ext cx="26" cy="4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8" name="Rectangle 95"/>
            <p:cNvSpPr>
              <a:spLocks noChangeArrowheads="1"/>
            </p:cNvSpPr>
            <p:nvPr/>
          </p:nvSpPr>
          <p:spPr bwMode="auto">
            <a:xfrm>
              <a:off x="2249" y="1466"/>
              <a:ext cx="26" cy="4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9" name="Rectangle 96"/>
            <p:cNvSpPr>
              <a:spLocks noChangeArrowheads="1"/>
            </p:cNvSpPr>
            <p:nvPr/>
          </p:nvSpPr>
          <p:spPr bwMode="auto">
            <a:xfrm>
              <a:off x="2249" y="1470"/>
              <a:ext cx="26" cy="4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0" name="Rectangle 97"/>
            <p:cNvSpPr>
              <a:spLocks noChangeArrowheads="1"/>
            </p:cNvSpPr>
            <p:nvPr/>
          </p:nvSpPr>
          <p:spPr bwMode="auto">
            <a:xfrm>
              <a:off x="2249" y="1474"/>
              <a:ext cx="26" cy="4"/>
            </a:xfrm>
            <a:prstGeom prst="rect">
              <a:avLst/>
            </a:prstGeom>
            <a:solidFill>
              <a:srgbClr val="F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1" name="Rectangle 98"/>
            <p:cNvSpPr>
              <a:spLocks noChangeArrowheads="1"/>
            </p:cNvSpPr>
            <p:nvPr/>
          </p:nvSpPr>
          <p:spPr bwMode="auto">
            <a:xfrm>
              <a:off x="2249" y="1478"/>
              <a:ext cx="26" cy="4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2" name="Rectangle 99"/>
            <p:cNvSpPr>
              <a:spLocks noChangeArrowheads="1"/>
            </p:cNvSpPr>
            <p:nvPr/>
          </p:nvSpPr>
          <p:spPr bwMode="auto">
            <a:xfrm>
              <a:off x="2249" y="1482"/>
              <a:ext cx="26" cy="5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3" name="Rectangle 100"/>
            <p:cNvSpPr>
              <a:spLocks noChangeArrowheads="1"/>
            </p:cNvSpPr>
            <p:nvPr/>
          </p:nvSpPr>
          <p:spPr bwMode="auto">
            <a:xfrm>
              <a:off x="2249" y="1487"/>
              <a:ext cx="26" cy="4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4" name="Rectangle 101"/>
            <p:cNvSpPr>
              <a:spLocks noChangeArrowheads="1"/>
            </p:cNvSpPr>
            <p:nvPr/>
          </p:nvSpPr>
          <p:spPr bwMode="auto">
            <a:xfrm>
              <a:off x="2249" y="1491"/>
              <a:ext cx="26" cy="4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5" name="Rectangle 102"/>
            <p:cNvSpPr>
              <a:spLocks noChangeArrowheads="1"/>
            </p:cNvSpPr>
            <p:nvPr/>
          </p:nvSpPr>
          <p:spPr bwMode="auto">
            <a:xfrm>
              <a:off x="2249" y="1495"/>
              <a:ext cx="26" cy="4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6" name="Rectangle 103"/>
            <p:cNvSpPr>
              <a:spLocks noChangeArrowheads="1"/>
            </p:cNvSpPr>
            <p:nvPr/>
          </p:nvSpPr>
          <p:spPr bwMode="auto">
            <a:xfrm>
              <a:off x="2249" y="1499"/>
              <a:ext cx="26" cy="4"/>
            </a:xfrm>
            <a:prstGeom prst="rect">
              <a:avLst/>
            </a:prstGeom>
            <a:solidFill>
              <a:srgbClr val="E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7" name="Rectangle 104"/>
            <p:cNvSpPr>
              <a:spLocks noChangeArrowheads="1"/>
            </p:cNvSpPr>
            <p:nvPr/>
          </p:nvSpPr>
          <p:spPr bwMode="auto">
            <a:xfrm>
              <a:off x="2249" y="1503"/>
              <a:ext cx="26" cy="4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8" name="Rectangle 105"/>
            <p:cNvSpPr>
              <a:spLocks noChangeArrowheads="1"/>
            </p:cNvSpPr>
            <p:nvPr/>
          </p:nvSpPr>
          <p:spPr bwMode="auto">
            <a:xfrm>
              <a:off x="2249" y="1507"/>
              <a:ext cx="26" cy="5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9" name="Rectangle 106"/>
            <p:cNvSpPr>
              <a:spLocks noChangeArrowheads="1"/>
            </p:cNvSpPr>
            <p:nvPr/>
          </p:nvSpPr>
          <p:spPr bwMode="auto">
            <a:xfrm>
              <a:off x="2249" y="1512"/>
              <a:ext cx="26" cy="3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0" name="Rectangle 107"/>
            <p:cNvSpPr>
              <a:spLocks noChangeArrowheads="1"/>
            </p:cNvSpPr>
            <p:nvPr/>
          </p:nvSpPr>
          <p:spPr bwMode="auto">
            <a:xfrm>
              <a:off x="2249" y="1515"/>
              <a:ext cx="26" cy="5"/>
            </a:xfrm>
            <a:prstGeom prst="rect">
              <a:avLst/>
            </a:prstGeom>
            <a:solidFill>
              <a:srgbClr val="E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1" name="Rectangle 108"/>
            <p:cNvSpPr>
              <a:spLocks noChangeArrowheads="1"/>
            </p:cNvSpPr>
            <p:nvPr/>
          </p:nvSpPr>
          <p:spPr bwMode="auto">
            <a:xfrm>
              <a:off x="2249" y="1520"/>
              <a:ext cx="26" cy="3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2" name="Rectangle 109"/>
            <p:cNvSpPr>
              <a:spLocks noChangeArrowheads="1"/>
            </p:cNvSpPr>
            <p:nvPr/>
          </p:nvSpPr>
          <p:spPr bwMode="auto">
            <a:xfrm>
              <a:off x="2249" y="1523"/>
              <a:ext cx="26" cy="5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3" name="Rectangle 110"/>
            <p:cNvSpPr>
              <a:spLocks noChangeArrowheads="1"/>
            </p:cNvSpPr>
            <p:nvPr/>
          </p:nvSpPr>
          <p:spPr bwMode="auto">
            <a:xfrm>
              <a:off x="2249" y="1528"/>
              <a:ext cx="26" cy="4"/>
            </a:xfrm>
            <a:prstGeom prst="rect">
              <a:avLst/>
            </a:prstGeom>
            <a:solidFill>
              <a:srgbClr val="D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4" name="Rectangle 111"/>
            <p:cNvSpPr>
              <a:spLocks noChangeArrowheads="1"/>
            </p:cNvSpPr>
            <p:nvPr/>
          </p:nvSpPr>
          <p:spPr bwMode="auto">
            <a:xfrm>
              <a:off x="2249" y="1532"/>
              <a:ext cx="26" cy="4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5" name="Rectangle 112"/>
            <p:cNvSpPr>
              <a:spLocks noChangeArrowheads="1"/>
            </p:cNvSpPr>
            <p:nvPr/>
          </p:nvSpPr>
          <p:spPr bwMode="auto">
            <a:xfrm>
              <a:off x="2249" y="1536"/>
              <a:ext cx="26" cy="5"/>
            </a:xfrm>
            <a:prstGeom prst="rect">
              <a:avLst/>
            </a:prstGeom>
            <a:solidFill>
              <a:srgbClr val="D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6" name="Rectangle 113"/>
            <p:cNvSpPr>
              <a:spLocks noChangeArrowheads="1"/>
            </p:cNvSpPr>
            <p:nvPr/>
          </p:nvSpPr>
          <p:spPr bwMode="auto">
            <a:xfrm>
              <a:off x="2249" y="1541"/>
              <a:ext cx="26" cy="3"/>
            </a:xfrm>
            <a:prstGeom prst="rect">
              <a:avLst/>
            </a:prstGeom>
            <a:solidFill>
              <a:srgbClr val="D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7" name="Rectangle 114"/>
            <p:cNvSpPr>
              <a:spLocks noChangeArrowheads="1"/>
            </p:cNvSpPr>
            <p:nvPr/>
          </p:nvSpPr>
          <p:spPr bwMode="auto">
            <a:xfrm>
              <a:off x="2249" y="1544"/>
              <a:ext cx="26" cy="5"/>
            </a:xfrm>
            <a:prstGeom prst="rect">
              <a:avLst/>
            </a:prstGeom>
            <a:solidFill>
              <a:srgbClr val="D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8" name="Rectangle 115"/>
            <p:cNvSpPr>
              <a:spLocks noChangeArrowheads="1"/>
            </p:cNvSpPr>
            <p:nvPr/>
          </p:nvSpPr>
          <p:spPr bwMode="auto">
            <a:xfrm>
              <a:off x="2249" y="1549"/>
              <a:ext cx="26" cy="4"/>
            </a:xfrm>
            <a:prstGeom prst="rect">
              <a:avLst/>
            </a:prstGeom>
            <a:solidFill>
              <a:srgbClr val="D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9" name="Rectangle 116"/>
            <p:cNvSpPr>
              <a:spLocks noChangeArrowheads="1"/>
            </p:cNvSpPr>
            <p:nvPr/>
          </p:nvSpPr>
          <p:spPr bwMode="auto">
            <a:xfrm>
              <a:off x="2249" y="1553"/>
              <a:ext cx="26" cy="4"/>
            </a:xfrm>
            <a:prstGeom prst="rect">
              <a:avLst/>
            </a:prstGeom>
            <a:solidFill>
              <a:srgbClr val="C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0" name="Rectangle 117"/>
            <p:cNvSpPr>
              <a:spLocks noChangeArrowheads="1"/>
            </p:cNvSpPr>
            <p:nvPr/>
          </p:nvSpPr>
          <p:spPr bwMode="auto">
            <a:xfrm>
              <a:off x="2249" y="1557"/>
              <a:ext cx="26" cy="4"/>
            </a:xfrm>
            <a:prstGeom prst="rect">
              <a:avLst/>
            </a:prstGeom>
            <a:solidFill>
              <a:srgbClr val="C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1" name="Rectangle 118"/>
            <p:cNvSpPr>
              <a:spLocks noChangeArrowheads="1"/>
            </p:cNvSpPr>
            <p:nvPr/>
          </p:nvSpPr>
          <p:spPr bwMode="auto">
            <a:xfrm>
              <a:off x="2249" y="1561"/>
              <a:ext cx="26" cy="4"/>
            </a:xfrm>
            <a:prstGeom prst="rect">
              <a:avLst/>
            </a:prstGeom>
            <a:solidFill>
              <a:srgbClr val="C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2" name="Rectangle 119"/>
            <p:cNvSpPr>
              <a:spLocks noChangeArrowheads="1"/>
            </p:cNvSpPr>
            <p:nvPr/>
          </p:nvSpPr>
          <p:spPr bwMode="auto">
            <a:xfrm>
              <a:off x="2249" y="1565"/>
              <a:ext cx="26" cy="5"/>
            </a:xfrm>
            <a:prstGeom prst="rect">
              <a:avLst/>
            </a:prstGeom>
            <a:solidFill>
              <a:srgbClr val="C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3" name="Rectangle 120"/>
            <p:cNvSpPr>
              <a:spLocks noChangeArrowheads="1"/>
            </p:cNvSpPr>
            <p:nvPr/>
          </p:nvSpPr>
          <p:spPr bwMode="auto">
            <a:xfrm>
              <a:off x="2249" y="1570"/>
              <a:ext cx="26" cy="4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4" name="Rectangle 121"/>
            <p:cNvSpPr>
              <a:spLocks noChangeArrowheads="1"/>
            </p:cNvSpPr>
            <p:nvPr/>
          </p:nvSpPr>
          <p:spPr bwMode="auto">
            <a:xfrm>
              <a:off x="2249" y="1574"/>
              <a:ext cx="26" cy="4"/>
            </a:xfrm>
            <a:prstGeom prst="rect">
              <a:avLst/>
            </a:prstGeom>
            <a:solidFill>
              <a:srgbClr val="C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5" name="Rectangle 122"/>
            <p:cNvSpPr>
              <a:spLocks noChangeArrowheads="1"/>
            </p:cNvSpPr>
            <p:nvPr/>
          </p:nvSpPr>
          <p:spPr bwMode="auto">
            <a:xfrm>
              <a:off x="2249" y="1578"/>
              <a:ext cx="26" cy="5"/>
            </a:xfrm>
            <a:prstGeom prst="rect">
              <a:avLst/>
            </a:prstGeom>
            <a:solidFill>
              <a:srgbClr val="C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6" name="Rectangle 123"/>
            <p:cNvSpPr>
              <a:spLocks noChangeArrowheads="1"/>
            </p:cNvSpPr>
            <p:nvPr/>
          </p:nvSpPr>
          <p:spPr bwMode="auto">
            <a:xfrm>
              <a:off x="2249" y="1583"/>
              <a:ext cx="26" cy="5"/>
            </a:xfrm>
            <a:prstGeom prst="rect">
              <a:avLst/>
            </a:prstGeom>
            <a:solidFill>
              <a:srgbClr val="C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7" name="Rectangle 124"/>
            <p:cNvSpPr>
              <a:spLocks noChangeArrowheads="1"/>
            </p:cNvSpPr>
            <p:nvPr/>
          </p:nvSpPr>
          <p:spPr bwMode="auto">
            <a:xfrm>
              <a:off x="2249" y="1588"/>
              <a:ext cx="26" cy="4"/>
            </a:xfrm>
            <a:prstGeom prst="rect">
              <a:avLst/>
            </a:prstGeom>
            <a:solidFill>
              <a:srgbClr val="B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8" name="Rectangle 125"/>
            <p:cNvSpPr>
              <a:spLocks noChangeArrowheads="1"/>
            </p:cNvSpPr>
            <p:nvPr/>
          </p:nvSpPr>
          <p:spPr bwMode="auto">
            <a:xfrm>
              <a:off x="2249" y="1592"/>
              <a:ext cx="26" cy="4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9" name="Rectangle 126"/>
            <p:cNvSpPr>
              <a:spLocks noChangeArrowheads="1"/>
            </p:cNvSpPr>
            <p:nvPr/>
          </p:nvSpPr>
          <p:spPr bwMode="auto">
            <a:xfrm>
              <a:off x="2249" y="1596"/>
              <a:ext cx="26" cy="4"/>
            </a:xfrm>
            <a:prstGeom prst="rect">
              <a:avLst/>
            </a:prstGeom>
            <a:solidFill>
              <a:srgbClr val="B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0" name="Rectangle 127"/>
            <p:cNvSpPr>
              <a:spLocks noChangeArrowheads="1"/>
            </p:cNvSpPr>
            <p:nvPr/>
          </p:nvSpPr>
          <p:spPr bwMode="auto">
            <a:xfrm>
              <a:off x="2249" y="1600"/>
              <a:ext cx="26" cy="4"/>
            </a:xfrm>
            <a:prstGeom prst="rect">
              <a:avLst/>
            </a:prstGeom>
            <a:solidFill>
              <a:srgbClr val="B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" name="Rectangle 128"/>
            <p:cNvSpPr>
              <a:spLocks noChangeArrowheads="1"/>
            </p:cNvSpPr>
            <p:nvPr/>
          </p:nvSpPr>
          <p:spPr bwMode="auto">
            <a:xfrm>
              <a:off x="2249" y="1604"/>
              <a:ext cx="26" cy="5"/>
            </a:xfrm>
            <a:prstGeom prst="rect">
              <a:avLst/>
            </a:prstGeom>
            <a:solidFill>
              <a:srgbClr val="B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" name="Rectangle 129"/>
            <p:cNvSpPr>
              <a:spLocks noChangeArrowheads="1"/>
            </p:cNvSpPr>
            <p:nvPr/>
          </p:nvSpPr>
          <p:spPr bwMode="auto">
            <a:xfrm>
              <a:off x="2249" y="1609"/>
              <a:ext cx="26" cy="3"/>
            </a:xfrm>
            <a:prstGeom prst="rect">
              <a:avLst/>
            </a:prstGeom>
            <a:solidFill>
              <a:srgbClr val="B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" name="Rectangle 130"/>
            <p:cNvSpPr>
              <a:spLocks noChangeArrowheads="1"/>
            </p:cNvSpPr>
            <p:nvPr/>
          </p:nvSpPr>
          <p:spPr bwMode="auto">
            <a:xfrm>
              <a:off x="2249" y="1612"/>
              <a:ext cx="26" cy="5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4" name="Rectangle 131"/>
            <p:cNvSpPr>
              <a:spLocks noChangeArrowheads="1"/>
            </p:cNvSpPr>
            <p:nvPr/>
          </p:nvSpPr>
          <p:spPr bwMode="auto">
            <a:xfrm>
              <a:off x="2249" y="1617"/>
              <a:ext cx="26" cy="4"/>
            </a:xfrm>
            <a:prstGeom prst="rect">
              <a:avLst/>
            </a:prstGeom>
            <a:solidFill>
              <a:srgbClr val="B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5" name="Rectangle 132"/>
            <p:cNvSpPr>
              <a:spLocks noChangeArrowheads="1"/>
            </p:cNvSpPr>
            <p:nvPr/>
          </p:nvSpPr>
          <p:spPr bwMode="auto">
            <a:xfrm>
              <a:off x="2249" y="1621"/>
              <a:ext cx="26" cy="4"/>
            </a:xfrm>
            <a:prstGeom prst="rect">
              <a:avLst/>
            </a:prstGeom>
            <a:solidFill>
              <a:srgbClr val="A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6" name="Rectangle 133"/>
            <p:cNvSpPr>
              <a:spLocks noChangeArrowheads="1"/>
            </p:cNvSpPr>
            <p:nvPr/>
          </p:nvSpPr>
          <p:spPr bwMode="auto">
            <a:xfrm>
              <a:off x="2249" y="1625"/>
              <a:ext cx="26" cy="4"/>
            </a:xfrm>
            <a:prstGeom prst="rect">
              <a:avLst/>
            </a:prstGeom>
            <a:solidFill>
              <a:srgbClr val="A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7" name="Rectangle 134"/>
            <p:cNvSpPr>
              <a:spLocks noChangeArrowheads="1"/>
            </p:cNvSpPr>
            <p:nvPr/>
          </p:nvSpPr>
          <p:spPr bwMode="auto">
            <a:xfrm>
              <a:off x="2249" y="1629"/>
              <a:ext cx="26" cy="4"/>
            </a:xfrm>
            <a:prstGeom prst="rect">
              <a:avLst/>
            </a:prstGeom>
            <a:solidFill>
              <a:srgbClr val="A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8" name="Rectangle 135"/>
            <p:cNvSpPr>
              <a:spLocks noChangeArrowheads="1"/>
            </p:cNvSpPr>
            <p:nvPr/>
          </p:nvSpPr>
          <p:spPr bwMode="auto">
            <a:xfrm>
              <a:off x="2249" y="1633"/>
              <a:ext cx="26" cy="5"/>
            </a:xfrm>
            <a:prstGeom prst="rect">
              <a:avLst/>
            </a:prstGeom>
            <a:solidFill>
              <a:srgbClr val="A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9" name="Rectangle 136"/>
            <p:cNvSpPr>
              <a:spLocks noChangeArrowheads="1"/>
            </p:cNvSpPr>
            <p:nvPr/>
          </p:nvSpPr>
          <p:spPr bwMode="auto">
            <a:xfrm>
              <a:off x="2249" y="1638"/>
              <a:ext cx="26" cy="4"/>
            </a:xfrm>
            <a:prstGeom prst="rect">
              <a:avLst/>
            </a:prstGeom>
            <a:solidFill>
              <a:srgbClr val="A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0" name="Rectangle 137"/>
            <p:cNvSpPr>
              <a:spLocks noChangeArrowheads="1"/>
            </p:cNvSpPr>
            <p:nvPr/>
          </p:nvSpPr>
          <p:spPr bwMode="auto">
            <a:xfrm>
              <a:off x="2249" y="1642"/>
              <a:ext cx="26" cy="4"/>
            </a:xfrm>
            <a:prstGeom prst="rect">
              <a:avLst/>
            </a:prstGeom>
            <a:solidFill>
              <a:srgbClr val="A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1" name="Rectangle 138"/>
            <p:cNvSpPr>
              <a:spLocks noChangeArrowheads="1"/>
            </p:cNvSpPr>
            <p:nvPr/>
          </p:nvSpPr>
          <p:spPr bwMode="auto">
            <a:xfrm>
              <a:off x="2249" y="1646"/>
              <a:ext cx="26" cy="4"/>
            </a:xfrm>
            <a:prstGeom prst="rect">
              <a:avLst/>
            </a:prstGeom>
            <a:solidFill>
              <a:srgbClr val="A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2" name="Rectangle 139"/>
            <p:cNvSpPr>
              <a:spLocks noChangeArrowheads="1"/>
            </p:cNvSpPr>
            <p:nvPr/>
          </p:nvSpPr>
          <p:spPr bwMode="auto">
            <a:xfrm>
              <a:off x="2249" y="1650"/>
              <a:ext cx="26" cy="4"/>
            </a:xfrm>
            <a:prstGeom prst="rect">
              <a:avLst/>
            </a:prstGeom>
            <a:solidFill>
              <a:srgbClr val="A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3" name="Rectangle 140"/>
            <p:cNvSpPr>
              <a:spLocks noChangeArrowheads="1"/>
            </p:cNvSpPr>
            <p:nvPr/>
          </p:nvSpPr>
          <p:spPr bwMode="auto">
            <a:xfrm>
              <a:off x="2249" y="1654"/>
              <a:ext cx="26" cy="4"/>
            </a:xfrm>
            <a:prstGeom prst="rect">
              <a:avLst/>
            </a:prstGeom>
            <a:solidFill>
              <a:srgbClr val="9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4" name="Rectangle 141"/>
            <p:cNvSpPr>
              <a:spLocks noChangeArrowheads="1"/>
            </p:cNvSpPr>
            <p:nvPr/>
          </p:nvSpPr>
          <p:spPr bwMode="auto">
            <a:xfrm>
              <a:off x="2249" y="1658"/>
              <a:ext cx="26" cy="4"/>
            </a:xfrm>
            <a:prstGeom prst="rect">
              <a:avLst/>
            </a:prstGeom>
            <a:solidFill>
              <a:srgbClr val="9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5" name="Rectangle 142"/>
            <p:cNvSpPr>
              <a:spLocks noChangeArrowheads="1"/>
            </p:cNvSpPr>
            <p:nvPr/>
          </p:nvSpPr>
          <p:spPr bwMode="auto">
            <a:xfrm>
              <a:off x="2249" y="1662"/>
              <a:ext cx="26" cy="4"/>
            </a:xfrm>
            <a:prstGeom prst="rect">
              <a:avLst/>
            </a:prstGeom>
            <a:solidFill>
              <a:srgbClr val="9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6" name="Rectangle 143"/>
            <p:cNvSpPr>
              <a:spLocks noChangeArrowheads="1"/>
            </p:cNvSpPr>
            <p:nvPr/>
          </p:nvSpPr>
          <p:spPr bwMode="auto">
            <a:xfrm>
              <a:off x="2249" y="1666"/>
              <a:ext cx="26" cy="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7" name="Rectangle 144"/>
            <p:cNvSpPr>
              <a:spLocks noChangeArrowheads="1"/>
            </p:cNvSpPr>
            <p:nvPr/>
          </p:nvSpPr>
          <p:spPr bwMode="auto">
            <a:xfrm>
              <a:off x="2249" y="1671"/>
              <a:ext cx="26" cy="3"/>
            </a:xfrm>
            <a:prstGeom prst="rect">
              <a:avLst/>
            </a:prstGeom>
            <a:solidFill>
              <a:srgbClr val="9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8" name="Rectangle 145"/>
            <p:cNvSpPr>
              <a:spLocks noChangeArrowheads="1"/>
            </p:cNvSpPr>
            <p:nvPr/>
          </p:nvSpPr>
          <p:spPr bwMode="auto">
            <a:xfrm>
              <a:off x="2249" y="1674"/>
              <a:ext cx="26" cy="5"/>
            </a:xfrm>
            <a:prstGeom prst="rect">
              <a:avLst/>
            </a:prstGeom>
            <a:solidFill>
              <a:srgbClr val="9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9" name="Rectangle 146"/>
            <p:cNvSpPr>
              <a:spLocks noChangeArrowheads="1"/>
            </p:cNvSpPr>
            <p:nvPr/>
          </p:nvSpPr>
          <p:spPr bwMode="auto">
            <a:xfrm>
              <a:off x="2249" y="1679"/>
              <a:ext cx="26" cy="4"/>
            </a:xfrm>
            <a:prstGeom prst="rect">
              <a:avLst/>
            </a:prstGeom>
            <a:solidFill>
              <a:srgbClr val="9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0" name="Rectangle 147"/>
            <p:cNvSpPr>
              <a:spLocks noChangeArrowheads="1"/>
            </p:cNvSpPr>
            <p:nvPr/>
          </p:nvSpPr>
          <p:spPr bwMode="auto">
            <a:xfrm>
              <a:off x="2249" y="1683"/>
              <a:ext cx="26" cy="4"/>
            </a:xfrm>
            <a:prstGeom prst="rect">
              <a:avLst/>
            </a:prstGeom>
            <a:solidFill>
              <a:srgbClr val="9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1" name="Rectangle 148"/>
            <p:cNvSpPr>
              <a:spLocks noChangeArrowheads="1"/>
            </p:cNvSpPr>
            <p:nvPr/>
          </p:nvSpPr>
          <p:spPr bwMode="auto">
            <a:xfrm>
              <a:off x="2249" y="1687"/>
              <a:ext cx="26" cy="4"/>
            </a:xfrm>
            <a:prstGeom prst="rect">
              <a:avLst/>
            </a:prstGeom>
            <a:solidFill>
              <a:srgbClr val="8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2" name="Rectangle 149"/>
            <p:cNvSpPr>
              <a:spLocks noChangeArrowheads="1"/>
            </p:cNvSpPr>
            <p:nvPr/>
          </p:nvSpPr>
          <p:spPr bwMode="auto">
            <a:xfrm>
              <a:off x="2249" y="1691"/>
              <a:ext cx="26" cy="4"/>
            </a:xfrm>
            <a:prstGeom prst="rect">
              <a:avLst/>
            </a:prstGeom>
            <a:solidFill>
              <a:srgbClr val="8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3" name="Rectangle 150"/>
            <p:cNvSpPr>
              <a:spLocks noChangeArrowheads="1"/>
            </p:cNvSpPr>
            <p:nvPr/>
          </p:nvSpPr>
          <p:spPr bwMode="auto">
            <a:xfrm>
              <a:off x="2249" y="1695"/>
              <a:ext cx="26" cy="5"/>
            </a:xfrm>
            <a:prstGeom prst="rect">
              <a:avLst/>
            </a:prstGeom>
            <a:solidFill>
              <a:srgbClr val="8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4" name="Rectangle 151"/>
            <p:cNvSpPr>
              <a:spLocks noChangeArrowheads="1"/>
            </p:cNvSpPr>
            <p:nvPr/>
          </p:nvSpPr>
          <p:spPr bwMode="auto">
            <a:xfrm>
              <a:off x="2249" y="1700"/>
              <a:ext cx="26" cy="3"/>
            </a:xfrm>
            <a:prstGeom prst="rect">
              <a:avLst/>
            </a:prstGeom>
            <a:solidFill>
              <a:srgbClr val="8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5" name="Rectangle 152"/>
            <p:cNvSpPr>
              <a:spLocks noChangeArrowheads="1"/>
            </p:cNvSpPr>
            <p:nvPr/>
          </p:nvSpPr>
          <p:spPr bwMode="auto">
            <a:xfrm>
              <a:off x="2249" y="1703"/>
              <a:ext cx="26" cy="5"/>
            </a:xfrm>
            <a:prstGeom prst="rect">
              <a:avLst/>
            </a:prstGeom>
            <a:solidFill>
              <a:srgbClr val="8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6" name="Rectangle 153"/>
            <p:cNvSpPr>
              <a:spLocks noChangeArrowheads="1"/>
            </p:cNvSpPr>
            <p:nvPr/>
          </p:nvSpPr>
          <p:spPr bwMode="auto">
            <a:xfrm>
              <a:off x="2249" y="1708"/>
              <a:ext cx="26" cy="4"/>
            </a:xfrm>
            <a:prstGeom prst="rect">
              <a:avLst/>
            </a:prstGeom>
            <a:solidFill>
              <a:srgbClr val="8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7" name="Rectangle 154"/>
            <p:cNvSpPr>
              <a:spLocks noChangeArrowheads="1"/>
            </p:cNvSpPr>
            <p:nvPr/>
          </p:nvSpPr>
          <p:spPr bwMode="auto">
            <a:xfrm>
              <a:off x="2249" y="1712"/>
              <a:ext cx="26" cy="4"/>
            </a:xfrm>
            <a:prstGeom prst="rect">
              <a:avLst/>
            </a:prstGeom>
            <a:solidFill>
              <a:srgbClr val="8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8" name="Rectangle 155"/>
            <p:cNvSpPr>
              <a:spLocks noChangeArrowheads="1"/>
            </p:cNvSpPr>
            <p:nvPr/>
          </p:nvSpPr>
          <p:spPr bwMode="auto">
            <a:xfrm>
              <a:off x="2249" y="1716"/>
              <a:ext cx="26" cy="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9" name="Rectangle 156"/>
            <p:cNvSpPr>
              <a:spLocks noChangeArrowheads="1"/>
            </p:cNvSpPr>
            <p:nvPr/>
          </p:nvSpPr>
          <p:spPr bwMode="auto">
            <a:xfrm>
              <a:off x="2250" y="1454"/>
              <a:ext cx="25" cy="2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0" name="Picture 15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1" y="1442"/>
              <a:ext cx="21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371" name="Picture 1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1" y="1442"/>
              <a:ext cx="21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372" name="Rectangle 159"/>
            <p:cNvSpPr>
              <a:spLocks noChangeArrowheads="1"/>
            </p:cNvSpPr>
            <p:nvPr/>
          </p:nvSpPr>
          <p:spPr bwMode="auto">
            <a:xfrm>
              <a:off x="2441" y="1443"/>
              <a:ext cx="21" cy="1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3" name="Picture 16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14" y="1430"/>
              <a:ext cx="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374" name="Picture 16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14" y="1430"/>
              <a:ext cx="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375" name="Rectangle 162"/>
            <p:cNvSpPr>
              <a:spLocks noChangeArrowheads="1"/>
            </p:cNvSpPr>
            <p:nvPr/>
          </p:nvSpPr>
          <p:spPr bwMode="auto">
            <a:xfrm>
              <a:off x="2414" y="1468"/>
              <a:ext cx="48" cy="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Line 163"/>
            <p:cNvSpPr>
              <a:spLocks noChangeShapeType="1"/>
            </p:cNvSpPr>
            <p:nvPr/>
          </p:nvSpPr>
          <p:spPr bwMode="auto">
            <a:xfrm>
              <a:off x="2414" y="1430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377" name="Line 164"/>
            <p:cNvSpPr>
              <a:spLocks noChangeShapeType="1"/>
            </p:cNvSpPr>
            <p:nvPr/>
          </p:nvSpPr>
          <p:spPr bwMode="auto">
            <a:xfrm>
              <a:off x="2462" y="1430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378" name="Rectangle 165"/>
            <p:cNvSpPr>
              <a:spLocks noChangeArrowheads="1"/>
            </p:cNvSpPr>
            <p:nvPr/>
          </p:nvSpPr>
          <p:spPr bwMode="auto">
            <a:xfrm>
              <a:off x="2422" y="1475"/>
              <a:ext cx="33" cy="1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9" name="Rectangle 166"/>
            <p:cNvSpPr>
              <a:spLocks noChangeArrowheads="1"/>
            </p:cNvSpPr>
            <p:nvPr/>
          </p:nvSpPr>
          <p:spPr bwMode="auto">
            <a:xfrm>
              <a:off x="2422" y="1475"/>
              <a:ext cx="33" cy="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Rectangle 167"/>
            <p:cNvSpPr>
              <a:spLocks noChangeArrowheads="1"/>
            </p:cNvSpPr>
            <p:nvPr/>
          </p:nvSpPr>
          <p:spPr bwMode="auto">
            <a:xfrm>
              <a:off x="2426" y="1481"/>
              <a:ext cx="8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Rectangle 168"/>
            <p:cNvSpPr>
              <a:spLocks noChangeArrowheads="1"/>
            </p:cNvSpPr>
            <p:nvPr/>
          </p:nvSpPr>
          <p:spPr bwMode="auto">
            <a:xfrm>
              <a:off x="2434" y="1481"/>
              <a:ext cx="9" cy="5"/>
            </a:xfrm>
            <a:prstGeom prst="rect">
              <a:avLst/>
            </a:prstGeom>
            <a:solidFill>
              <a:srgbClr val="9F9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Rectangle 169"/>
            <p:cNvSpPr>
              <a:spLocks noChangeArrowheads="1"/>
            </p:cNvSpPr>
            <p:nvPr/>
          </p:nvSpPr>
          <p:spPr bwMode="auto">
            <a:xfrm>
              <a:off x="2425" y="1477"/>
              <a:ext cx="1" cy="4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Rectangle 170"/>
            <p:cNvSpPr>
              <a:spLocks noChangeArrowheads="1"/>
            </p:cNvSpPr>
            <p:nvPr/>
          </p:nvSpPr>
          <p:spPr bwMode="auto">
            <a:xfrm>
              <a:off x="2426" y="1477"/>
              <a:ext cx="1" cy="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Rectangle 171"/>
            <p:cNvSpPr>
              <a:spLocks noChangeArrowheads="1"/>
            </p:cNvSpPr>
            <p:nvPr/>
          </p:nvSpPr>
          <p:spPr bwMode="auto">
            <a:xfrm>
              <a:off x="2426" y="1477"/>
              <a:ext cx="1" cy="4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5" name="Rectangle 172"/>
            <p:cNvSpPr>
              <a:spLocks noChangeArrowheads="1"/>
            </p:cNvSpPr>
            <p:nvPr/>
          </p:nvSpPr>
          <p:spPr bwMode="auto">
            <a:xfrm>
              <a:off x="2427" y="1477"/>
              <a:ext cx="1" cy="4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6" name="Rectangle 173"/>
            <p:cNvSpPr>
              <a:spLocks noChangeArrowheads="1"/>
            </p:cNvSpPr>
            <p:nvPr/>
          </p:nvSpPr>
          <p:spPr bwMode="auto">
            <a:xfrm>
              <a:off x="2427" y="1477"/>
              <a:ext cx="1" cy="4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7" name="Rectangle 174"/>
            <p:cNvSpPr>
              <a:spLocks noChangeArrowheads="1"/>
            </p:cNvSpPr>
            <p:nvPr/>
          </p:nvSpPr>
          <p:spPr bwMode="auto">
            <a:xfrm>
              <a:off x="2428" y="1477"/>
              <a:ext cx="1" cy="4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8" name="Rectangle 175"/>
            <p:cNvSpPr>
              <a:spLocks noChangeArrowheads="1"/>
            </p:cNvSpPr>
            <p:nvPr/>
          </p:nvSpPr>
          <p:spPr bwMode="auto">
            <a:xfrm>
              <a:off x="2429" y="1477"/>
              <a:ext cx="1" cy="4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9" name="Rectangle 176"/>
            <p:cNvSpPr>
              <a:spLocks noChangeArrowheads="1"/>
            </p:cNvSpPr>
            <p:nvPr/>
          </p:nvSpPr>
          <p:spPr bwMode="auto">
            <a:xfrm>
              <a:off x="2429" y="1477"/>
              <a:ext cx="1" cy="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0" name="Rectangle 177"/>
            <p:cNvSpPr>
              <a:spLocks noChangeArrowheads="1"/>
            </p:cNvSpPr>
            <p:nvPr/>
          </p:nvSpPr>
          <p:spPr bwMode="auto">
            <a:xfrm>
              <a:off x="2430" y="1477"/>
              <a:ext cx="1" cy="4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1" name="Rectangle 178"/>
            <p:cNvSpPr>
              <a:spLocks noChangeArrowheads="1"/>
            </p:cNvSpPr>
            <p:nvPr/>
          </p:nvSpPr>
          <p:spPr bwMode="auto">
            <a:xfrm>
              <a:off x="2431" y="1477"/>
              <a:ext cx="1" cy="4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2" name="Rectangle 179"/>
            <p:cNvSpPr>
              <a:spLocks noChangeArrowheads="1"/>
            </p:cNvSpPr>
            <p:nvPr/>
          </p:nvSpPr>
          <p:spPr bwMode="auto">
            <a:xfrm>
              <a:off x="2431" y="1477"/>
              <a:ext cx="1" cy="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3" name="Rectangle 180"/>
            <p:cNvSpPr>
              <a:spLocks noChangeArrowheads="1"/>
            </p:cNvSpPr>
            <p:nvPr/>
          </p:nvSpPr>
          <p:spPr bwMode="auto">
            <a:xfrm>
              <a:off x="2432" y="1477"/>
              <a:ext cx="1" cy="4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4" name="Rectangle 181"/>
            <p:cNvSpPr>
              <a:spLocks noChangeArrowheads="1"/>
            </p:cNvSpPr>
            <p:nvPr/>
          </p:nvSpPr>
          <p:spPr bwMode="auto">
            <a:xfrm>
              <a:off x="2432" y="1477"/>
              <a:ext cx="1" cy="4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5" name="Rectangle 182"/>
            <p:cNvSpPr>
              <a:spLocks noChangeArrowheads="1"/>
            </p:cNvSpPr>
            <p:nvPr/>
          </p:nvSpPr>
          <p:spPr bwMode="auto">
            <a:xfrm>
              <a:off x="2433" y="1477"/>
              <a:ext cx="1" cy="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6" name="Rectangle 183"/>
            <p:cNvSpPr>
              <a:spLocks noChangeArrowheads="1"/>
            </p:cNvSpPr>
            <p:nvPr/>
          </p:nvSpPr>
          <p:spPr bwMode="auto">
            <a:xfrm>
              <a:off x="2434" y="1477"/>
              <a:ext cx="1" cy="4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7" name="Rectangle 184"/>
            <p:cNvSpPr>
              <a:spLocks noChangeArrowheads="1"/>
            </p:cNvSpPr>
            <p:nvPr/>
          </p:nvSpPr>
          <p:spPr bwMode="auto">
            <a:xfrm>
              <a:off x="2434" y="1477"/>
              <a:ext cx="1" cy="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Rectangle 185"/>
            <p:cNvSpPr>
              <a:spLocks noChangeArrowheads="1"/>
            </p:cNvSpPr>
            <p:nvPr/>
          </p:nvSpPr>
          <p:spPr bwMode="auto">
            <a:xfrm>
              <a:off x="2435" y="1477"/>
              <a:ext cx="1" cy="4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Rectangle 186"/>
            <p:cNvSpPr>
              <a:spLocks noChangeArrowheads="1"/>
            </p:cNvSpPr>
            <p:nvPr/>
          </p:nvSpPr>
          <p:spPr bwMode="auto">
            <a:xfrm>
              <a:off x="2436" y="1477"/>
              <a:ext cx="1" cy="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Rectangle 187"/>
            <p:cNvSpPr>
              <a:spLocks noChangeArrowheads="1"/>
            </p:cNvSpPr>
            <p:nvPr/>
          </p:nvSpPr>
          <p:spPr bwMode="auto">
            <a:xfrm>
              <a:off x="2436" y="1477"/>
              <a:ext cx="1" cy="4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Rectangle 188"/>
            <p:cNvSpPr>
              <a:spLocks noChangeArrowheads="1"/>
            </p:cNvSpPr>
            <p:nvPr/>
          </p:nvSpPr>
          <p:spPr bwMode="auto">
            <a:xfrm>
              <a:off x="2437" y="1477"/>
              <a:ext cx="1" cy="4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Rectangle 189"/>
            <p:cNvSpPr>
              <a:spLocks noChangeArrowheads="1"/>
            </p:cNvSpPr>
            <p:nvPr/>
          </p:nvSpPr>
          <p:spPr bwMode="auto">
            <a:xfrm>
              <a:off x="2438" y="1477"/>
              <a:ext cx="1" cy="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3" name="Rectangle 190"/>
            <p:cNvSpPr>
              <a:spLocks noChangeArrowheads="1"/>
            </p:cNvSpPr>
            <p:nvPr/>
          </p:nvSpPr>
          <p:spPr bwMode="auto">
            <a:xfrm>
              <a:off x="2438" y="1477"/>
              <a:ext cx="1" cy="4"/>
            </a:xfrm>
            <a:prstGeom prst="rect">
              <a:avLst/>
            </a:prstGeom>
            <a:solidFill>
              <a:srgbClr val="C1C1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4" name="Rectangle 191"/>
            <p:cNvSpPr>
              <a:spLocks noChangeArrowheads="1"/>
            </p:cNvSpPr>
            <p:nvPr/>
          </p:nvSpPr>
          <p:spPr bwMode="auto">
            <a:xfrm>
              <a:off x="2439" y="1477"/>
              <a:ext cx="1" cy="4"/>
            </a:xfrm>
            <a:prstGeom prst="rect">
              <a:avLst/>
            </a:prstGeom>
            <a:solidFill>
              <a:srgbClr val="C3C3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Rectangle 192"/>
            <p:cNvSpPr>
              <a:spLocks noChangeArrowheads="1"/>
            </p:cNvSpPr>
            <p:nvPr/>
          </p:nvSpPr>
          <p:spPr bwMode="auto">
            <a:xfrm>
              <a:off x="2439" y="1477"/>
              <a:ext cx="1" cy="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Rectangle 193"/>
            <p:cNvSpPr>
              <a:spLocks noChangeArrowheads="1"/>
            </p:cNvSpPr>
            <p:nvPr/>
          </p:nvSpPr>
          <p:spPr bwMode="auto">
            <a:xfrm>
              <a:off x="2440" y="1477"/>
              <a:ext cx="1" cy="4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Rectangle 194"/>
            <p:cNvSpPr>
              <a:spLocks noChangeArrowheads="1"/>
            </p:cNvSpPr>
            <p:nvPr/>
          </p:nvSpPr>
          <p:spPr bwMode="auto">
            <a:xfrm>
              <a:off x="2441" y="1477"/>
              <a:ext cx="1" cy="4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Rectangle 195"/>
            <p:cNvSpPr>
              <a:spLocks noChangeArrowheads="1"/>
            </p:cNvSpPr>
            <p:nvPr/>
          </p:nvSpPr>
          <p:spPr bwMode="auto">
            <a:xfrm>
              <a:off x="2441" y="1477"/>
              <a:ext cx="1" cy="4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Rectangle 196"/>
            <p:cNvSpPr>
              <a:spLocks noChangeArrowheads="1"/>
            </p:cNvSpPr>
            <p:nvPr/>
          </p:nvSpPr>
          <p:spPr bwMode="auto">
            <a:xfrm>
              <a:off x="2442" y="1477"/>
              <a:ext cx="1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0" name="Rectangle 197"/>
            <p:cNvSpPr>
              <a:spLocks noChangeArrowheads="1"/>
            </p:cNvSpPr>
            <p:nvPr/>
          </p:nvSpPr>
          <p:spPr bwMode="auto">
            <a:xfrm>
              <a:off x="2443" y="1477"/>
              <a:ext cx="1" cy="4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1" name="Rectangle 198"/>
            <p:cNvSpPr>
              <a:spLocks noChangeArrowheads="1"/>
            </p:cNvSpPr>
            <p:nvPr/>
          </p:nvSpPr>
          <p:spPr bwMode="auto">
            <a:xfrm>
              <a:off x="2443" y="1477"/>
              <a:ext cx="1" cy="4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2" name="Rectangle 199"/>
            <p:cNvSpPr>
              <a:spLocks noChangeArrowheads="1"/>
            </p:cNvSpPr>
            <p:nvPr/>
          </p:nvSpPr>
          <p:spPr bwMode="auto">
            <a:xfrm>
              <a:off x="2444" y="1477"/>
              <a:ext cx="1" cy="4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3" name="Rectangle 200"/>
            <p:cNvSpPr>
              <a:spLocks noChangeArrowheads="1"/>
            </p:cNvSpPr>
            <p:nvPr/>
          </p:nvSpPr>
          <p:spPr bwMode="auto">
            <a:xfrm>
              <a:off x="2444" y="1477"/>
              <a:ext cx="1" cy="4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4" name="Rectangle 201"/>
            <p:cNvSpPr>
              <a:spLocks noChangeArrowheads="1"/>
            </p:cNvSpPr>
            <p:nvPr/>
          </p:nvSpPr>
          <p:spPr bwMode="auto">
            <a:xfrm>
              <a:off x="2445" y="1477"/>
              <a:ext cx="1" cy="4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5" name="Rectangle 202"/>
            <p:cNvSpPr>
              <a:spLocks noChangeArrowheads="1"/>
            </p:cNvSpPr>
            <p:nvPr/>
          </p:nvSpPr>
          <p:spPr bwMode="auto">
            <a:xfrm>
              <a:off x="2446" y="1477"/>
              <a:ext cx="1" cy="4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6" name="Rectangle 203"/>
            <p:cNvSpPr>
              <a:spLocks noChangeArrowheads="1"/>
            </p:cNvSpPr>
            <p:nvPr/>
          </p:nvSpPr>
          <p:spPr bwMode="auto">
            <a:xfrm>
              <a:off x="2446" y="1477"/>
              <a:ext cx="1" cy="4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7" name="Rectangle 204"/>
            <p:cNvSpPr>
              <a:spLocks noChangeArrowheads="1"/>
            </p:cNvSpPr>
            <p:nvPr/>
          </p:nvSpPr>
          <p:spPr bwMode="auto">
            <a:xfrm>
              <a:off x="2447" y="1477"/>
              <a:ext cx="1" cy="4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Rectangle 205"/>
          <p:cNvSpPr>
            <a:spLocks noChangeArrowheads="1"/>
          </p:cNvSpPr>
          <p:nvPr/>
        </p:nvSpPr>
        <p:spPr bwMode="auto">
          <a:xfrm>
            <a:off x="3886200" y="2344738"/>
            <a:ext cx="1588" cy="6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206"/>
          <p:cNvSpPr>
            <a:spLocks noChangeArrowheads="1"/>
          </p:cNvSpPr>
          <p:nvPr/>
        </p:nvSpPr>
        <p:spPr bwMode="auto">
          <a:xfrm>
            <a:off x="3886200" y="2344738"/>
            <a:ext cx="1588" cy="6350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Rectangle 207"/>
          <p:cNvSpPr>
            <a:spLocks noChangeArrowheads="1"/>
          </p:cNvSpPr>
          <p:nvPr/>
        </p:nvSpPr>
        <p:spPr bwMode="auto">
          <a:xfrm>
            <a:off x="3887788" y="2344738"/>
            <a:ext cx="1587" cy="635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Rectangle 208"/>
          <p:cNvSpPr>
            <a:spLocks noChangeArrowheads="1"/>
          </p:cNvSpPr>
          <p:nvPr/>
        </p:nvSpPr>
        <p:spPr bwMode="auto">
          <a:xfrm>
            <a:off x="3889375" y="2344738"/>
            <a:ext cx="1588" cy="6350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Rectangle 209"/>
          <p:cNvSpPr>
            <a:spLocks noChangeArrowheads="1"/>
          </p:cNvSpPr>
          <p:nvPr/>
        </p:nvSpPr>
        <p:spPr bwMode="auto">
          <a:xfrm>
            <a:off x="3878263" y="2351088"/>
            <a:ext cx="12700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Freeform 210"/>
          <p:cNvSpPr>
            <a:spLocks/>
          </p:cNvSpPr>
          <p:nvPr/>
        </p:nvSpPr>
        <p:spPr bwMode="auto">
          <a:xfrm>
            <a:off x="3557588" y="2239963"/>
            <a:ext cx="396875" cy="519112"/>
          </a:xfrm>
          <a:custGeom>
            <a:avLst/>
            <a:gdLst>
              <a:gd name="T0" fmla="*/ 52492 w 499"/>
              <a:gd name="T1" fmla="*/ 519112 h 654"/>
              <a:gd name="T2" fmla="*/ 52492 w 499"/>
              <a:gd name="T3" fmla="*/ 504031 h 654"/>
              <a:gd name="T4" fmla="*/ 0 w 499"/>
              <a:gd name="T5" fmla="*/ 504031 h 654"/>
              <a:gd name="T6" fmla="*/ 0 w 499"/>
              <a:gd name="T7" fmla="*/ 53181 h 654"/>
              <a:gd name="T8" fmla="*/ 15111 w 499"/>
              <a:gd name="T9" fmla="*/ 38100 h 654"/>
              <a:gd name="T10" fmla="*/ 52492 w 499"/>
              <a:gd name="T11" fmla="*/ 38100 h 654"/>
              <a:gd name="T12" fmla="*/ 52492 w 499"/>
              <a:gd name="T13" fmla="*/ 30162 h 654"/>
              <a:gd name="T14" fmla="*/ 82715 w 499"/>
              <a:gd name="T15" fmla="*/ 0 h 654"/>
              <a:gd name="T16" fmla="*/ 396875 w 499"/>
              <a:gd name="T17" fmla="*/ 0 h 654"/>
              <a:gd name="T18" fmla="*/ 396875 w 499"/>
              <a:gd name="T19" fmla="*/ 488950 h 654"/>
              <a:gd name="T20" fmla="*/ 365857 w 499"/>
              <a:gd name="T21" fmla="*/ 519112 h 654"/>
              <a:gd name="T22" fmla="*/ 52492 w 499"/>
              <a:gd name="T23" fmla="*/ 519112 h 6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9"/>
              <a:gd name="T37" fmla="*/ 0 h 654"/>
              <a:gd name="T38" fmla="*/ 499 w 499"/>
              <a:gd name="T39" fmla="*/ 654 h 6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9" h="654">
                <a:moveTo>
                  <a:pt x="66" y="654"/>
                </a:moveTo>
                <a:lnTo>
                  <a:pt x="66" y="635"/>
                </a:lnTo>
                <a:lnTo>
                  <a:pt x="0" y="635"/>
                </a:lnTo>
                <a:lnTo>
                  <a:pt x="0" y="67"/>
                </a:lnTo>
                <a:lnTo>
                  <a:pt x="19" y="48"/>
                </a:lnTo>
                <a:lnTo>
                  <a:pt x="66" y="48"/>
                </a:lnTo>
                <a:lnTo>
                  <a:pt x="66" y="38"/>
                </a:lnTo>
                <a:lnTo>
                  <a:pt x="104" y="0"/>
                </a:lnTo>
                <a:lnTo>
                  <a:pt x="499" y="0"/>
                </a:lnTo>
                <a:lnTo>
                  <a:pt x="499" y="616"/>
                </a:lnTo>
                <a:lnTo>
                  <a:pt x="460" y="654"/>
                </a:lnTo>
                <a:lnTo>
                  <a:pt x="66" y="6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Rectangle 211"/>
          <p:cNvSpPr>
            <a:spLocks noChangeArrowheads="1"/>
          </p:cNvSpPr>
          <p:nvPr/>
        </p:nvSpPr>
        <p:spPr bwMode="auto">
          <a:xfrm>
            <a:off x="3308350" y="2784475"/>
            <a:ext cx="390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IN2P3</a:t>
            </a:r>
          </a:p>
        </p:txBody>
      </p:sp>
      <p:sp>
        <p:nvSpPr>
          <p:cNvPr id="37900" name="Freeform 212"/>
          <p:cNvSpPr>
            <a:spLocks noEditPoints="1"/>
          </p:cNvSpPr>
          <p:nvPr/>
        </p:nvSpPr>
        <p:spPr bwMode="auto">
          <a:xfrm>
            <a:off x="4665663" y="2492375"/>
            <a:ext cx="377825" cy="26988"/>
          </a:xfrm>
          <a:custGeom>
            <a:avLst/>
            <a:gdLst>
              <a:gd name="T0" fmla="*/ 0 w 477"/>
              <a:gd name="T1" fmla="*/ 3084 h 35"/>
              <a:gd name="T2" fmla="*/ 0 w 477"/>
              <a:gd name="T3" fmla="*/ 13108 h 35"/>
              <a:gd name="T4" fmla="*/ 13465 w 477"/>
              <a:gd name="T5" fmla="*/ 13108 h 35"/>
              <a:gd name="T6" fmla="*/ 13465 w 477"/>
              <a:gd name="T7" fmla="*/ 3084 h 35"/>
              <a:gd name="T8" fmla="*/ 0 w 477"/>
              <a:gd name="T9" fmla="*/ 3084 h 35"/>
              <a:gd name="T10" fmla="*/ 55446 w 477"/>
              <a:gd name="T11" fmla="*/ 17735 h 35"/>
              <a:gd name="T12" fmla="*/ 55446 w 477"/>
              <a:gd name="T13" fmla="*/ 26988 h 35"/>
              <a:gd name="T14" fmla="*/ 68119 w 477"/>
              <a:gd name="T15" fmla="*/ 26988 h 35"/>
              <a:gd name="T16" fmla="*/ 68119 w 477"/>
              <a:gd name="T17" fmla="*/ 17735 h 35"/>
              <a:gd name="T18" fmla="*/ 55446 w 477"/>
              <a:gd name="T19" fmla="*/ 17735 h 35"/>
              <a:gd name="T20" fmla="*/ 243170 w 477"/>
              <a:gd name="T21" fmla="*/ 17735 h 35"/>
              <a:gd name="T22" fmla="*/ 243170 w 477"/>
              <a:gd name="T23" fmla="*/ 26988 h 35"/>
              <a:gd name="T24" fmla="*/ 229705 w 477"/>
              <a:gd name="T25" fmla="*/ 26988 h 35"/>
              <a:gd name="T26" fmla="*/ 229705 w 477"/>
              <a:gd name="T27" fmla="*/ 17735 h 35"/>
              <a:gd name="T28" fmla="*/ 243170 w 477"/>
              <a:gd name="T29" fmla="*/ 17735 h 35"/>
              <a:gd name="T30" fmla="*/ 259012 w 477"/>
              <a:gd name="T31" fmla="*/ 17735 h 35"/>
              <a:gd name="T32" fmla="*/ 259012 w 477"/>
              <a:gd name="T33" fmla="*/ 26988 h 35"/>
              <a:gd name="T34" fmla="*/ 271686 w 477"/>
              <a:gd name="T35" fmla="*/ 26988 h 35"/>
              <a:gd name="T36" fmla="*/ 271686 w 477"/>
              <a:gd name="T37" fmla="*/ 17735 h 35"/>
              <a:gd name="T38" fmla="*/ 259012 w 477"/>
              <a:gd name="T39" fmla="*/ 17735 h 35"/>
              <a:gd name="T40" fmla="*/ 336637 w 477"/>
              <a:gd name="T41" fmla="*/ 17735 h 35"/>
              <a:gd name="T42" fmla="*/ 336637 w 477"/>
              <a:gd name="T43" fmla="*/ 26988 h 35"/>
              <a:gd name="T44" fmla="*/ 350102 w 477"/>
              <a:gd name="T45" fmla="*/ 26988 h 35"/>
              <a:gd name="T46" fmla="*/ 350102 w 477"/>
              <a:gd name="T47" fmla="*/ 17735 h 35"/>
              <a:gd name="T48" fmla="*/ 336637 w 477"/>
              <a:gd name="T49" fmla="*/ 17735 h 35"/>
              <a:gd name="T50" fmla="*/ 365152 w 477"/>
              <a:gd name="T51" fmla="*/ 0 h 35"/>
              <a:gd name="T52" fmla="*/ 365152 w 477"/>
              <a:gd name="T53" fmla="*/ 10795 h 35"/>
              <a:gd name="T54" fmla="*/ 377825 w 477"/>
              <a:gd name="T55" fmla="*/ 10795 h 35"/>
              <a:gd name="T56" fmla="*/ 377825 w 477"/>
              <a:gd name="T57" fmla="*/ 0 h 35"/>
              <a:gd name="T58" fmla="*/ 365152 w 477"/>
              <a:gd name="T59" fmla="*/ 0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7"/>
              <a:gd name="T91" fmla="*/ 0 h 35"/>
              <a:gd name="T92" fmla="*/ 477 w 477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7" h="35">
                <a:moveTo>
                  <a:pt x="0" y="4"/>
                </a:moveTo>
                <a:lnTo>
                  <a:pt x="0" y="17"/>
                </a:lnTo>
                <a:lnTo>
                  <a:pt x="17" y="17"/>
                </a:lnTo>
                <a:lnTo>
                  <a:pt x="17" y="4"/>
                </a:lnTo>
                <a:lnTo>
                  <a:pt x="0" y="4"/>
                </a:lnTo>
                <a:close/>
                <a:moveTo>
                  <a:pt x="70" y="23"/>
                </a:moveTo>
                <a:lnTo>
                  <a:pt x="70" y="35"/>
                </a:lnTo>
                <a:lnTo>
                  <a:pt x="86" y="35"/>
                </a:lnTo>
                <a:lnTo>
                  <a:pt x="86" y="23"/>
                </a:lnTo>
                <a:lnTo>
                  <a:pt x="70" y="23"/>
                </a:lnTo>
                <a:close/>
                <a:moveTo>
                  <a:pt x="307" y="23"/>
                </a:moveTo>
                <a:lnTo>
                  <a:pt x="307" y="35"/>
                </a:lnTo>
                <a:lnTo>
                  <a:pt x="290" y="35"/>
                </a:lnTo>
                <a:lnTo>
                  <a:pt x="290" y="23"/>
                </a:lnTo>
                <a:lnTo>
                  <a:pt x="307" y="23"/>
                </a:lnTo>
                <a:close/>
                <a:moveTo>
                  <a:pt x="327" y="23"/>
                </a:moveTo>
                <a:lnTo>
                  <a:pt x="327" y="35"/>
                </a:lnTo>
                <a:lnTo>
                  <a:pt x="343" y="35"/>
                </a:lnTo>
                <a:lnTo>
                  <a:pt x="343" y="23"/>
                </a:lnTo>
                <a:lnTo>
                  <a:pt x="327" y="23"/>
                </a:lnTo>
                <a:close/>
                <a:moveTo>
                  <a:pt x="425" y="23"/>
                </a:moveTo>
                <a:lnTo>
                  <a:pt x="425" y="35"/>
                </a:lnTo>
                <a:lnTo>
                  <a:pt x="442" y="35"/>
                </a:lnTo>
                <a:lnTo>
                  <a:pt x="442" y="23"/>
                </a:lnTo>
                <a:lnTo>
                  <a:pt x="425" y="23"/>
                </a:lnTo>
                <a:close/>
                <a:moveTo>
                  <a:pt x="461" y="0"/>
                </a:moveTo>
                <a:lnTo>
                  <a:pt x="461" y="14"/>
                </a:lnTo>
                <a:lnTo>
                  <a:pt x="477" y="14"/>
                </a:lnTo>
                <a:lnTo>
                  <a:pt x="477" y="0"/>
                </a:ln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Rectangle 213"/>
          <p:cNvSpPr>
            <a:spLocks noChangeArrowheads="1"/>
          </p:cNvSpPr>
          <p:nvPr/>
        </p:nvSpPr>
        <p:spPr bwMode="auto">
          <a:xfrm>
            <a:off x="4665663" y="2493963"/>
            <a:ext cx="11112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Rectangle 214"/>
          <p:cNvSpPr>
            <a:spLocks noChangeArrowheads="1"/>
          </p:cNvSpPr>
          <p:nvPr/>
        </p:nvSpPr>
        <p:spPr bwMode="auto">
          <a:xfrm>
            <a:off x="4719638" y="250983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Rectangle 215"/>
          <p:cNvSpPr>
            <a:spLocks noChangeArrowheads="1"/>
          </p:cNvSpPr>
          <p:nvPr/>
        </p:nvSpPr>
        <p:spPr bwMode="auto">
          <a:xfrm>
            <a:off x="4895850" y="2509838"/>
            <a:ext cx="11113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Rectangle 216"/>
          <p:cNvSpPr>
            <a:spLocks noChangeArrowheads="1"/>
          </p:cNvSpPr>
          <p:nvPr/>
        </p:nvSpPr>
        <p:spPr bwMode="auto">
          <a:xfrm>
            <a:off x="4924425" y="250983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Rectangle 217"/>
          <p:cNvSpPr>
            <a:spLocks noChangeArrowheads="1"/>
          </p:cNvSpPr>
          <p:nvPr/>
        </p:nvSpPr>
        <p:spPr bwMode="auto">
          <a:xfrm>
            <a:off x="5000625" y="2509838"/>
            <a:ext cx="14288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Rectangle 218"/>
          <p:cNvSpPr>
            <a:spLocks noChangeArrowheads="1"/>
          </p:cNvSpPr>
          <p:nvPr/>
        </p:nvSpPr>
        <p:spPr bwMode="auto">
          <a:xfrm>
            <a:off x="5030788" y="2492375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Freeform 219"/>
          <p:cNvSpPr>
            <a:spLocks/>
          </p:cNvSpPr>
          <p:nvPr/>
        </p:nvSpPr>
        <p:spPr bwMode="auto">
          <a:xfrm>
            <a:off x="5021263" y="1995488"/>
            <a:ext cx="31750" cy="519112"/>
          </a:xfrm>
          <a:custGeom>
            <a:avLst/>
            <a:gdLst>
              <a:gd name="T0" fmla="*/ 0 w 38"/>
              <a:gd name="T1" fmla="*/ 519112 h 654"/>
              <a:gd name="T2" fmla="*/ 31750 w 38"/>
              <a:gd name="T3" fmla="*/ 488950 h 654"/>
              <a:gd name="T4" fmla="*/ 31750 w 38"/>
              <a:gd name="T5" fmla="*/ 0 h 654"/>
              <a:gd name="T6" fmla="*/ 0 w 38"/>
              <a:gd name="T7" fmla="*/ 30956 h 654"/>
              <a:gd name="T8" fmla="*/ 0 w 38"/>
              <a:gd name="T9" fmla="*/ 519112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654"/>
              <a:gd name="T17" fmla="*/ 38 w 38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654">
                <a:moveTo>
                  <a:pt x="0" y="654"/>
                </a:moveTo>
                <a:lnTo>
                  <a:pt x="38" y="616"/>
                </a:lnTo>
                <a:lnTo>
                  <a:pt x="38" y="0"/>
                </a:lnTo>
                <a:lnTo>
                  <a:pt x="0" y="39"/>
                </a:lnTo>
                <a:lnTo>
                  <a:pt x="0" y="654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Freeform 220"/>
          <p:cNvSpPr>
            <a:spLocks/>
          </p:cNvSpPr>
          <p:nvPr/>
        </p:nvSpPr>
        <p:spPr bwMode="auto">
          <a:xfrm>
            <a:off x="4916488" y="1995488"/>
            <a:ext cx="136525" cy="31750"/>
          </a:xfrm>
          <a:custGeom>
            <a:avLst/>
            <a:gdLst>
              <a:gd name="T0" fmla="*/ 0 w 173"/>
              <a:gd name="T1" fmla="*/ 31750 h 39"/>
              <a:gd name="T2" fmla="*/ 30777 w 173"/>
              <a:gd name="T3" fmla="*/ 0 h 39"/>
              <a:gd name="T4" fmla="*/ 136525 w 173"/>
              <a:gd name="T5" fmla="*/ 0 h 39"/>
              <a:gd name="T6" fmla="*/ 106537 w 173"/>
              <a:gd name="T7" fmla="*/ 31750 h 39"/>
              <a:gd name="T8" fmla="*/ 0 w 173"/>
              <a:gd name="T9" fmla="*/ 31750 h 39"/>
              <a:gd name="T10" fmla="*/ 0 w 173"/>
              <a:gd name="T11" fmla="*/ 3175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39"/>
              <a:gd name="T20" fmla="*/ 173 w 17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39">
                <a:moveTo>
                  <a:pt x="0" y="39"/>
                </a:moveTo>
                <a:lnTo>
                  <a:pt x="39" y="0"/>
                </a:lnTo>
                <a:lnTo>
                  <a:pt x="173" y="0"/>
                </a:lnTo>
                <a:lnTo>
                  <a:pt x="135" y="3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Freeform 221"/>
          <p:cNvSpPr>
            <a:spLocks/>
          </p:cNvSpPr>
          <p:nvPr/>
        </p:nvSpPr>
        <p:spPr bwMode="auto">
          <a:xfrm>
            <a:off x="4657725" y="2033588"/>
            <a:ext cx="53975" cy="15875"/>
          </a:xfrm>
          <a:custGeom>
            <a:avLst/>
            <a:gdLst>
              <a:gd name="T0" fmla="*/ 0 w 68"/>
              <a:gd name="T1" fmla="*/ 15875 h 20"/>
              <a:gd name="T2" fmla="*/ 15081 w 68"/>
              <a:gd name="T3" fmla="*/ 0 h 20"/>
              <a:gd name="T4" fmla="*/ 53975 w 68"/>
              <a:gd name="T5" fmla="*/ 0 h 20"/>
              <a:gd name="T6" fmla="*/ 53975 w 68"/>
              <a:gd name="T7" fmla="*/ 15875 h 20"/>
              <a:gd name="T8" fmla="*/ 0 w 68"/>
              <a:gd name="T9" fmla="*/ 15875 h 20"/>
              <a:gd name="T10" fmla="*/ 0 w 68"/>
              <a:gd name="T11" fmla="*/ 15875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20"/>
              <a:gd name="T20" fmla="*/ 68 w 68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20">
                <a:moveTo>
                  <a:pt x="0" y="20"/>
                </a:moveTo>
                <a:lnTo>
                  <a:pt x="19" y="0"/>
                </a:lnTo>
                <a:lnTo>
                  <a:pt x="68" y="0"/>
                </a:lnTo>
                <a:lnTo>
                  <a:pt x="68" y="20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Freeform 222"/>
          <p:cNvSpPr>
            <a:spLocks/>
          </p:cNvSpPr>
          <p:nvPr/>
        </p:nvSpPr>
        <p:spPr bwMode="auto">
          <a:xfrm>
            <a:off x="4711700" y="1995488"/>
            <a:ext cx="233363" cy="31750"/>
          </a:xfrm>
          <a:custGeom>
            <a:avLst/>
            <a:gdLst>
              <a:gd name="T0" fmla="*/ 0 w 298"/>
              <a:gd name="T1" fmla="*/ 31750 h 39"/>
              <a:gd name="T2" fmla="*/ 29758 w 298"/>
              <a:gd name="T3" fmla="*/ 0 h 39"/>
              <a:gd name="T4" fmla="*/ 233363 w 298"/>
              <a:gd name="T5" fmla="*/ 0 h 39"/>
              <a:gd name="T6" fmla="*/ 202822 w 298"/>
              <a:gd name="T7" fmla="*/ 31750 h 39"/>
              <a:gd name="T8" fmla="*/ 0 w 298"/>
              <a:gd name="T9" fmla="*/ 31750 h 39"/>
              <a:gd name="T10" fmla="*/ 0 w 298"/>
              <a:gd name="T11" fmla="*/ 3175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9"/>
              <a:gd name="T20" fmla="*/ 298 w 298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9">
                <a:moveTo>
                  <a:pt x="0" y="39"/>
                </a:moveTo>
                <a:lnTo>
                  <a:pt x="38" y="0"/>
                </a:lnTo>
                <a:lnTo>
                  <a:pt x="298" y="0"/>
                </a:lnTo>
                <a:lnTo>
                  <a:pt x="25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Rectangle 223"/>
          <p:cNvSpPr>
            <a:spLocks noChangeArrowheads="1"/>
          </p:cNvSpPr>
          <p:nvPr/>
        </p:nvSpPr>
        <p:spPr bwMode="auto">
          <a:xfrm>
            <a:off x="4656138" y="1995488"/>
            <a:ext cx="396875" cy="1587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Rectangle 224"/>
          <p:cNvSpPr>
            <a:spLocks noChangeArrowheads="1"/>
          </p:cNvSpPr>
          <p:nvPr/>
        </p:nvSpPr>
        <p:spPr bwMode="auto">
          <a:xfrm>
            <a:off x="4656138" y="1997075"/>
            <a:ext cx="396875" cy="1588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Rectangle 225"/>
          <p:cNvSpPr>
            <a:spLocks noChangeArrowheads="1"/>
          </p:cNvSpPr>
          <p:nvPr/>
        </p:nvSpPr>
        <p:spPr bwMode="auto">
          <a:xfrm>
            <a:off x="4656138" y="1997075"/>
            <a:ext cx="396875" cy="158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Rectangle 226"/>
          <p:cNvSpPr>
            <a:spLocks noChangeArrowheads="1"/>
          </p:cNvSpPr>
          <p:nvPr/>
        </p:nvSpPr>
        <p:spPr bwMode="auto">
          <a:xfrm>
            <a:off x="4656138" y="1998663"/>
            <a:ext cx="396875" cy="1587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Rectangle 227"/>
          <p:cNvSpPr>
            <a:spLocks noChangeArrowheads="1"/>
          </p:cNvSpPr>
          <p:nvPr/>
        </p:nvSpPr>
        <p:spPr bwMode="auto">
          <a:xfrm>
            <a:off x="4656138" y="2000250"/>
            <a:ext cx="396875" cy="158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Rectangle 228"/>
          <p:cNvSpPr>
            <a:spLocks noChangeArrowheads="1"/>
          </p:cNvSpPr>
          <p:nvPr/>
        </p:nvSpPr>
        <p:spPr bwMode="auto">
          <a:xfrm>
            <a:off x="4656138" y="2000250"/>
            <a:ext cx="396875" cy="1588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Rectangle 229"/>
          <p:cNvSpPr>
            <a:spLocks noChangeArrowheads="1"/>
          </p:cNvSpPr>
          <p:nvPr/>
        </p:nvSpPr>
        <p:spPr bwMode="auto">
          <a:xfrm>
            <a:off x="4656138" y="2001838"/>
            <a:ext cx="396875" cy="1587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Rectangle 230"/>
          <p:cNvSpPr>
            <a:spLocks noChangeArrowheads="1"/>
          </p:cNvSpPr>
          <p:nvPr/>
        </p:nvSpPr>
        <p:spPr bwMode="auto">
          <a:xfrm>
            <a:off x="4656138" y="2003425"/>
            <a:ext cx="396875" cy="1588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Rectangle 231"/>
          <p:cNvSpPr>
            <a:spLocks noChangeArrowheads="1"/>
          </p:cNvSpPr>
          <p:nvPr/>
        </p:nvSpPr>
        <p:spPr bwMode="auto">
          <a:xfrm>
            <a:off x="4656138" y="2003425"/>
            <a:ext cx="396875" cy="1588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0" name="Rectangle 232"/>
          <p:cNvSpPr>
            <a:spLocks noChangeArrowheads="1"/>
          </p:cNvSpPr>
          <p:nvPr/>
        </p:nvSpPr>
        <p:spPr bwMode="auto">
          <a:xfrm>
            <a:off x="4656138" y="2005013"/>
            <a:ext cx="396875" cy="158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1" name="Rectangle 233"/>
          <p:cNvSpPr>
            <a:spLocks noChangeArrowheads="1"/>
          </p:cNvSpPr>
          <p:nvPr/>
        </p:nvSpPr>
        <p:spPr bwMode="auto">
          <a:xfrm>
            <a:off x="4656138" y="2005013"/>
            <a:ext cx="396875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2" name="Rectangle 234"/>
          <p:cNvSpPr>
            <a:spLocks noChangeArrowheads="1"/>
          </p:cNvSpPr>
          <p:nvPr/>
        </p:nvSpPr>
        <p:spPr bwMode="auto">
          <a:xfrm>
            <a:off x="4656138" y="2006600"/>
            <a:ext cx="396875" cy="1588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Rectangle 235"/>
          <p:cNvSpPr>
            <a:spLocks noChangeArrowheads="1"/>
          </p:cNvSpPr>
          <p:nvPr/>
        </p:nvSpPr>
        <p:spPr bwMode="auto">
          <a:xfrm>
            <a:off x="4656138" y="2008188"/>
            <a:ext cx="396875" cy="1587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4" name="Rectangle 236"/>
          <p:cNvSpPr>
            <a:spLocks noChangeArrowheads="1"/>
          </p:cNvSpPr>
          <p:nvPr/>
        </p:nvSpPr>
        <p:spPr bwMode="auto">
          <a:xfrm>
            <a:off x="4656138" y="2008188"/>
            <a:ext cx="396875" cy="1587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Rectangle 237"/>
          <p:cNvSpPr>
            <a:spLocks noChangeArrowheads="1"/>
          </p:cNvSpPr>
          <p:nvPr/>
        </p:nvSpPr>
        <p:spPr bwMode="auto">
          <a:xfrm>
            <a:off x="4656138" y="2009775"/>
            <a:ext cx="396875" cy="1588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Rectangle 238"/>
          <p:cNvSpPr>
            <a:spLocks noChangeArrowheads="1"/>
          </p:cNvSpPr>
          <p:nvPr/>
        </p:nvSpPr>
        <p:spPr bwMode="auto">
          <a:xfrm>
            <a:off x="4656138" y="2011363"/>
            <a:ext cx="396875" cy="1587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Rectangle 239"/>
          <p:cNvSpPr>
            <a:spLocks noChangeArrowheads="1"/>
          </p:cNvSpPr>
          <p:nvPr/>
        </p:nvSpPr>
        <p:spPr bwMode="auto">
          <a:xfrm>
            <a:off x="4656138" y="2011363"/>
            <a:ext cx="396875" cy="1587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Rectangle 240"/>
          <p:cNvSpPr>
            <a:spLocks noChangeArrowheads="1"/>
          </p:cNvSpPr>
          <p:nvPr/>
        </p:nvSpPr>
        <p:spPr bwMode="auto">
          <a:xfrm>
            <a:off x="4656138" y="2012950"/>
            <a:ext cx="396875" cy="158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Rectangle 241"/>
          <p:cNvSpPr>
            <a:spLocks noChangeArrowheads="1"/>
          </p:cNvSpPr>
          <p:nvPr/>
        </p:nvSpPr>
        <p:spPr bwMode="auto">
          <a:xfrm>
            <a:off x="4656138" y="2014538"/>
            <a:ext cx="396875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0" name="Rectangle 242"/>
          <p:cNvSpPr>
            <a:spLocks noChangeArrowheads="1"/>
          </p:cNvSpPr>
          <p:nvPr/>
        </p:nvSpPr>
        <p:spPr bwMode="auto">
          <a:xfrm>
            <a:off x="4656138" y="2014538"/>
            <a:ext cx="396875" cy="1587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Rectangle 243"/>
          <p:cNvSpPr>
            <a:spLocks noChangeArrowheads="1"/>
          </p:cNvSpPr>
          <p:nvPr/>
        </p:nvSpPr>
        <p:spPr bwMode="auto">
          <a:xfrm>
            <a:off x="4656138" y="2016125"/>
            <a:ext cx="396875" cy="1588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Rectangle 244"/>
          <p:cNvSpPr>
            <a:spLocks noChangeArrowheads="1"/>
          </p:cNvSpPr>
          <p:nvPr/>
        </p:nvSpPr>
        <p:spPr bwMode="auto">
          <a:xfrm>
            <a:off x="4656138" y="2016125"/>
            <a:ext cx="396875" cy="1588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3" name="Rectangle 245"/>
          <p:cNvSpPr>
            <a:spLocks noChangeArrowheads="1"/>
          </p:cNvSpPr>
          <p:nvPr/>
        </p:nvSpPr>
        <p:spPr bwMode="auto">
          <a:xfrm>
            <a:off x="4656138" y="2017713"/>
            <a:ext cx="396875" cy="1587"/>
          </a:xfrm>
          <a:prstGeom prst="rect">
            <a:avLst/>
          </a:prstGeom>
          <a:solidFill>
            <a:srgbClr val="C7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Rectangle 246"/>
          <p:cNvSpPr>
            <a:spLocks noChangeArrowheads="1"/>
          </p:cNvSpPr>
          <p:nvPr/>
        </p:nvSpPr>
        <p:spPr bwMode="auto">
          <a:xfrm>
            <a:off x="4656138" y="2019300"/>
            <a:ext cx="396875" cy="1588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Rectangle 247"/>
          <p:cNvSpPr>
            <a:spLocks noChangeArrowheads="1"/>
          </p:cNvSpPr>
          <p:nvPr/>
        </p:nvSpPr>
        <p:spPr bwMode="auto">
          <a:xfrm>
            <a:off x="4656138" y="2019300"/>
            <a:ext cx="396875" cy="1588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Rectangle 248"/>
          <p:cNvSpPr>
            <a:spLocks noChangeArrowheads="1"/>
          </p:cNvSpPr>
          <p:nvPr/>
        </p:nvSpPr>
        <p:spPr bwMode="auto">
          <a:xfrm>
            <a:off x="4656138" y="2020888"/>
            <a:ext cx="396875" cy="1587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Rectangle 249"/>
          <p:cNvSpPr>
            <a:spLocks noChangeArrowheads="1"/>
          </p:cNvSpPr>
          <p:nvPr/>
        </p:nvSpPr>
        <p:spPr bwMode="auto">
          <a:xfrm>
            <a:off x="4656138" y="2022475"/>
            <a:ext cx="396875" cy="158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Rectangle 250"/>
          <p:cNvSpPr>
            <a:spLocks noChangeArrowheads="1"/>
          </p:cNvSpPr>
          <p:nvPr/>
        </p:nvSpPr>
        <p:spPr bwMode="auto">
          <a:xfrm>
            <a:off x="4656138" y="2022475"/>
            <a:ext cx="396875" cy="1588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Rectangle 251"/>
          <p:cNvSpPr>
            <a:spLocks noChangeArrowheads="1"/>
          </p:cNvSpPr>
          <p:nvPr/>
        </p:nvSpPr>
        <p:spPr bwMode="auto">
          <a:xfrm>
            <a:off x="4656138" y="2024063"/>
            <a:ext cx="396875" cy="1587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Rectangle 252"/>
          <p:cNvSpPr>
            <a:spLocks noChangeArrowheads="1"/>
          </p:cNvSpPr>
          <p:nvPr/>
        </p:nvSpPr>
        <p:spPr bwMode="auto">
          <a:xfrm>
            <a:off x="4656138" y="2024063"/>
            <a:ext cx="396875" cy="1587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Rectangle 253"/>
          <p:cNvSpPr>
            <a:spLocks noChangeArrowheads="1"/>
          </p:cNvSpPr>
          <p:nvPr/>
        </p:nvSpPr>
        <p:spPr bwMode="auto">
          <a:xfrm>
            <a:off x="4656138" y="2025650"/>
            <a:ext cx="396875" cy="1588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Rectangle 254"/>
          <p:cNvSpPr>
            <a:spLocks noChangeArrowheads="1"/>
          </p:cNvSpPr>
          <p:nvPr/>
        </p:nvSpPr>
        <p:spPr bwMode="auto">
          <a:xfrm>
            <a:off x="4656138" y="2027238"/>
            <a:ext cx="396875" cy="1587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Rectangle 255"/>
          <p:cNvSpPr>
            <a:spLocks noChangeArrowheads="1"/>
          </p:cNvSpPr>
          <p:nvPr/>
        </p:nvSpPr>
        <p:spPr bwMode="auto">
          <a:xfrm>
            <a:off x="4656138" y="2027238"/>
            <a:ext cx="396875" cy="1587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Rectangle 256"/>
          <p:cNvSpPr>
            <a:spLocks noChangeArrowheads="1"/>
          </p:cNvSpPr>
          <p:nvPr/>
        </p:nvSpPr>
        <p:spPr bwMode="auto">
          <a:xfrm>
            <a:off x="4656138" y="2028825"/>
            <a:ext cx="396875" cy="1588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Rectangle 257"/>
          <p:cNvSpPr>
            <a:spLocks noChangeArrowheads="1"/>
          </p:cNvSpPr>
          <p:nvPr/>
        </p:nvSpPr>
        <p:spPr bwMode="auto">
          <a:xfrm>
            <a:off x="4656138" y="2030413"/>
            <a:ext cx="396875" cy="1587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Rectangle 258"/>
          <p:cNvSpPr>
            <a:spLocks noChangeArrowheads="1"/>
          </p:cNvSpPr>
          <p:nvPr/>
        </p:nvSpPr>
        <p:spPr bwMode="auto">
          <a:xfrm>
            <a:off x="4656138" y="2030413"/>
            <a:ext cx="396875" cy="1587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Rectangle 259"/>
          <p:cNvSpPr>
            <a:spLocks noChangeArrowheads="1"/>
          </p:cNvSpPr>
          <p:nvPr/>
        </p:nvSpPr>
        <p:spPr bwMode="auto">
          <a:xfrm>
            <a:off x="4656138" y="2032000"/>
            <a:ext cx="396875" cy="1588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Rectangle 260"/>
          <p:cNvSpPr>
            <a:spLocks noChangeArrowheads="1"/>
          </p:cNvSpPr>
          <p:nvPr/>
        </p:nvSpPr>
        <p:spPr bwMode="auto">
          <a:xfrm>
            <a:off x="4656138" y="2033588"/>
            <a:ext cx="396875" cy="1587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Rectangle 261"/>
          <p:cNvSpPr>
            <a:spLocks noChangeArrowheads="1"/>
          </p:cNvSpPr>
          <p:nvPr/>
        </p:nvSpPr>
        <p:spPr bwMode="auto">
          <a:xfrm>
            <a:off x="4656138" y="2033588"/>
            <a:ext cx="396875" cy="1587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Rectangle 262"/>
          <p:cNvSpPr>
            <a:spLocks noChangeArrowheads="1"/>
          </p:cNvSpPr>
          <p:nvPr/>
        </p:nvSpPr>
        <p:spPr bwMode="auto">
          <a:xfrm>
            <a:off x="4656138" y="2035175"/>
            <a:ext cx="396875" cy="1588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Rectangle 263"/>
          <p:cNvSpPr>
            <a:spLocks noChangeArrowheads="1"/>
          </p:cNvSpPr>
          <p:nvPr/>
        </p:nvSpPr>
        <p:spPr bwMode="auto">
          <a:xfrm>
            <a:off x="4656138" y="2035175"/>
            <a:ext cx="396875" cy="1588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Rectangle 264"/>
          <p:cNvSpPr>
            <a:spLocks noChangeArrowheads="1"/>
          </p:cNvSpPr>
          <p:nvPr/>
        </p:nvSpPr>
        <p:spPr bwMode="auto">
          <a:xfrm>
            <a:off x="4656138" y="2036763"/>
            <a:ext cx="396875" cy="1587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Rectangle 265"/>
          <p:cNvSpPr>
            <a:spLocks noChangeArrowheads="1"/>
          </p:cNvSpPr>
          <p:nvPr/>
        </p:nvSpPr>
        <p:spPr bwMode="auto">
          <a:xfrm>
            <a:off x="4656138" y="2038350"/>
            <a:ext cx="396875" cy="1588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Rectangle 266"/>
          <p:cNvSpPr>
            <a:spLocks noChangeArrowheads="1"/>
          </p:cNvSpPr>
          <p:nvPr/>
        </p:nvSpPr>
        <p:spPr bwMode="auto">
          <a:xfrm>
            <a:off x="4656138" y="2038350"/>
            <a:ext cx="396875" cy="1588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Rectangle 267"/>
          <p:cNvSpPr>
            <a:spLocks noChangeArrowheads="1"/>
          </p:cNvSpPr>
          <p:nvPr/>
        </p:nvSpPr>
        <p:spPr bwMode="auto">
          <a:xfrm>
            <a:off x="4656138" y="2039938"/>
            <a:ext cx="396875" cy="1587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Rectangle 268"/>
          <p:cNvSpPr>
            <a:spLocks noChangeArrowheads="1"/>
          </p:cNvSpPr>
          <p:nvPr/>
        </p:nvSpPr>
        <p:spPr bwMode="auto">
          <a:xfrm>
            <a:off x="4656138" y="2041525"/>
            <a:ext cx="396875" cy="15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Rectangle 269"/>
          <p:cNvSpPr>
            <a:spLocks noChangeArrowheads="1"/>
          </p:cNvSpPr>
          <p:nvPr/>
        </p:nvSpPr>
        <p:spPr bwMode="auto">
          <a:xfrm>
            <a:off x="4656138" y="2041525"/>
            <a:ext cx="396875" cy="1588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Rectangle 270"/>
          <p:cNvSpPr>
            <a:spLocks noChangeArrowheads="1"/>
          </p:cNvSpPr>
          <p:nvPr/>
        </p:nvSpPr>
        <p:spPr bwMode="auto">
          <a:xfrm>
            <a:off x="4656138" y="2043113"/>
            <a:ext cx="396875" cy="1587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Rectangle 271"/>
          <p:cNvSpPr>
            <a:spLocks noChangeArrowheads="1"/>
          </p:cNvSpPr>
          <p:nvPr/>
        </p:nvSpPr>
        <p:spPr bwMode="auto">
          <a:xfrm>
            <a:off x="4656138" y="2043113"/>
            <a:ext cx="396875" cy="1587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Rectangle 272"/>
          <p:cNvSpPr>
            <a:spLocks noChangeArrowheads="1"/>
          </p:cNvSpPr>
          <p:nvPr/>
        </p:nvSpPr>
        <p:spPr bwMode="auto">
          <a:xfrm>
            <a:off x="4656138" y="2044700"/>
            <a:ext cx="396875" cy="1588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Rectangle 273"/>
          <p:cNvSpPr>
            <a:spLocks noChangeArrowheads="1"/>
          </p:cNvSpPr>
          <p:nvPr/>
        </p:nvSpPr>
        <p:spPr bwMode="auto">
          <a:xfrm>
            <a:off x="4656138" y="2046288"/>
            <a:ext cx="396875" cy="1587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Rectangle 274"/>
          <p:cNvSpPr>
            <a:spLocks noChangeArrowheads="1"/>
          </p:cNvSpPr>
          <p:nvPr/>
        </p:nvSpPr>
        <p:spPr bwMode="auto">
          <a:xfrm>
            <a:off x="4656138" y="2046288"/>
            <a:ext cx="396875" cy="1587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3" name="Rectangle 275"/>
          <p:cNvSpPr>
            <a:spLocks noChangeArrowheads="1"/>
          </p:cNvSpPr>
          <p:nvPr/>
        </p:nvSpPr>
        <p:spPr bwMode="auto">
          <a:xfrm>
            <a:off x="4656138" y="2047875"/>
            <a:ext cx="396875" cy="1588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4" name="Rectangle 276"/>
          <p:cNvSpPr>
            <a:spLocks noChangeArrowheads="1"/>
          </p:cNvSpPr>
          <p:nvPr/>
        </p:nvSpPr>
        <p:spPr bwMode="auto">
          <a:xfrm>
            <a:off x="4656138" y="2049463"/>
            <a:ext cx="396875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5" name="Rectangle 277"/>
          <p:cNvSpPr>
            <a:spLocks noChangeArrowheads="1"/>
          </p:cNvSpPr>
          <p:nvPr/>
        </p:nvSpPr>
        <p:spPr bwMode="auto">
          <a:xfrm>
            <a:off x="4916488" y="2025650"/>
            <a:ext cx="1587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6" name="Rectangle 278"/>
          <p:cNvSpPr>
            <a:spLocks noChangeArrowheads="1"/>
          </p:cNvSpPr>
          <p:nvPr/>
        </p:nvSpPr>
        <p:spPr bwMode="auto">
          <a:xfrm>
            <a:off x="4918075" y="2025650"/>
            <a:ext cx="1588" cy="4889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7" name="Rectangle 279"/>
          <p:cNvSpPr>
            <a:spLocks noChangeArrowheads="1"/>
          </p:cNvSpPr>
          <p:nvPr/>
        </p:nvSpPr>
        <p:spPr bwMode="auto">
          <a:xfrm>
            <a:off x="4918075" y="2025650"/>
            <a:ext cx="1588" cy="4889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8" name="Rectangle 280"/>
          <p:cNvSpPr>
            <a:spLocks noChangeArrowheads="1"/>
          </p:cNvSpPr>
          <p:nvPr/>
        </p:nvSpPr>
        <p:spPr bwMode="auto">
          <a:xfrm>
            <a:off x="4919663" y="2025650"/>
            <a:ext cx="1587" cy="488950"/>
          </a:xfrm>
          <a:prstGeom prst="rect">
            <a:avLst/>
          </a:prstGeom>
          <a:solidFill>
            <a:srgbClr val="69696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9" name="Rectangle 281"/>
          <p:cNvSpPr>
            <a:spLocks noChangeArrowheads="1"/>
          </p:cNvSpPr>
          <p:nvPr/>
        </p:nvSpPr>
        <p:spPr bwMode="auto">
          <a:xfrm>
            <a:off x="4919663" y="2025650"/>
            <a:ext cx="1587" cy="4889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0" name="Rectangle 282"/>
          <p:cNvSpPr>
            <a:spLocks noChangeArrowheads="1"/>
          </p:cNvSpPr>
          <p:nvPr/>
        </p:nvSpPr>
        <p:spPr bwMode="auto">
          <a:xfrm>
            <a:off x="4921250" y="2025650"/>
            <a:ext cx="1588" cy="488950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1" name="Rectangle 283"/>
          <p:cNvSpPr>
            <a:spLocks noChangeArrowheads="1"/>
          </p:cNvSpPr>
          <p:nvPr/>
        </p:nvSpPr>
        <p:spPr bwMode="auto">
          <a:xfrm>
            <a:off x="4922838" y="2025650"/>
            <a:ext cx="1587" cy="4889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2" name="Rectangle 284"/>
          <p:cNvSpPr>
            <a:spLocks noChangeArrowheads="1"/>
          </p:cNvSpPr>
          <p:nvPr/>
        </p:nvSpPr>
        <p:spPr bwMode="auto">
          <a:xfrm>
            <a:off x="4924425" y="2025650"/>
            <a:ext cx="0" cy="488950"/>
          </a:xfrm>
          <a:prstGeom prst="rect">
            <a:avLst/>
          </a:prstGeom>
          <a:solidFill>
            <a:srgbClr val="6D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3" name="Rectangle 285"/>
          <p:cNvSpPr>
            <a:spLocks noChangeArrowheads="1"/>
          </p:cNvSpPr>
          <p:nvPr/>
        </p:nvSpPr>
        <p:spPr bwMode="auto">
          <a:xfrm>
            <a:off x="4924425" y="2025650"/>
            <a:ext cx="1588" cy="488950"/>
          </a:xfrm>
          <a:prstGeom prst="rect">
            <a:avLst/>
          </a:prstGeom>
          <a:solidFill>
            <a:srgbClr val="6E6E6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4" name="Rectangle 286"/>
          <p:cNvSpPr>
            <a:spLocks noChangeArrowheads="1"/>
          </p:cNvSpPr>
          <p:nvPr/>
        </p:nvSpPr>
        <p:spPr bwMode="auto">
          <a:xfrm>
            <a:off x="4924425" y="2025650"/>
            <a:ext cx="4763" cy="488950"/>
          </a:xfrm>
          <a:prstGeom prst="rect">
            <a:avLst/>
          </a:prstGeom>
          <a:solidFill>
            <a:srgbClr val="6F6F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5" name="Rectangle 287"/>
          <p:cNvSpPr>
            <a:spLocks noChangeArrowheads="1"/>
          </p:cNvSpPr>
          <p:nvPr/>
        </p:nvSpPr>
        <p:spPr bwMode="auto">
          <a:xfrm>
            <a:off x="4929188" y="2025650"/>
            <a:ext cx="1587" cy="4889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6" name="Rectangle 288"/>
          <p:cNvSpPr>
            <a:spLocks noChangeArrowheads="1"/>
          </p:cNvSpPr>
          <p:nvPr/>
        </p:nvSpPr>
        <p:spPr bwMode="auto">
          <a:xfrm>
            <a:off x="4929188" y="2025650"/>
            <a:ext cx="1587" cy="488950"/>
          </a:xfrm>
          <a:prstGeom prst="rect">
            <a:avLst/>
          </a:prstGeom>
          <a:solidFill>
            <a:srgbClr val="71717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7" name="Rectangle 289"/>
          <p:cNvSpPr>
            <a:spLocks noChangeArrowheads="1"/>
          </p:cNvSpPr>
          <p:nvPr/>
        </p:nvSpPr>
        <p:spPr bwMode="auto">
          <a:xfrm>
            <a:off x="4930775" y="2025650"/>
            <a:ext cx="1588" cy="488950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8" name="Rectangle 290"/>
          <p:cNvSpPr>
            <a:spLocks noChangeArrowheads="1"/>
          </p:cNvSpPr>
          <p:nvPr/>
        </p:nvSpPr>
        <p:spPr bwMode="auto">
          <a:xfrm>
            <a:off x="4930775" y="2025650"/>
            <a:ext cx="1588" cy="488950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9" name="Rectangle 291"/>
          <p:cNvSpPr>
            <a:spLocks noChangeArrowheads="1"/>
          </p:cNvSpPr>
          <p:nvPr/>
        </p:nvSpPr>
        <p:spPr bwMode="auto">
          <a:xfrm>
            <a:off x="4932363" y="2025650"/>
            <a:ext cx="1587" cy="488950"/>
          </a:xfrm>
          <a:prstGeom prst="rect">
            <a:avLst/>
          </a:prstGeom>
          <a:solidFill>
            <a:srgbClr val="74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0" name="Rectangle 292"/>
          <p:cNvSpPr>
            <a:spLocks noChangeArrowheads="1"/>
          </p:cNvSpPr>
          <p:nvPr/>
        </p:nvSpPr>
        <p:spPr bwMode="auto">
          <a:xfrm>
            <a:off x="4933950" y="2025650"/>
            <a:ext cx="1588" cy="488950"/>
          </a:xfrm>
          <a:prstGeom prst="rect">
            <a:avLst/>
          </a:prstGeom>
          <a:solidFill>
            <a:srgbClr val="75757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1" name="Rectangle 293"/>
          <p:cNvSpPr>
            <a:spLocks noChangeArrowheads="1"/>
          </p:cNvSpPr>
          <p:nvPr/>
        </p:nvSpPr>
        <p:spPr bwMode="auto">
          <a:xfrm>
            <a:off x="4935538" y="2025650"/>
            <a:ext cx="1587" cy="4889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2" name="Rectangle 294"/>
          <p:cNvSpPr>
            <a:spLocks noChangeArrowheads="1"/>
          </p:cNvSpPr>
          <p:nvPr/>
        </p:nvSpPr>
        <p:spPr bwMode="auto">
          <a:xfrm>
            <a:off x="4937125" y="2025650"/>
            <a:ext cx="1588" cy="4889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3" name="Rectangle 295"/>
          <p:cNvSpPr>
            <a:spLocks noChangeArrowheads="1"/>
          </p:cNvSpPr>
          <p:nvPr/>
        </p:nvSpPr>
        <p:spPr bwMode="auto">
          <a:xfrm>
            <a:off x="4937125" y="2025650"/>
            <a:ext cx="1588" cy="488950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4" name="Rectangle 296"/>
          <p:cNvSpPr>
            <a:spLocks noChangeArrowheads="1"/>
          </p:cNvSpPr>
          <p:nvPr/>
        </p:nvSpPr>
        <p:spPr bwMode="auto">
          <a:xfrm>
            <a:off x="4938713" y="2025650"/>
            <a:ext cx="1587" cy="488950"/>
          </a:xfrm>
          <a:prstGeom prst="rect">
            <a:avLst/>
          </a:prstGeom>
          <a:solidFill>
            <a:srgbClr val="7979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5" name="Rectangle 297"/>
          <p:cNvSpPr>
            <a:spLocks noChangeArrowheads="1"/>
          </p:cNvSpPr>
          <p:nvPr/>
        </p:nvSpPr>
        <p:spPr bwMode="auto">
          <a:xfrm>
            <a:off x="4938713" y="2025650"/>
            <a:ext cx="1587" cy="488950"/>
          </a:xfrm>
          <a:prstGeom prst="rect">
            <a:avLst/>
          </a:prstGeom>
          <a:solidFill>
            <a:srgbClr val="7A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6" name="Rectangle 298"/>
          <p:cNvSpPr>
            <a:spLocks noChangeArrowheads="1"/>
          </p:cNvSpPr>
          <p:nvPr/>
        </p:nvSpPr>
        <p:spPr bwMode="auto">
          <a:xfrm>
            <a:off x="4940300" y="2025650"/>
            <a:ext cx="1588" cy="4889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7" name="Rectangle 299"/>
          <p:cNvSpPr>
            <a:spLocks noChangeArrowheads="1"/>
          </p:cNvSpPr>
          <p:nvPr/>
        </p:nvSpPr>
        <p:spPr bwMode="auto">
          <a:xfrm>
            <a:off x="4941888" y="2025650"/>
            <a:ext cx="1587" cy="488950"/>
          </a:xfrm>
          <a:prstGeom prst="rect">
            <a:avLst/>
          </a:prstGeom>
          <a:solidFill>
            <a:srgbClr val="7C7C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8" name="Rectangle 300"/>
          <p:cNvSpPr>
            <a:spLocks noChangeArrowheads="1"/>
          </p:cNvSpPr>
          <p:nvPr/>
        </p:nvSpPr>
        <p:spPr bwMode="auto">
          <a:xfrm>
            <a:off x="4941888" y="2025650"/>
            <a:ext cx="1587" cy="488950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9" name="Rectangle 301"/>
          <p:cNvSpPr>
            <a:spLocks noChangeArrowheads="1"/>
          </p:cNvSpPr>
          <p:nvPr/>
        </p:nvSpPr>
        <p:spPr bwMode="auto">
          <a:xfrm>
            <a:off x="4943475" y="2025650"/>
            <a:ext cx="1588" cy="4889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0" name="Rectangle 302"/>
          <p:cNvSpPr>
            <a:spLocks noChangeArrowheads="1"/>
          </p:cNvSpPr>
          <p:nvPr/>
        </p:nvSpPr>
        <p:spPr bwMode="auto">
          <a:xfrm>
            <a:off x="4943475" y="2025650"/>
            <a:ext cx="1588" cy="4889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" name="Rectangle 303"/>
          <p:cNvSpPr>
            <a:spLocks noChangeArrowheads="1"/>
          </p:cNvSpPr>
          <p:nvPr/>
        </p:nvSpPr>
        <p:spPr bwMode="auto">
          <a:xfrm>
            <a:off x="4945063" y="2025650"/>
            <a:ext cx="3175" cy="4889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" name="Rectangle 304"/>
          <p:cNvSpPr>
            <a:spLocks noChangeArrowheads="1"/>
          </p:cNvSpPr>
          <p:nvPr/>
        </p:nvSpPr>
        <p:spPr bwMode="auto">
          <a:xfrm>
            <a:off x="4948238" y="2025650"/>
            <a:ext cx="1587" cy="488950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" name="Rectangle 305"/>
          <p:cNvSpPr>
            <a:spLocks noChangeArrowheads="1"/>
          </p:cNvSpPr>
          <p:nvPr/>
        </p:nvSpPr>
        <p:spPr bwMode="auto">
          <a:xfrm>
            <a:off x="4949825" y="2025650"/>
            <a:ext cx="1588" cy="488950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" name="Rectangle 306"/>
          <p:cNvSpPr>
            <a:spLocks noChangeArrowheads="1"/>
          </p:cNvSpPr>
          <p:nvPr/>
        </p:nvSpPr>
        <p:spPr bwMode="auto">
          <a:xfrm>
            <a:off x="4949825" y="2025650"/>
            <a:ext cx="1588" cy="488950"/>
          </a:xfrm>
          <a:prstGeom prst="rect">
            <a:avLst/>
          </a:prstGeom>
          <a:solidFill>
            <a:srgbClr val="8383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" name="Rectangle 307"/>
          <p:cNvSpPr>
            <a:spLocks noChangeArrowheads="1"/>
          </p:cNvSpPr>
          <p:nvPr/>
        </p:nvSpPr>
        <p:spPr bwMode="auto">
          <a:xfrm>
            <a:off x="4951413" y="2025650"/>
            <a:ext cx="1587" cy="488950"/>
          </a:xfrm>
          <a:prstGeom prst="rect">
            <a:avLst/>
          </a:prstGeom>
          <a:solidFill>
            <a:srgbClr val="8484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" name="Rectangle 308"/>
          <p:cNvSpPr>
            <a:spLocks noChangeArrowheads="1"/>
          </p:cNvSpPr>
          <p:nvPr/>
        </p:nvSpPr>
        <p:spPr bwMode="auto">
          <a:xfrm>
            <a:off x="4953000" y="2025650"/>
            <a:ext cx="1588" cy="488950"/>
          </a:xfrm>
          <a:prstGeom prst="rect">
            <a:avLst/>
          </a:prstGeom>
          <a:solidFill>
            <a:srgbClr val="858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" name="Rectangle 309"/>
          <p:cNvSpPr>
            <a:spLocks noChangeArrowheads="1"/>
          </p:cNvSpPr>
          <p:nvPr/>
        </p:nvSpPr>
        <p:spPr bwMode="auto">
          <a:xfrm>
            <a:off x="4954588" y="2025650"/>
            <a:ext cx="1587" cy="488950"/>
          </a:xfrm>
          <a:prstGeom prst="rect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" name="Rectangle 310"/>
          <p:cNvSpPr>
            <a:spLocks noChangeArrowheads="1"/>
          </p:cNvSpPr>
          <p:nvPr/>
        </p:nvSpPr>
        <p:spPr bwMode="auto">
          <a:xfrm>
            <a:off x="4956175" y="2025650"/>
            <a:ext cx="1588" cy="4889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" name="Rectangle 311"/>
          <p:cNvSpPr>
            <a:spLocks noChangeArrowheads="1"/>
          </p:cNvSpPr>
          <p:nvPr/>
        </p:nvSpPr>
        <p:spPr bwMode="auto">
          <a:xfrm>
            <a:off x="4956175" y="2025650"/>
            <a:ext cx="1588" cy="488950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" name="Rectangle 312"/>
          <p:cNvSpPr>
            <a:spLocks noChangeArrowheads="1"/>
          </p:cNvSpPr>
          <p:nvPr/>
        </p:nvSpPr>
        <p:spPr bwMode="auto">
          <a:xfrm>
            <a:off x="4957763" y="2025650"/>
            <a:ext cx="1587" cy="488950"/>
          </a:xfrm>
          <a:prstGeom prst="rect">
            <a:avLst/>
          </a:prstGeom>
          <a:solidFill>
            <a:srgbClr val="89898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1" name="Rectangle 313"/>
          <p:cNvSpPr>
            <a:spLocks noChangeArrowheads="1"/>
          </p:cNvSpPr>
          <p:nvPr/>
        </p:nvSpPr>
        <p:spPr bwMode="auto">
          <a:xfrm>
            <a:off x="4957763" y="2025650"/>
            <a:ext cx="3175" cy="4889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2" name="Rectangle 314"/>
          <p:cNvSpPr>
            <a:spLocks noChangeArrowheads="1"/>
          </p:cNvSpPr>
          <p:nvPr/>
        </p:nvSpPr>
        <p:spPr bwMode="auto">
          <a:xfrm>
            <a:off x="4960938" y="2025650"/>
            <a:ext cx="1587" cy="488950"/>
          </a:xfrm>
          <a:prstGeom prst="rect">
            <a:avLst/>
          </a:prstGeom>
          <a:solidFill>
            <a:srgbClr val="8B8B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3" name="Rectangle 315"/>
          <p:cNvSpPr>
            <a:spLocks noChangeArrowheads="1"/>
          </p:cNvSpPr>
          <p:nvPr/>
        </p:nvSpPr>
        <p:spPr bwMode="auto">
          <a:xfrm>
            <a:off x="4960938" y="2025650"/>
            <a:ext cx="1587" cy="488950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4" name="Rectangle 316"/>
          <p:cNvSpPr>
            <a:spLocks noChangeArrowheads="1"/>
          </p:cNvSpPr>
          <p:nvPr/>
        </p:nvSpPr>
        <p:spPr bwMode="auto">
          <a:xfrm>
            <a:off x="4962525" y="2025650"/>
            <a:ext cx="0" cy="488950"/>
          </a:xfrm>
          <a:prstGeom prst="rect">
            <a:avLst/>
          </a:prstGeom>
          <a:solidFill>
            <a:srgbClr val="8D8D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5" name="Rectangle 317"/>
          <p:cNvSpPr>
            <a:spLocks noChangeArrowheads="1"/>
          </p:cNvSpPr>
          <p:nvPr/>
        </p:nvSpPr>
        <p:spPr bwMode="auto">
          <a:xfrm>
            <a:off x="4962525" y="2025650"/>
            <a:ext cx="1588" cy="488950"/>
          </a:xfrm>
          <a:prstGeom prst="rect">
            <a:avLst/>
          </a:prstGeom>
          <a:solidFill>
            <a:srgbClr val="8E8E8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6" name="Rectangle 318"/>
          <p:cNvSpPr>
            <a:spLocks noChangeArrowheads="1"/>
          </p:cNvSpPr>
          <p:nvPr/>
        </p:nvSpPr>
        <p:spPr bwMode="auto">
          <a:xfrm>
            <a:off x="4964113" y="2025650"/>
            <a:ext cx="3175" cy="488950"/>
          </a:xfrm>
          <a:prstGeom prst="rect">
            <a:avLst/>
          </a:prstGeom>
          <a:solidFill>
            <a:srgbClr val="8F8F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7" name="Rectangle 319"/>
          <p:cNvSpPr>
            <a:spLocks noChangeArrowheads="1"/>
          </p:cNvSpPr>
          <p:nvPr/>
        </p:nvSpPr>
        <p:spPr bwMode="auto">
          <a:xfrm>
            <a:off x="4964113" y="2025650"/>
            <a:ext cx="3175" cy="488950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8" name="Rectangle 320"/>
          <p:cNvSpPr>
            <a:spLocks noChangeArrowheads="1"/>
          </p:cNvSpPr>
          <p:nvPr/>
        </p:nvSpPr>
        <p:spPr bwMode="auto">
          <a:xfrm>
            <a:off x="4967288" y="2025650"/>
            <a:ext cx="1587" cy="488950"/>
          </a:xfrm>
          <a:prstGeom prst="rect">
            <a:avLst/>
          </a:prstGeom>
          <a:solidFill>
            <a:srgbClr val="9191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9" name="Rectangle 321"/>
          <p:cNvSpPr>
            <a:spLocks noChangeArrowheads="1"/>
          </p:cNvSpPr>
          <p:nvPr/>
        </p:nvSpPr>
        <p:spPr bwMode="auto">
          <a:xfrm>
            <a:off x="4968875" y="2025650"/>
            <a:ext cx="1588" cy="488950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0" name="Rectangle 322"/>
          <p:cNvSpPr>
            <a:spLocks noChangeArrowheads="1"/>
          </p:cNvSpPr>
          <p:nvPr/>
        </p:nvSpPr>
        <p:spPr bwMode="auto">
          <a:xfrm>
            <a:off x="4968875" y="2025650"/>
            <a:ext cx="1588" cy="488950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1" name="Rectangle 323"/>
          <p:cNvSpPr>
            <a:spLocks noChangeArrowheads="1"/>
          </p:cNvSpPr>
          <p:nvPr/>
        </p:nvSpPr>
        <p:spPr bwMode="auto">
          <a:xfrm>
            <a:off x="4970463" y="2025650"/>
            <a:ext cx="1587" cy="488950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2" name="Rectangle 324"/>
          <p:cNvSpPr>
            <a:spLocks noChangeArrowheads="1"/>
          </p:cNvSpPr>
          <p:nvPr/>
        </p:nvSpPr>
        <p:spPr bwMode="auto">
          <a:xfrm>
            <a:off x="4972050" y="2025650"/>
            <a:ext cx="1588" cy="488950"/>
          </a:xfrm>
          <a:prstGeom prst="rect">
            <a:avLst/>
          </a:prstGeom>
          <a:solidFill>
            <a:srgbClr val="95959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3" name="Rectangle 325"/>
          <p:cNvSpPr>
            <a:spLocks noChangeArrowheads="1"/>
          </p:cNvSpPr>
          <p:nvPr/>
        </p:nvSpPr>
        <p:spPr bwMode="auto">
          <a:xfrm>
            <a:off x="4972050" y="2025650"/>
            <a:ext cx="3175" cy="4889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4" name="Rectangle 326"/>
          <p:cNvSpPr>
            <a:spLocks noChangeArrowheads="1"/>
          </p:cNvSpPr>
          <p:nvPr/>
        </p:nvSpPr>
        <p:spPr bwMode="auto">
          <a:xfrm>
            <a:off x="4975225" y="2025650"/>
            <a:ext cx="1588" cy="488950"/>
          </a:xfrm>
          <a:prstGeom prst="rect">
            <a:avLst/>
          </a:prstGeom>
          <a:solidFill>
            <a:srgbClr val="97979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5" name="Rectangle 327"/>
          <p:cNvSpPr>
            <a:spLocks noChangeArrowheads="1"/>
          </p:cNvSpPr>
          <p:nvPr/>
        </p:nvSpPr>
        <p:spPr bwMode="auto">
          <a:xfrm>
            <a:off x="4975225" y="2025650"/>
            <a:ext cx="1588" cy="4889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6" name="Rectangle 328"/>
          <p:cNvSpPr>
            <a:spLocks noChangeArrowheads="1"/>
          </p:cNvSpPr>
          <p:nvPr/>
        </p:nvSpPr>
        <p:spPr bwMode="auto">
          <a:xfrm>
            <a:off x="4976813" y="2025650"/>
            <a:ext cx="1587" cy="48895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7" name="Rectangle 329"/>
          <p:cNvSpPr>
            <a:spLocks noChangeArrowheads="1"/>
          </p:cNvSpPr>
          <p:nvPr/>
        </p:nvSpPr>
        <p:spPr bwMode="auto">
          <a:xfrm>
            <a:off x="4976813" y="2025650"/>
            <a:ext cx="1587" cy="4889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8" name="Rectangle 330"/>
          <p:cNvSpPr>
            <a:spLocks noChangeArrowheads="1"/>
          </p:cNvSpPr>
          <p:nvPr/>
        </p:nvSpPr>
        <p:spPr bwMode="auto">
          <a:xfrm>
            <a:off x="4978400" y="2025650"/>
            <a:ext cx="1588" cy="488950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9" name="Rectangle 331"/>
          <p:cNvSpPr>
            <a:spLocks noChangeArrowheads="1"/>
          </p:cNvSpPr>
          <p:nvPr/>
        </p:nvSpPr>
        <p:spPr bwMode="auto">
          <a:xfrm>
            <a:off x="4979988" y="2025650"/>
            <a:ext cx="1587" cy="4889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0" name="Rectangle 332"/>
          <p:cNvSpPr>
            <a:spLocks noChangeArrowheads="1"/>
          </p:cNvSpPr>
          <p:nvPr/>
        </p:nvSpPr>
        <p:spPr bwMode="auto">
          <a:xfrm>
            <a:off x="4981575" y="2025650"/>
            <a:ext cx="0" cy="488950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1" name="Rectangle 333"/>
          <p:cNvSpPr>
            <a:spLocks noChangeArrowheads="1"/>
          </p:cNvSpPr>
          <p:nvPr/>
        </p:nvSpPr>
        <p:spPr bwMode="auto">
          <a:xfrm>
            <a:off x="4981575" y="2025650"/>
            <a:ext cx="1588" cy="4889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2" name="Rectangle 334"/>
          <p:cNvSpPr>
            <a:spLocks noChangeArrowheads="1"/>
          </p:cNvSpPr>
          <p:nvPr/>
        </p:nvSpPr>
        <p:spPr bwMode="auto">
          <a:xfrm>
            <a:off x="4983163" y="2025650"/>
            <a:ext cx="3175" cy="48895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3" name="Rectangle 335"/>
          <p:cNvSpPr>
            <a:spLocks noChangeArrowheads="1"/>
          </p:cNvSpPr>
          <p:nvPr/>
        </p:nvSpPr>
        <p:spPr bwMode="auto">
          <a:xfrm>
            <a:off x="4983163" y="2025650"/>
            <a:ext cx="3175" cy="4889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4" name="Rectangle 336"/>
          <p:cNvSpPr>
            <a:spLocks noChangeArrowheads="1"/>
          </p:cNvSpPr>
          <p:nvPr/>
        </p:nvSpPr>
        <p:spPr bwMode="auto">
          <a:xfrm>
            <a:off x="4986338" y="2025650"/>
            <a:ext cx="1587" cy="488950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5" name="Rectangle 337"/>
          <p:cNvSpPr>
            <a:spLocks noChangeArrowheads="1"/>
          </p:cNvSpPr>
          <p:nvPr/>
        </p:nvSpPr>
        <p:spPr bwMode="auto">
          <a:xfrm>
            <a:off x="4987925" y="2025650"/>
            <a:ext cx="1588" cy="4889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6" name="Rectangle 338"/>
          <p:cNvSpPr>
            <a:spLocks noChangeArrowheads="1"/>
          </p:cNvSpPr>
          <p:nvPr/>
        </p:nvSpPr>
        <p:spPr bwMode="auto">
          <a:xfrm>
            <a:off x="4987925" y="2025650"/>
            <a:ext cx="1588" cy="488950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7" name="Rectangle 339"/>
          <p:cNvSpPr>
            <a:spLocks noChangeArrowheads="1"/>
          </p:cNvSpPr>
          <p:nvPr/>
        </p:nvSpPr>
        <p:spPr bwMode="auto">
          <a:xfrm>
            <a:off x="4989513" y="2025650"/>
            <a:ext cx="1587" cy="4889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8" name="Rectangle 340"/>
          <p:cNvSpPr>
            <a:spLocks noChangeArrowheads="1"/>
          </p:cNvSpPr>
          <p:nvPr/>
        </p:nvSpPr>
        <p:spPr bwMode="auto">
          <a:xfrm>
            <a:off x="4991100" y="2025650"/>
            <a:ext cx="1588" cy="4889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9" name="Rectangle 341"/>
          <p:cNvSpPr>
            <a:spLocks noChangeArrowheads="1"/>
          </p:cNvSpPr>
          <p:nvPr/>
        </p:nvSpPr>
        <p:spPr bwMode="auto">
          <a:xfrm>
            <a:off x="4991100" y="2025650"/>
            <a:ext cx="1588" cy="4889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0" name="Rectangle 342"/>
          <p:cNvSpPr>
            <a:spLocks noChangeArrowheads="1"/>
          </p:cNvSpPr>
          <p:nvPr/>
        </p:nvSpPr>
        <p:spPr bwMode="auto">
          <a:xfrm>
            <a:off x="4992688" y="2025650"/>
            <a:ext cx="1587" cy="4889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1" name="Rectangle 343"/>
          <p:cNvSpPr>
            <a:spLocks noChangeArrowheads="1"/>
          </p:cNvSpPr>
          <p:nvPr/>
        </p:nvSpPr>
        <p:spPr bwMode="auto">
          <a:xfrm>
            <a:off x="4994275" y="2025650"/>
            <a:ext cx="1588" cy="4889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2" name="Rectangle 344"/>
          <p:cNvSpPr>
            <a:spLocks noChangeArrowheads="1"/>
          </p:cNvSpPr>
          <p:nvPr/>
        </p:nvSpPr>
        <p:spPr bwMode="auto">
          <a:xfrm>
            <a:off x="4995863" y="2025650"/>
            <a:ext cx="1587" cy="4889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3" name="Rectangle 345"/>
          <p:cNvSpPr>
            <a:spLocks noChangeArrowheads="1"/>
          </p:cNvSpPr>
          <p:nvPr/>
        </p:nvSpPr>
        <p:spPr bwMode="auto">
          <a:xfrm>
            <a:off x="4995863" y="2025650"/>
            <a:ext cx="1587" cy="4889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4" name="Rectangle 346"/>
          <p:cNvSpPr>
            <a:spLocks noChangeArrowheads="1"/>
          </p:cNvSpPr>
          <p:nvPr/>
        </p:nvSpPr>
        <p:spPr bwMode="auto">
          <a:xfrm>
            <a:off x="4997450" y="2025650"/>
            <a:ext cx="1588" cy="4889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5" name="Rectangle 347"/>
          <p:cNvSpPr>
            <a:spLocks noChangeArrowheads="1"/>
          </p:cNvSpPr>
          <p:nvPr/>
        </p:nvSpPr>
        <p:spPr bwMode="auto">
          <a:xfrm>
            <a:off x="4999038" y="2025650"/>
            <a:ext cx="1587" cy="4889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6" name="Rectangle 348"/>
          <p:cNvSpPr>
            <a:spLocks noChangeArrowheads="1"/>
          </p:cNvSpPr>
          <p:nvPr/>
        </p:nvSpPr>
        <p:spPr bwMode="auto">
          <a:xfrm>
            <a:off x="5000625" y="2025650"/>
            <a:ext cx="0" cy="4889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7" name="Rectangle 349"/>
          <p:cNvSpPr>
            <a:spLocks noChangeArrowheads="1"/>
          </p:cNvSpPr>
          <p:nvPr/>
        </p:nvSpPr>
        <p:spPr bwMode="auto">
          <a:xfrm>
            <a:off x="5000625" y="2025650"/>
            <a:ext cx="1588" cy="488950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8" name="Rectangle 350"/>
          <p:cNvSpPr>
            <a:spLocks noChangeArrowheads="1"/>
          </p:cNvSpPr>
          <p:nvPr/>
        </p:nvSpPr>
        <p:spPr bwMode="auto">
          <a:xfrm>
            <a:off x="5000625" y="2025650"/>
            <a:ext cx="1588" cy="4889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9" name="Rectangle 351"/>
          <p:cNvSpPr>
            <a:spLocks noChangeArrowheads="1"/>
          </p:cNvSpPr>
          <p:nvPr/>
        </p:nvSpPr>
        <p:spPr bwMode="auto">
          <a:xfrm>
            <a:off x="5002213" y="2025650"/>
            <a:ext cx="3175" cy="488950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0" name="Rectangle 352"/>
          <p:cNvSpPr>
            <a:spLocks noChangeArrowheads="1"/>
          </p:cNvSpPr>
          <p:nvPr/>
        </p:nvSpPr>
        <p:spPr bwMode="auto">
          <a:xfrm>
            <a:off x="5005388" y="2025650"/>
            <a:ext cx="1587" cy="4889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1" name="Rectangle 353"/>
          <p:cNvSpPr>
            <a:spLocks noChangeArrowheads="1"/>
          </p:cNvSpPr>
          <p:nvPr/>
        </p:nvSpPr>
        <p:spPr bwMode="auto">
          <a:xfrm>
            <a:off x="5006975" y="2025650"/>
            <a:ext cx="1588" cy="4889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2" name="Rectangle 354"/>
          <p:cNvSpPr>
            <a:spLocks noChangeArrowheads="1"/>
          </p:cNvSpPr>
          <p:nvPr/>
        </p:nvSpPr>
        <p:spPr bwMode="auto">
          <a:xfrm>
            <a:off x="5006975" y="2025650"/>
            <a:ext cx="1588" cy="4889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3" name="Rectangle 355"/>
          <p:cNvSpPr>
            <a:spLocks noChangeArrowheads="1"/>
          </p:cNvSpPr>
          <p:nvPr/>
        </p:nvSpPr>
        <p:spPr bwMode="auto">
          <a:xfrm>
            <a:off x="5008563" y="2025650"/>
            <a:ext cx="1587" cy="48895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4" name="Rectangle 356"/>
          <p:cNvSpPr>
            <a:spLocks noChangeArrowheads="1"/>
          </p:cNvSpPr>
          <p:nvPr/>
        </p:nvSpPr>
        <p:spPr bwMode="auto">
          <a:xfrm>
            <a:off x="5010150" y="2025650"/>
            <a:ext cx="1588" cy="4889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5" name="Rectangle 357"/>
          <p:cNvSpPr>
            <a:spLocks noChangeArrowheads="1"/>
          </p:cNvSpPr>
          <p:nvPr/>
        </p:nvSpPr>
        <p:spPr bwMode="auto">
          <a:xfrm>
            <a:off x="5010150" y="2025650"/>
            <a:ext cx="3175" cy="4889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6" name="Rectangle 358"/>
          <p:cNvSpPr>
            <a:spLocks noChangeArrowheads="1"/>
          </p:cNvSpPr>
          <p:nvPr/>
        </p:nvSpPr>
        <p:spPr bwMode="auto">
          <a:xfrm>
            <a:off x="5013325" y="2025650"/>
            <a:ext cx="1588" cy="4889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7" name="Rectangle 359"/>
          <p:cNvSpPr>
            <a:spLocks noChangeArrowheads="1"/>
          </p:cNvSpPr>
          <p:nvPr/>
        </p:nvSpPr>
        <p:spPr bwMode="auto">
          <a:xfrm>
            <a:off x="5013325" y="2025650"/>
            <a:ext cx="1588" cy="4889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8" name="Rectangle 360"/>
          <p:cNvSpPr>
            <a:spLocks noChangeArrowheads="1"/>
          </p:cNvSpPr>
          <p:nvPr/>
        </p:nvSpPr>
        <p:spPr bwMode="auto">
          <a:xfrm>
            <a:off x="5014913" y="2025650"/>
            <a:ext cx="1587" cy="4889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9" name="Rectangle 361"/>
          <p:cNvSpPr>
            <a:spLocks noChangeArrowheads="1"/>
          </p:cNvSpPr>
          <p:nvPr/>
        </p:nvSpPr>
        <p:spPr bwMode="auto">
          <a:xfrm>
            <a:off x="5016500" y="2025650"/>
            <a:ext cx="1588" cy="4889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0" name="Rectangle 362"/>
          <p:cNvSpPr>
            <a:spLocks noChangeArrowheads="1"/>
          </p:cNvSpPr>
          <p:nvPr/>
        </p:nvSpPr>
        <p:spPr bwMode="auto">
          <a:xfrm>
            <a:off x="5018088" y="2025650"/>
            <a:ext cx="1587" cy="488950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1" name="Rectangle 363"/>
          <p:cNvSpPr>
            <a:spLocks noChangeArrowheads="1"/>
          </p:cNvSpPr>
          <p:nvPr/>
        </p:nvSpPr>
        <p:spPr bwMode="auto">
          <a:xfrm>
            <a:off x="5018088" y="2025650"/>
            <a:ext cx="1587" cy="4889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2" name="Rectangle 364"/>
          <p:cNvSpPr>
            <a:spLocks noChangeArrowheads="1"/>
          </p:cNvSpPr>
          <p:nvPr/>
        </p:nvSpPr>
        <p:spPr bwMode="auto">
          <a:xfrm>
            <a:off x="5019675" y="2025650"/>
            <a:ext cx="0" cy="488950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3" name="Rectangle 365"/>
          <p:cNvSpPr>
            <a:spLocks noChangeArrowheads="1"/>
          </p:cNvSpPr>
          <p:nvPr/>
        </p:nvSpPr>
        <p:spPr bwMode="auto">
          <a:xfrm>
            <a:off x="5019675" y="2025650"/>
            <a:ext cx="1588" cy="4889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4" name="Rectangle 366"/>
          <p:cNvSpPr>
            <a:spLocks noChangeArrowheads="1"/>
          </p:cNvSpPr>
          <p:nvPr/>
        </p:nvSpPr>
        <p:spPr bwMode="auto">
          <a:xfrm>
            <a:off x="5019675" y="2025650"/>
            <a:ext cx="1588" cy="4889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5" name="Rectangle 367"/>
          <p:cNvSpPr>
            <a:spLocks noChangeArrowheads="1"/>
          </p:cNvSpPr>
          <p:nvPr/>
        </p:nvSpPr>
        <p:spPr bwMode="auto">
          <a:xfrm>
            <a:off x="5021263" y="2025650"/>
            <a:ext cx="3175" cy="488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6" name="Rectangle 368"/>
          <p:cNvSpPr>
            <a:spLocks noChangeArrowheads="1"/>
          </p:cNvSpPr>
          <p:nvPr/>
        </p:nvSpPr>
        <p:spPr bwMode="auto">
          <a:xfrm>
            <a:off x="4916488" y="2027238"/>
            <a:ext cx="104775" cy="487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7" name="Rectangle 369"/>
          <p:cNvSpPr>
            <a:spLocks noChangeArrowheads="1"/>
          </p:cNvSpPr>
          <p:nvPr/>
        </p:nvSpPr>
        <p:spPr bwMode="auto">
          <a:xfrm>
            <a:off x="4710113" y="2025650"/>
            <a:ext cx="1587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8" name="Rectangle 370"/>
          <p:cNvSpPr>
            <a:spLocks noChangeArrowheads="1"/>
          </p:cNvSpPr>
          <p:nvPr/>
        </p:nvSpPr>
        <p:spPr bwMode="auto">
          <a:xfrm>
            <a:off x="4711700" y="2025650"/>
            <a:ext cx="1588" cy="488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9" name="Rectangle 371"/>
          <p:cNvSpPr>
            <a:spLocks noChangeArrowheads="1"/>
          </p:cNvSpPr>
          <p:nvPr/>
        </p:nvSpPr>
        <p:spPr bwMode="auto">
          <a:xfrm>
            <a:off x="4713288" y="2025650"/>
            <a:ext cx="4762" cy="4889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0" name="Rectangle 372"/>
          <p:cNvSpPr>
            <a:spLocks noChangeArrowheads="1"/>
          </p:cNvSpPr>
          <p:nvPr/>
        </p:nvSpPr>
        <p:spPr bwMode="auto">
          <a:xfrm>
            <a:off x="4718050" y="2025650"/>
            <a:ext cx="4763" cy="4889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1" name="Rectangle 373"/>
          <p:cNvSpPr>
            <a:spLocks noChangeArrowheads="1"/>
          </p:cNvSpPr>
          <p:nvPr/>
        </p:nvSpPr>
        <p:spPr bwMode="auto">
          <a:xfrm>
            <a:off x="4722813" y="2025650"/>
            <a:ext cx="4762" cy="4889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2" name="Rectangle 374"/>
          <p:cNvSpPr>
            <a:spLocks noChangeArrowheads="1"/>
          </p:cNvSpPr>
          <p:nvPr/>
        </p:nvSpPr>
        <p:spPr bwMode="auto">
          <a:xfrm>
            <a:off x="4727575" y="2025650"/>
            <a:ext cx="4763" cy="4889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3" name="Rectangle 375"/>
          <p:cNvSpPr>
            <a:spLocks noChangeArrowheads="1"/>
          </p:cNvSpPr>
          <p:nvPr/>
        </p:nvSpPr>
        <p:spPr bwMode="auto">
          <a:xfrm>
            <a:off x="4732338" y="2025650"/>
            <a:ext cx="4762" cy="4889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4" name="Rectangle 376"/>
          <p:cNvSpPr>
            <a:spLocks noChangeArrowheads="1"/>
          </p:cNvSpPr>
          <p:nvPr/>
        </p:nvSpPr>
        <p:spPr bwMode="auto">
          <a:xfrm>
            <a:off x="4737100" y="2025650"/>
            <a:ext cx="4763" cy="48895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5" name="Rectangle 377"/>
          <p:cNvSpPr>
            <a:spLocks noChangeArrowheads="1"/>
          </p:cNvSpPr>
          <p:nvPr/>
        </p:nvSpPr>
        <p:spPr bwMode="auto">
          <a:xfrm>
            <a:off x="4741863" y="2025650"/>
            <a:ext cx="4762" cy="4889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6" name="Rectangle 378"/>
          <p:cNvSpPr>
            <a:spLocks noChangeArrowheads="1"/>
          </p:cNvSpPr>
          <p:nvPr/>
        </p:nvSpPr>
        <p:spPr bwMode="auto">
          <a:xfrm>
            <a:off x="4746625" y="2025650"/>
            <a:ext cx="3175" cy="488950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7" name="Rectangle 379"/>
          <p:cNvSpPr>
            <a:spLocks noChangeArrowheads="1"/>
          </p:cNvSpPr>
          <p:nvPr/>
        </p:nvSpPr>
        <p:spPr bwMode="auto">
          <a:xfrm>
            <a:off x="4749800" y="2025650"/>
            <a:ext cx="6350" cy="488950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8" name="Rectangle 380"/>
          <p:cNvSpPr>
            <a:spLocks noChangeArrowheads="1"/>
          </p:cNvSpPr>
          <p:nvPr/>
        </p:nvSpPr>
        <p:spPr bwMode="auto">
          <a:xfrm>
            <a:off x="4756150" y="2025650"/>
            <a:ext cx="4763" cy="4889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9" name="Rectangle 381"/>
          <p:cNvSpPr>
            <a:spLocks noChangeArrowheads="1"/>
          </p:cNvSpPr>
          <p:nvPr/>
        </p:nvSpPr>
        <p:spPr bwMode="auto">
          <a:xfrm>
            <a:off x="4760913" y="2025650"/>
            <a:ext cx="4762" cy="4889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0" name="Rectangle 382"/>
          <p:cNvSpPr>
            <a:spLocks noChangeArrowheads="1"/>
          </p:cNvSpPr>
          <p:nvPr/>
        </p:nvSpPr>
        <p:spPr bwMode="auto">
          <a:xfrm>
            <a:off x="4765675" y="2025650"/>
            <a:ext cx="4763" cy="4889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1" name="Rectangle 383"/>
          <p:cNvSpPr>
            <a:spLocks noChangeArrowheads="1"/>
          </p:cNvSpPr>
          <p:nvPr/>
        </p:nvSpPr>
        <p:spPr bwMode="auto">
          <a:xfrm>
            <a:off x="4770438" y="2025650"/>
            <a:ext cx="1587" cy="4889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2" name="Rectangle 384"/>
          <p:cNvSpPr>
            <a:spLocks noChangeArrowheads="1"/>
          </p:cNvSpPr>
          <p:nvPr/>
        </p:nvSpPr>
        <p:spPr bwMode="auto">
          <a:xfrm>
            <a:off x="4772025" y="2025650"/>
            <a:ext cx="6350" cy="4889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3" name="Rectangle 385"/>
          <p:cNvSpPr>
            <a:spLocks noChangeArrowheads="1"/>
          </p:cNvSpPr>
          <p:nvPr/>
        </p:nvSpPr>
        <p:spPr bwMode="auto">
          <a:xfrm>
            <a:off x="4778375" y="2025650"/>
            <a:ext cx="3175" cy="4889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4" name="Rectangle 386"/>
          <p:cNvSpPr>
            <a:spLocks noChangeArrowheads="1"/>
          </p:cNvSpPr>
          <p:nvPr/>
        </p:nvSpPr>
        <p:spPr bwMode="auto">
          <a:xfrm>
            <a:off x="4781550" y="2025650"/>
            <a:ext cx="6350" cy="4889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5" name="Rectangle 387"/>
          <p:cNvSpPr>
            <a:spLocks noChangeArrowheads="1"/>
          </p:cNvSpPr>
          <p:nvPr/>
        </p:nvSpPr>
        <p:spPr bwMode="auto">
          <a:xfrm>
            <a:off x="4787900" y="2025650"/>
            <a:ext cx="3175" cy="4889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6" name="Rectangle 388"/>
          <p:cNvSpPr>
            <a:spLocks noChangeArrowheads="1"/>
          </p:cNvSpPr>
          <p:nvPr/>
        </p:nvSpPr>
        <p:spPr bwMode="auto">
          <a:xfrm>
            <a:off x="4791075" y="2025650"/>
            <a:ext cx="6350" cy="4889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7" name="Rectangle 389"/>
          <p:cNvSpPr>
            <a:spLocks noChangeArrowheads="1"/>
          </p:cNvSpPr>
          <p:nvPr/>
        </p:nvSpPr>
        <p:spPr bwMode="auto">
          <a:xfrm>
            <a:off x="4797425" y="2025650"/>
            <a:ext cx="4763" cy="4889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8" name="Rectangle 390"/>
          <p:cNvSpPr>
            <a:spLocks noChangeArrowheads="1"/>
          </p:cNvSpPr>
          <p:nvPr/>
        </p:nvSpPr>
        <p:spPr bwMode="auto">
          <a:xfrm>
            <a:off x="4802188" y="2025650"/>
            <a:ext cx="4762" cy="4889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9" name="Rectangle 391"/>
          <p:cNvSpPr>
            <a:spLocks noChangeArrowheads="1"/>
          </p:cNvSpPr>
          <p:nvPr/>
        </p:nvSpPr>
        <p:spPr bwMode="auto">
          <a:xfrm>
            <a:off x="4806950" y="2025650"/>
            <a:ext cx="3175" cy="4889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0" name="Rectangle 392"/>
          <p:cNvSpPr>
            <a:spLocks noChangeArrowheads="1"/>
          </p:cNvSpPr>
          <p:nvPr/>
        </p:nvSpPr>
        <p:spPr bwMode="auto">
          <a:xfrm>
            <a:off x="4810125" y="2025650"/>
            <a:ext cx="4763" cy="488950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1" name="Rectangle 393"/>
          <p:cNvSpPr>
            <a:spLocks noChangeArrowheads="1"/>
          </p:cNvSpPr>
          <p:nvPr/>
        </p:nvSpPr>
        <p:spPr bwMode="auto">
          <a:xfrm>
            <a:off x="4814888" y="2025650"/>
            <a:ext cx="4762" cy="488950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2" name="Rectangle 394"/>
          <p:cNvSpPr>
            <a:spLocks noChangeArrowheads="1"/>
          </p:cNvSpPr>
          <p:nvPr/>
        </p:nvSpPr>
        <p:spPr bwMode="auto">
          <a:xfrm>
            <a:off x="4819650" y="2025650"/>
            <a:ext cx="3175" cy="488950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3" name="Rectangle 395"/>
          <p:cNvSpPr>
            <a:spLocks noChangeArrowheads="1"/>
          </p:cNvSpPr>
          <p:nvPr/>
        </p:nvSpPr>
        <p:spPr bwMode="auto">
          <a:xfrm>
            <a:off x="4822825" y="2025650"/>
            <a:ext cx="4763" cy="488950"/>
          </a:xfrm>
          <a:prstGeom prst="rect">
            <a:avLst/>
          </a:prstGeom>
          <a:solidFill>
            <a:srgbClr val="8E8E8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4" name="Rectangle 396"/>
          <p:cNvSpPr>
            <a:spLocks noChangeArrowheads="1"/>
          </p:cNvSpPr>
          <p:nvPr/>
        </p:nvSpPr>
        <p:spPr bwMode="auto">
          <a:xfrm>
            <a:off x="4827588" y="2025650"/>
            <a:ext cx="6350" cy="488950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5" name="Rectangle 397"/>
          <p:cNvSpPr>
            <a:spLocks noChangeArrowheads="1"/>
          </p:cNvSpPr>
          <p:nvPr/>
        </p:nvSpPr>
        <p:spPr bwMode="auto">
          <a:xfrm>
            <a:off x="4833938" y="2025650"/>
            <a:ext cx="4762" cy="4889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6" name="Rectangle 398"/>
          <p:cNvSpPr>
            <a:spLocks noChangeArrowheads="1"/>
          </p:cNvSpPr>
          <p:nvPr/>
        </p:nvSpPr>
        <p:spPr bwMode="auto">
          <a:xfrm>
            <a:off x="4838700" y="2025650"/>
            <a:ext cx="3175" cy="488950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7" name="Rectangle 399"/>
          <p:cNvSpPr>
            <a:spLocks noChangeArrowheads="1"/>
          </p:cNvSpPr>
          <p:nvPr/>
        </p:nvSpPr>
        <p:spPr bwMode="auto">
          <a:xfrm>
            <a:off x="4841875" y="2025650"/>
            <a:ext cx="4763" cy="488950"/>
          </a:xfrm>
          <a:prstGeom prst="rect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8" name="Rectangle 400"/>
          <p:cNvSpPr>
            <a:spLocks noChangeArrowheads="1"/>
          </p:cNvSpPr>
          <p:nvPr/>
        </p:nvSpPr>
        <p:spPr bwMode="auto">
          <a:xfrm>
            <a:off x="4846638" y="2025650"/>
            <a:ext cx="3175" cy="488950"/>
          </a:xfrm>
          <a:prstGeom prst="rect">
            <a:avLst/>
          </a:prstGeom>
          <a:solidFill>
            <a:srgbClr val="8484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9" name="Rectangle 401"/>
          <p:cNvSpPr>
            <a:spLocks noChangeArrowheads="1"/>
          </p:cNvSpPr>
          <p:nvPr/>
        </p:nvSpPr>
        <p:spPr bwMode="auto">
          <a:xfrm>
            <a:off x="4849813" y="2025650"/>
            <a:ext cx="6350" cy="488950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0" name="Rectangle 402"/>
          <p:cNvSpPr>
            <a:spLocks noChangeArrowheads="1"/>
          </p:cNvSpPr>
          <p:nvPr/>
        </p:nvSpPr>
        <p:spPr bwMode="auto">
          <a:xfrm>
            <a:off x="4856163" y="2025650"/>
            <a:ext cx="4762" cy="4889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1" name="Rectangle 403"/>
          <p:cNvSpPr>
            <a:spLocks noChangeArrowheads="1"/>
          </p:cNvSpPr>
          <p:nvPr/>
        </p:nvSpPr>
        <p:spPr bwMode="auto">
          <a:xfrm>
            <a:off x="4860925" y="2025650"/>
            <a:ext cx="4763" cy="4889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2" name="Rectangle 404"/>
          <p:cNvSpPr>
            <a:spLocks noChangeArrowheads="1"/>
          </p:cNvSpPr>
          <p:nvPr/>
        </p:nvSpPr>
        <p:spPr bwMode="auto">
          <a:xfrm>
            <a:off x="4865688" y="2025650"/>
            <a:ext cx="3175" cy="488950"/>
          </a:xfrm>
          <a:prstGeom prst="rect">
            <a:avLst/>
          </a:prstGeom>
          <a:solidFill>
            <a:srgbClr val="7C7C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" name="Rectangle 405"/>
          <p:cNvSpPr>
            <a:spLocks noChangeArrowheads="1"/>
          </p:cNvSpPr>
          <p:nvPr/>
        </p:nvSpPr>
        <p:spPr bwMode="auto">
          <a:xfrm>
            <a:off x="4868863" y="2025650"/>
            <a:ext cx="6350" cy="488950"/>
          </a:xfrm>
          <a:prstGeom prst="rect">
            <a:avLst/>
          </a:prstGeom>
          <a:solidFill>
            <a:srgbClr val="7A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" name="Rectangle 406"/>
          <p:cNvSpPr>
            <a:spLocks noChangeArrowheads="1"/>
          </p:cNvSpPr>
          <p:nvPr/>
        </p:nvSpPr>
        <p:spPr bwMode="auto">
          <a:xfrm>
            <a:off x="4875213" y="2025650"/>
            <a:ext cx="4762" cy="488950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" name="Rectangle 407"/>
          <p:cNvSpPr>
            <a:spLocks noChangeArrowheads="1"/>
          </p:cNvSpPr>
          <p:nvPr/>
        </p:nvSpPr>
        <p:spPr bwMode="auto">
          <a:xfrm>
            <a:off x="4879975" y="2025650"/>
            <a:ext cx="3175" cy="4889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" name="Rectangle 408"/>
          <p:cNvSpPr>
            <a:spLocks noChangeArrowheads="1"/>
          </p:cNvSpPr>
          <p:nvPr/>
        </p:nvSpPr>
        <p:spPr bwMode="auto">
          <a:xfrm>
            <a:off x="4883150" y="2025650"/>
            <a:ext cx="3175" cy="488950"/>
          </a:xfrm>
          <a:prstGeom prst="rect">
            <a:avLst/>
          </a:prstGeom>
          <a:solidFill>
            <a:srgbClr val="74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" name="Rectangle 409"/>
          <p:cNvSpPr>
            <a:spLocks noChangeArrowheads="1"/>
          </p:cNvSpPr>
          <p:nvPr/>
        </p:nvSpPr>
        <p:spPr bwMode="auto">
          <a:xfrm>
            <a:off x="4886325" y="2025650"/>
            <a:ext cx="4763" cy="488950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8" name="Rectangle 410"/>
          <p:cNvSpPr>
            <a:spLocks noChangeArrowheads="1"/>
          </p:cNvSpPr>
          <p:nvPr/>
        </p:nvSpPr>
        <p:spPr bwMode="auto">
          <a:xfrm>
            <a:off x="4891088" y="2025650"/>
            <a:ext cx="6350" cy="4889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9" name="Rectangle 411"/>
          <p:cNvSpPr>
            <a:spLocks noChangeArrowheads="1"/>
          </p:cNvSpPr>
          <p:nvPr/>
        </p:nvSpPr>
        <p:spPr bwMode="auto">
          <a:xfrm>
            <a:off x="4897438" y="2025650"/>
            <a:ext cx="4762" cy="488950"/>
          </a:xfrm>
          <a:prstGeom prst="rect">
            <a:avLst/>
          </a:prstGeom>
          <a:solidFill>
            <a:srgbClr val="6E6E6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0" name="Rectangle 412"/>
          <p:cNvSpPr>
            <a:spLocks noChangeArrowheads="1"/>
          </p:cNvSpPr>
          <p:nvPr/>
        </p:nvSpPr>
        <p:spPr bwMode="auto">
          <a:xfrm>
            <a:off x="4902200" y="2025650"/>
            <a:ext cx="3175" cy="4889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1" name="Rectangle 413"/>
          <p:cNvSpPr>
            <a:spLocks noChangeArrowheads="1"/>
          </p:cNvSpPr>
          <p:nvPr/>
        </p:nvSpPr>
        <p:spPr bwMode="auto">
          <a:xfrm>
            <a:off x="4905375" y="2025650"/>
            <a:ext cx="4763" cy="4889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2" name="Rectangle 414"/>
          <p:cNvSpPr>
            <a:spLocks noChangeArrowheads="1"/>
          </p:cNvSpPr>
          <p:nvPr/>
        </p:nvSpPr>
        <p:spPr bwMode="auto">
          <a:xfrm>
            <a:off x="4910138" y="2025650"/>
            <a:ext cx="4762" cy="4889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3" name="Rectangle 415"/>
          <p:cNvSpPr>
            <a:spLocks noChangeArrowheads="1"/>
          </p:cNvSpPr>
          <p:nvPr/>
        </p:nvSpPr>
        <p:spPr bwMode="auto">
          <a:xfrm>
            <a:off x="4914900" y="2025650"/>
            <a:ext cx="1588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4" name="Rectangle 416"/>
          <p:cNvSpPr>
            <a:spLocks noChangeArrowheads="1"/>
          </p:cNvSpPr>
          <p:nvPr/>
        </p:nvSpPr>
        <p:spPr bwMode="auto">
          <a:xfrm>
            <a:off x="4710113" y="2027238"/>
            <a:ext cx="206375" cy="487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5" name="Rectangle 417"/>
          <p:cNvSpPr>
            <a:spLocks noChangeArrowheads="1"/>
          </p:cNvSpPr>
          <p:nvPr/>
        </p:nvSpPr>
        <p:spPr bwMode="auto">
          <a:xfrm>
            <a:off x="4656138" y="2049463"/>
            <a:ext cx="1587" cy="4508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6" name="Rectangle 418"/>
          <p:cNvSpPr>
            <a:spLocks noChangeArrowheads="1"/>
          </p:cNvSpPr>
          <p:nvPr/>
        </p:nvSpPr>
        <p:spPr bwMode="auto">
          <a:xfrm>
            <a:off x="4657725" y="2049463"/>
            <a:ext cx="0" cy="4508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7" name="Rectangle 419"/>
          <p:cNvSpPr>
            <a:spLocks noChangeArrowheads="1"/>
          </p:cNvSpPr>
          <p:nvPr/>
        </p:nvSpPr>
        <p:spPr bwMode="auto">
          <a:xfrm>
            <a:off x="4657725" y="2049463"/>
            <a:ext cx="0" cy="4508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8" name="Rectangle 420"/>
          <p:cNvSpPr>
            <a:spLocks noChangeArrowheads="1"/>
          </p:cNvSpPr>
          <p:nvPr/>
        </p:nvSpPr>
        <p:spPr bwMode="auto">
          <a:xfrm>
            <a:off x="4657725" y="2049463"/>
            <a:ext cx="1588" cy="4508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9" name="Rectangle 421"/>
          <p:cNvSpPr>
            <a:spLocks noChangeArrowheads="1"/>
          </p:cNvSpPr>
          <p:nvPr/>
        </p:nvSpPr>
        <p:spPr bwMode="auto">
          <a:xfrm>
            <a:off x="4657725" y="2049463"/>
            <a:ext cx="1588" cy="4508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0" name="Rectangle 422"/>
          <p:cNvSpPr>
            <a:spLocks noChangeArrowheads="1"/>
          </p:cNvSpPr>
          <p:nvPr/>
        </p:nvSpPr>
        <p:spPr bwMode="auto">
          <a:xfrm>
            <a:off x="4659313" y="2049463"/>
            <a:ext cx="1587" cy="450850"/>
          </a:xfrm>
          <a:prstGeom prst="rect">
            <a:avLst/>
          </a:prstGeom>
          <a:solidFill>
            <a:srgbClr val="6D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1" name="Rectangle 423"/>
          <p:cNvSpPr>
            <a:spLocks noChangeArrowheads="1"/>
          </p:cNvSpPr>
          <p:nvPr/>
        </p:nvSpPr>
        <p:spPr bwMode="auto">
          <a:xfrm>
            <a:off x="4660900" y="2049463"/>
            <a:ext cx="1588" cy="450850"/>
          </a:xfrm>
          <a:prstGeom prst="rect">
            <a:avLst/>
          </a:prstGeom>
          <a:solidFill>
            <a:srgbClr val="6F6F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2" name="Rectangle 424"/>
          <p:cNvSpPr>
            <a:spLocks noChangeArrowheads="1"/>
          </p:cNvSpPr>
          <p:nvPr/>
        </p:nvSpPr>
        <p:spPr bwMode="auto">
          <a:xfrm>
            <a:off x="4660900" y="2049463"/>
            <a:ext cx="1588" cy="4508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3" name="Rectangle 425"/>
          <p:cNvSpPr>
            <a:spLocks noChangeArrowheads="1"/>
          </p:cNvSpPr>
          <p:nvPr/>
        </p:nvSpPr>
        <p:spPr bwMode="auto">
          <a:xfrm>
            <a:off x="4662488" y="2049463"/>
            <a:ext cx="3175" cy="450850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4" name="Rectangle 426"/>
          <p:cNvSpPr>
            <a:spLocks noChangeArrowheads="1"/>
          </p:cNvSpPr>
          <p:nvPr/>
        </p:nvSpPr>
        <p:spPr bwMode="auto">
          <a:xfrm>
            <a:off x="4665663" y="2049463"/>
            <a:ext cx="1587" cy="450850"/>
          </a:xfrm>
          <a:prstGeom prst="rect">
            <a:avLst/>
          </a:prstGeom>
          <a:solidFill>
            <a:srgbClr val="74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5" name="Rectangle 427"/>
          <p:cNvSpPr>
            <a:spLocks noChangeArrowheads="1"/>
          </p:cNvSpPr>
          <p:nvPr/>
        </p:nvSpPr>
        <p:spPr bwMode="auto">
          <a:xfrm>
            <a:off x="4665663" y="2049463"/>
            <a:ext cx="1587" cy="4508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6" name="Rectangle 428"/>
          <p:cNvSpPr>
            <a:spLocks noChangeArrowheads="1"/>
          </p:cNvSpPr>
          <p:nvPr/>
        </p:nvSpPr>
        <p:spPr bwMode="auto">
          <a:xfrm>
            <a:off x="4667250" y="2049463"/>
            <a:ext cx="1588" cy="450850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7" name="Rectangle 429"/>
          <p:cNvSpPr>
            <a:spLocks noChangeArrowheads="1"/>
          </p:cNvSpPr>
          <p:nvPr/>
        </p:nvSpPr>
        <p:spPr bwMode="auto">
          <a:xfrm>
            <a:off x="4667250" y="2049463"/>
            <a:ext cx="1588" cy="450850"/>
          </a:xfrm>
          <a:prstGeom prst="rect">
            <a:avLst/>
          </a:prstGeom>
          <a:solidFill>
            <a:srgbClr val="7979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8" name="Rectangle 430"/>
          <p:cNvSpPr>
            <a:spLocks noChangeArrowheads="1"/>
          </p:cNvSpPr>
          <p:nvPr/>
        </p:nvSpPr>
        <p:spPr bwMode="auto">
          <a:xfrm>
            <a:off x="4668838" y="2049463"/>
            <a:ext cx="1587" cy="4508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9" name="Rectangle 431"/>
          <p:cNvSpPr>
            <a:spLocks noChangeArrowheads="1"/>
          </p:cNvSpPr>
          <p:nvPr/>
        </p:nvSpPr>
        <p:spPr bwMode="auto">
          <a:xfrm>
            <a:off x="4670425" y="2049463"/>
            <a:ext cx="1588" cy="450850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0" name="Rectangle 432"/>
          <p:cNvSpPr>
            <a:spLocks noChangeArrowheads="1"/>
          </p:cNvSpPr>
          <p:nvPr/>
        </p:nvSpPr>
        <p:spPr bwMode="auto">
          <a:xfrm>
            <a:off x="4670425" y="2049463"/>
            <a:ext cx="1588" cy="4508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1" name="Rectangle 433"/>
          <p:cNvSpPr>
            <a:spLocks noChangeArrowheads="1"/>
          </p:cNvSpPr>
          <p:nvPr/>
        </p:nvSpPr>
        <p:spPr bwMode="auto">
          <a:xfrm>
            <a:off x="4672013" y="2049463"/>
            <a:ext cx="1587" cy="4508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2" name="Rectangle 434"/>
          <p:cNvSpPr>
            <a:spLocks noChangeArrowheads="1"/>
          </p:cNvSpPr>
          <p:nvPr/>
        </p:nvSpPr>
        <p:spPr bwMode="auto">
          <a:xfrm>
            <a:off x="4673600" y="2049463"/>
            <a:ext cx="1588" cy="450850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3" name="Rectangle 435"/>
          <p:cNvSpPr>
            <a:spLocks noChangeArrowheads="1"/>
          </p:cNvSpPr>
          <p:nvPr/>
        </p:nvSpPr>
        <p:spPr bwMode="auto">
          <a:xfrm>
            <a:off x="4673600" y="2049463"/>
            <a:ext cx="1588" cy="450850"/>
          </a:xfrm>
          <a:prstGeom prst="rect">
            <a:avLst/>
          </a:prstGeom>
          <a:solidFill>
            <a:srgbClr val="8383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4" name="Rectangle 436"/>
          <p:cNvSpPr>
            <a:spLocks noChangeArrowheads="1"/>
          </p:cNvSpPr>
          <p:nvPr/>
        </p:nvSpPr>
        <p:spPr bwMode="auto">
          <a:xfrm>
            <a:off x="4675188" y="2049463"/>
            <a:ext cx="1587" cy="450850"/>
          </a:xfrm>
          <a:prstGeom prst="rect">
            <a:avLst/>
          </a:prstGeom>
          <a:solidFill>
            <a:srgbClr val="858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5" name="Rectangle 437"/>
          <p:cNvSpPr>
            <a:spLocks noChangeArrowheads="1"/>
          </p:cNvSpPr>
          <p:nvPr/>
        </p:nvSpPr>
        <p:spPr bwMode="auto">
          <a:xfrm>
            <a:off x="4675188" y="2049463"/>
            <a:ext cx="1587" cy="4508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6" name="Rectangle 438"/>
          <p:cNvSpPr>
            <a:spLocks noChangeArrowheads="1"/>
          </p:cNvSpPr>
          <p:nvPr/>
        </p:nvSpPr>
        <p:spPr bwMode="auto">
          <a:xfrm>
            <a:off x="4676775" y="2049463"/>
            <a:ext cx="0" cy="450850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7" name="Rectangle 439"/>
          <p:cNvSpPr>
            <a:spLocks noChangeArrowheads="1"/>
          </p:cNvSpPr>
          <p:nvPr/>
        </p:nvSpPr>
        <p:spPr bwMode="auto">
          <a:xfrm>
            <a:off x="4676775" y="2049463"/>
            <a:ext cx="1588" cy="4508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8" name="Rectangle 440"/>
          <p:cNvSpPr>
            <a:spLocks noChangeArrowheads="1"/>
          </p:cNvSpPr>
          <p:nvPr/>
        </p:nvSpPr>
        <p:spPr bwMode="auto">
          <a:xfrm>
            <a:off x="4676775" y="2049463"/>
            <a:ext cx="1588" cy="450850"/>
          </a:xfrm>
          <a:prstGeom prst="rect">
            <a:avLst/>
          </a:prstGeom>
          <a:solidFill>
            <a:srgbClr val="8B8B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9" name="Rectangle 441"/>
          <p:cNvSpPr>
            <a:spLocks noChangeArrowheads="1"/>
          </p:cNvSpPr>
          <p:nvPr/>
        </p:nvSpPr>
        <p:spPr bwMode="auto">
          <a:xfrm>
            <a:off x="4678363" y="2049463"/>
            <a:ext cx="1587" cy="450850"/>
          </a:xfrm>
          <a:prstGeom prst="rect">
            <a:avLst/>
          </a:prstGeom>
          <a:solidFill>
            <a:srgbClr val="8D8D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0" name="Rectangle 442"/>
          <p:cNvSpPr>
            <a:spLocks noChangeArrowheads="1"/>
          </p:cNvSpPr>
          <p:nvPr/>
        </p:nvSpPr>
        <p:spPr bwMode="auto">
          <a:xfrm>
            <a:off x="4679950" y="2049463"/>
            <a:ext cx="1588" cy="450850"/>
          </a:xfrm>
          <a:prstGeom prst="rect">
            <a:avLst/>
          </a:prstGeom>
          <a:solidFill>
            <a:srgbClr val="8F8F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1" name="Rectangle 443"/>
          <p:cNvSpPr>
            <a:spLocks noChangeArrowheads="1"/>
          </p:cNvSpPr>
          <p:nvPr/>
        </p:nvSpPr>
        <p:spPr bwMode="auto">
          <a:xfrm>
            <a:off x="4679950" y="2049463"/>
            <a:ext cx="1588" cy="450850"/>
          </a:xfrm>
          <a:prstGeom prst="rect">
            <a:avLst/>
          </a:prstGeom>
          <a:solidFill>
            <a:srgbClr val="9191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2" name="Rectangle 444"/>
          <p:cNvSpPr>
            <a:spLocks noChangeArrowheads="1"/>
          </p:cNvSpPr>
          <p:nvPr/>
        </p:nvSpPr>
        <p:spPr bwMode="auto">
          <a:xfrm>
            <a:off x="4681538" y="2049463"/>
            <a:ext cx="3175" cy="450850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3" name="Rectangle 445"/>
          <p:cNvSpPr>
            <a:spLocks noChangeArrowheads="1"/>
          </p:cNvSpPr>
          <p:nvPr/>
        </p:nvSpPr>
        <p:spPr bwMode="auto">
          <a:xfrm>
            <a:off x="4684713" y="2049463"/>
            <a:ext cx="1587" cy="450850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4" name="Rectangle 446"/>
          <p:cNvSpPr>
            <a:spLocks noChangeArrowheads="1"/>
          </p:cNvSpPr>
          <p:nvPr/>
        </p:nvSpPr>
        <p:spPr bwMode="auto">
          <a:xfrm>
            <a:off x="4684713" y="2049463"/>
            <a:ext cx="1587" cy="4508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5" name="Rectangle 447"/>
          <p:cNvSpPr>
            <a:spLocks noChangeArrowheads="1"/>
          </p:cNvSpPr>
          <p:nvPr/>
        </p:nvSpPr>
        <p:spPr bwMode="auto">
          <a:xfrm>
            <a:off x="4686300" y="2049463"/>
            <a:ext cx="1588" cy="4508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6" name="Rectangle 448"/>
          <p:cNvSpPr>
            <a:spLocks noChangeArrowheads="1"/>
          </p:cNvSpPr>
          <p:nvPr/>
        </p:nvSpPr>
        <p:spPr bwMode="auto">
          <a:xfrm>
            <a:off x="4686300" y="2049463"/>
            <a:ext cx="1588" cy="45085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7" name="Rectangle 449"/>
          <p:cNvSpPr>
            <a:spLocks noChangeArrowheads="1"/>
          </p:cNvSpPr>
          <p:nvPr/>
        </p:nvSpPr>
        <p:spPr bwMode="auto">
          <a:xfrm>
            <a:off x="4687888" y="2049463"/>
            <a:ext cx="1587" cy="450850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8" name="Rectangle 450"/>
          <p:cNvSpPr>
            <a:spLocks noChangeArrowheads="1"/>
          </p:cNvSpPr>
          <p:nvPr/>
        </p:nvSpPr>
        <p:spPr bwMode="auto">
          <a:xfrm>
            <a:off x="4689475" y="2049463"/>
            <a:ext cx="1588" cy="4508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9" name="Rectangle 451"/>
          <p:cNvSpPr>
            <a:spLocks noChangeArrowheads="1"/>
          </p:cNvSpPr>
          <p:nvPr/>
        </p:nvSpPr>
        <p:spPr bwMode="auto">
          <a:xfrm>
            <a:off x="4689475" y="2049463"/>
            <a:ext cx="1588" cy="4508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0" name="Rectangle 452"/>
          <p:cNvSpPr>
            <a:spLocks noChangeArrowheads="1"/>
          </p:cNvSpPr>
          <p:nvPr/>
        </p:nvSpPr>
        <p:spPr bwMode="auto">
          <a:xfrm>
            <a:off x="4691063" y="2049463"/>
            <a:ext cx="1587" cy="4508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1" name="Rectangle 453"/>
          <p:cNvSpPr>
            <a:spLocks noChangeArrowheads="1"/>
          </p:cNvSpPr>
          <p:nvPr/>
        </p:nvSpPr>
        <p:spPr bwMode="auto">
          <a:xfrm>
            <a:off x="4692650" y="2049463"/>
            <a:ext cx="1588" cy="4508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2" name="Rectangle 454"/>
          <p:cNvSpPr>
            <a:spLocks noChangeArrowheads="1"/>
          </p:cNvSpPr>
          <p:nvPr/>
        </p:nvSpPr>
        <p:spPr bwMode="auto">
          <a:xfrm>
            <a:off x="4692650" y="2049463"/>
            <a:ext cx="1588" cy="450850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3" name="Rectangle 455"/>
          <p:cNvSpPr>
            <a:spLocks noChangeArrowheads="1"/>
          </p:cNvSpPr>
          <p:nvPr/>
        </p:nvSpPr>
        <p:spPr bwMode="auto">
          <a:xfrm>
            <a:off x="4694238" y="2049463"/>
            <a:ext cx="1587" cy="4508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4" name="Rectangle 456"/>
          <p:cNvSpPr>
            <a:spLocks noChangeArrowheads="1"/>
          </p:cNvSpPr>
          <p:nvPr/>
        </p:nvSpPr>
        <p:spPr bwMode="auto">
          <a:xfrm>
            <a:off x="4694238" y="2049463"/>
            <a:ext cx="1587" cy="4508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5" name="Rectangle 457"/>
          <p:cNvSpPr>
            <a:spLocks noChangeArrowheads="1"/>
          </p:cNvSpPr>
          <p:nvPr/>
        </p:nvSpPr>
        <p:spPr bwMode="auto">
          <a:xfrm>
            <a:off x="4695825" y="2049463"/>
            <a:ext cx="0" cy="4508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6" name="Rectangle 458"/>
          <p:cNvSpPr>
            <a:spLocks noChangeArrowheads="1"/>
          </p:cNvSpPr>
          <p:nvPr/>
        </p:nvSpPr>
        <p:spPr bwMode="auto">
          <a:xfrm>
            <a:off x="4695825" y="2049463"/>
            <a:ext cx="1588" cy="4508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7" name="Rectangle 459"/>
          <p:cNvSpPr>
            <a:spLocks noChangeArrowheads="1"/>
          </p:cNvSpPr>
          <p:nvPr/>
        </p:nvSpPr>
        <p:spPr bwMode="auto">
          <a:xfrm>
            <a:off x="4695825" y="2049463"/>
            <a:ext cx="1588" cy="4508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8" name="Rectangle 460"/>
          <p:cNvSpPr>
            <a:spLocks noChangeArrowheads="1"/>
          </p:cNvSpPr>
          <p:nvPr/>
        </p:nvSpPr>
        <p:spPr bwMode="auto">
          <a:xfrm>
            <a:off x="4697413" y="2049463"/>
            <a:ext cx="1587" cy="4508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9" name="Rectangle 461"/>
          <p:cNvSpPr>
            <a:spLocks noChangeArrowheads="1"/>
          </p:cNvSpPr>
          <p:nvPr/>
        </p:nvSpPr>
        <p:spPr bwMode="auto">
          <a:xfrm>
            <a:off x="4699000" y="2049463"/>
            <a:ext cx="1588" cy="4508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0" name="Rectangle 462"/>
          <p:cNvSpPr>
            <a:spLocks noChangeArrowheads="1"/>
          </p:cNvSpPr>
          <p:nvPr/>
        </p:nvSpPr>
        <p:spPr bwMode="auto">
          <a:xfrm>
            <a:off x="4699000" y="2049463"/>
            <a:ext cx="1588" cy="4508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1" name="Rectangle 463"/>
          <p:cNvSpPr>
            <a:spLocks noChangeArrowheads="1"/>
          </p:cNvSpPr>
          <p:nvPr/>
        </p:nvSpPr>
        <p:spPr bwMode="auto">
          <a:xfrm>
            <a:off x="4700588" y="2049463"/>
            <a:ext cx="3175" cy="4508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2" name="Rectangle 464"/>
          <p:cNvSpPr>
            <a:spLocks noChangeArrowheads="1"/>
          </p:cNvSpPr>
          <p:nvPr/>
        </p:nvSpPr>
        <p:spPr bwMode="auto">
          <a:xfrm>
            <a:off x="4703763" y="2049463"/>
            <a:ext cx="1587" cy="45085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3" name="Rectangle 465"/>
          <p:cNvSpPr>
            <a:spLocks noChangeArrowheads="1"/>
          </p:cNvSpPr>
          <p:nvPr/>
        </p:nvSpPr>
        <p:spPr bwMode="auto">
          <a:xfrm>
            <a:off x="4703763" y="2049463"/>
            <a:ext cx="1587" cy="4508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4" name="Rectangle 466"/>
          <p:cNvSpPr>
            <a:spLocks noChangeArrowheads="1"/>
          </p:cNvSpPr>
          <p:nvPr/>
        </p:nvSpPr>
        <p:spPr bwMode="auto">
          <a:xfrm>
            <a:off x="4705350" y="2049463"/>
            <a:ext cx="1588" cy="4508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5" name="Rectangle 467"/>
          <p:cNvSpPr>
            <a:spLocks noChangeArrowheads="1"/>
          </p:cNvSpPr>
          <p:nvPr/>
        </p:nvSpPr>
        <p:spPr bwMode="auto">
          <a:xfrm>
            <a:off x="4705350" y="2049463"/>
            <a:ext cx="1588" cy="4508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6" name="Rectangle 468"/>
          <p:cNvSpPr>
            <a:spLocks noChangeArrowheads="1"/>
          </p:cNvSpPr>
          <p:nvPr/>
        </p:nvSpPr>
        <p:spPr bwMode="auto">
          <a:xfrm>
            <a:off x="4706938" y="2049463"/>
            <a:ext cx="1587" cy="4508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7" name="Rectangle 469"/>
          <p:cNvSpPr>
            <a:spLocks noChangeArrowheads="1"/>
          </p:cNvSpPr>
          <p:nvPr/>
        </p:nvSpPr>
        <p:spPr bwMode="auto">
          <a:xfrm>
            <a:off x="4708525" y="2049463"/>
            <a:ext cx="1588" cy="4508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8" name="Rectangle 470"/>
          <p:cNvSpPr>
            <a:spLocks noChangeArrowheads="1"/>
          </p:cNvSpPr>
          <p:nvPr/>
        </p:nvSpPr>
        <p:spPr bwMode="auto">
          <a:xfrm>
            <a:off x="4708525" y="2049463"/>
            <a:ext cx="1588" cy="4508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9" name="Rectangle 471"/>
          <p:cNvSpPr>
            <a:spLocks noChangeArrowheads="1"/>
          </p:cNvSpPr>
          <p:nvPr/>
        </p:nvSpPr>
        <p:spPr bwMode="auto">
          <a:xfrm>
            <a:off x="4657725" y="2049463"/>
            <a:ext cx="52388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0" name="Rectangle 472"/>
          <p:cNvSpPr>
            <a:spLocks noChangeArrowheads="1"/>
          </p:cNvSpPr>
          <p:nvPr/>
        </p:nvSpPr>
        <p:spPr bwMode="auto">
          <a:xfrm>
            <a:off x="4670425" y="2063750"/>
            <a:ext cx="41275" cy="158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1" name="Rectangle 473"/>
          <p:cNvSpPr>
            <a:spLocks noChangeArrowheads="1"/>
          </p:cNvSpPr>
          <p:nvPr/>
        </p:nvSpPr>
        <p:spPr bwMode="auto">
          <a:xfrm>
            <a:off x="4670425" y="2065338"/>
            <a:ext cx="41275" cy="4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2" name="Rectangle 474"/>
          <p:cNvSpPr>
            <a:spLocks noChangeArrowheads="1"/>
          </p:cNvSpPr>
          <p:nvPr/>
        </p:nvSpPr>
        <p:spPr bwMode="auto">
          <a:xfrm>
            <a:off x="4670425" y="2070100"/>
            <a:ext cx="41275" cy="6350"/>
          </a:xfrm>
          <a:prstGeom prst="rect">
            <a:avLst/>
          </a:prstGeom>
          <a:solidFill>
            <a:srgbClr val="F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3" name="Rectangle 475"/>
          <p:cNvSpPr>
            <a:spLocks noChangeArrowheads="1"/>
          </p:cNvSpPr>
          <p:nvPr/>
        </p:nvSpPr>
        <p:spPr bwMode="auto">
          <a:xfrm>
            <a:off x="4670425" y="2076450"/>
            <a:ext cx="41275" cy="6350"/>
          </a:xfrm>
          <a:prstGeom prst="rect">
            <a:avLst/>
          </a:prstGeom>
          <a:solidFill>
            <a:srgbClr val="F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4" name="Rectangle 476"/>
          <p:cNvSpPr>
            <a:spLocks noChangeArrowheads="1"/>
          </p:cNvSpPr>
          <p:nvPr/>
        </p:nvSpPr>
        <p:spPr bwMode="auto">
          <a:xfrm>
            <a:off x="4670425" y="2082800"/>
            <a:ext cx="41275" cy="6350"/>
          </a:xfrm>
          <a:prstGeom prst="rect">
            <a:avLst/>
          </a:prstGeom>
          <a:solidFill>
            <a:srgbClr val="F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5" name="Rectangle 477"/>
          <p:cNvSpPr>
            <a:spLocks noChangeArrowheads="1"/>
          </p:cNvSpPr>
          <p:nvPr/>
        </p:nvSpPr>
        <p:spPr bwMode="auto">
          <a:xfrm>
            <a:off x="4670425" y="2089150"/>
            <a:ext cx="41275" cy="6350"/>
          </a:xfrm>
          <a:prstGeom prst="rect">
            <a:avLst/>
          </a:prstGeom>
          <a:solidFill>
            <a:srgbClr val="F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6" name="Rectangle 478"/>
          <p:cNvSpPr>
            <a:spLocks noChangeArrowheads="1"/>
          </p:cNvSpPr>
          <p:nvPr/>
        </p:nvSpPr>
        <p:spPr bwMode="auto">
          <a:xfrm>
            <a:off x="4670425" y="2095500"/>
            <a:ext cx="41275" cy="7938"/>
          </a:xfrm>
          <a:prstGeom prst="rect">
            <a:avLst/>
          </a:prstGeom>
          <a:solidFill>
            <a:srgbClr val="F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7" name="Rectangle 479"/>
          <p:cNvSpPr>
            <a:spLocks noChangeArrowheads="1"/>
          </p:cNvSpPr>
          <p:nvPr/>
        </p:nvSpPr>
        <p:spPr bwMode="auto">
          <a:xfrm>
            <a:off x="4670425" y="2103438"/>
            <a:ext cx="41275" cy="4762"/>
          </a:xfrm>
          <a:prstGeom prst="rect">
            <a:avLst/>
          </a:prstGeom>
          <a:solidFill>
            <a:srgbClr val="F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8" name="Rectangle 480"/>
          <p:cNvSpPr>
            <a:spLocks noChangeArrowheads="1"/>
          </p:cNvSpPr>
          <p:nvPr/>
        </p:nvSpPr>
        <p:spPr bwMode="auto">
          <a:xfrm>
            <a:off x="4670425" y="2108200"/>
            <a:ext cx="41275" cy="7938"/>
          </a:xfrm>
          <a:prstGeom prst="rect">
            <a:avLst/>
          </a:prstGeom>
          <a:solidFill>
            <a:srgbClr val="F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9" name="Rectangle 481"/>
          <p:cNvSpPr>
            <a:spLocks noChangeArrowheads="1"/>
          </p:cNvSpPr>
          <p:nvPr/>
        </p:nvSpPr>
        <p:spPr bwMode="auto">
          <a:xfrm>
            <a:off x="4670425" y="2116138"/>
            <a:ext cx="41275" cy="6350"/>
          </a:xfrm>
          <a:prstGeom prst="rect">
            <a:avLst/>
          </a:prstGeom>
          <a:solidFill>
            <a:srgbClr val="E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0" name="Rectangle 482"/>
          <p:cNvSpPr>
            <a:spLocks noChangeArrowheads="1"/>
          </p:cNvSpPr>
          <p:nvPr/>
        </p:nvSpPr>
        <p:spPr bwMode="auto">
          <a:xfrm>
            <a:off x="4670425" y="2122488"/>
            <a:ext cx="41275" cy="6350"/>
          </a:xfrm>
          <a:prstGeom prst="rect">
            <a:avLst/>
          </a:prstGeom>
          <a:solidFill>
            <a:srgbClr val="E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1" name="Rectangle 483"/>
          <p:cNvSpPr>
            <a:spLocks noChangeArrowheads="1"/>
          </p:cNvSpPr>
          <p:nvPr/>
        </p:nvSpPr>
        <p:spPr bwMode="auto">
          <a:xfrm>
            <a:off x="4670425" y="2128838"/>
            <a:ext cx="41275" cy="635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2" name="Rectangle 484"/>
          <p:cNvSpPr>
            <a:spLocks noChangeArrowheads="1"/>
          </p:cNvSpPr>
          <p:nvPr/>
        </p:nvSpPr>
        <p:spPr bwMode="auto">
          <a:xfrm>
            <a:off x="4670425" y="2135188"/>
            <a:ext cx="41275" cy="6350"/>
          </a:xfrm>
          <a:prstGeom prst="rect">
            <a:avLst/>
          </a:prstGeom>
          <a:solidFill>
            <a:srgbClr val="E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3" name="Rectangle 485"/>
          <p:cNvSpPr>
            <a:spLocks noChangeArrowheads="1"/>
          </p:cNvSpPr>
          <p:nvPr/>
        </p:nvSpPr>
        <p:spPr bwMode="auto">
          <a:xfrm>
            <a:off x="4670425" y="2141538"/>
            <a:ext cx="41275" cy="6350"/>
          </a:xfrm>
          <a:prstGeom prst="rect">
            <a:avLst/>
          </a:prstGeom>
          <a:solidFill>
            <a:srgbClr val="E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4" name="Rectangle 486"/>
          <p:cNvSpPr>
            <a:spLocks noChangeArrowheads="1"/>
          </p:cNvSpPr>
          <p:nvPr/>
        </p:nvSpPr>
        <p:spPr bwMode="auto">
          <a:xfrm>
            <a:off x="4670425" y="2147888"/>
            <a:ext cx="41275" cy="7937"/>
          </a:xfrm>
          <a:prstGeom prst="rect">
            <a:avLst/>
          </a:prstGeom>
          <a:solidFill>
            <a:srgbClr val="E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5" name="Rectangle 487"/>
          <p:cNvSpPr>
            <a:spLocks noChangeArrowheads="1"/>
          </p:cNvSpPr>
          <p:nvPr/>
        </p:nvSpPr>
        <p:spPr bwMode="auto">
          <a:xfrm>
            <a:off x="4670425" y="2155825"/>
            <a:ext cx="41275" cy="6350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6" name="Rectangle 488"/>
          <p:cNvSpPr>
            <a:spLocks noChangeArrowheads="1"/>
          </p:cNvSpPr>
          <p:nvPr/>
        </p:nvSpPr>
        <p:spPr bwMode="auto">
          <a:xfrm>
            <a:off x="4670425" y="2162175"/>
            <a:ext cx="41275" cy="6350"/>
          </a:xfrm>
          <a:prstGeom prst="rect">
            <a:avLst/>
          </a:prstGeom>
          <a:solidFill>
            <a:srgbClr val="E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7" name="Rectangle 489"/>
          <p:cNvSpPr>
            <a:spLocks noChangeArrowheads="1"/>
          </p:cNvSpPr>
          <p:nvPr/>
        </p:nvSpPr>
        <p:spPr bwMode="auto">
          <a:xfrm>
            <a:off x="4670425" y="2168525"/>
            <a:ext cx="41275" cy="6350"/>
          </a:xfrm>
          <a:prstGeom prst="rect">
            <a:avLst/>
          </a:prstGeom>
          <a:solidFill>
            <a:srgbClr val="D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8" name="Rectangle 490"/>
          <p:cNvSpPr>
            <a:spLocks noChangeArrowheads="1"/>
          </p:cNvSpPr>
          <p:nvPr/>
        </p:nvSpPr>
        <p:spPr bwMode="auto">
          <a:xfrm>
            <a:off x="4670425" y="2174875"/>
            <a:ext cx="41275" cy="6350"/>
          </a:xfrm>
          <a:prstGeom prst="rect">
            <a:avLst/>
          </a:prstGeom>
          <a:solidFill>
            <a:srgbClr val="D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9" name="Rectangle 491"/>
          <p:cNvSpPr>
            <a:spLocks noChangeArrowheads="1"/>
          </p:cNvSpPr>
          <p:nvPr/>
        </p:nvSpPr>
        <p:spPr bwMode="auto">
          <a:xfrm>
            <a:off x="4670425" y="2181225"/>
            <a:ext cx="41275" cy="6350"/>
          </a:xfrm>
          <a:prstGeom prst="rect">
            <a:avLst/>
          </a:prstGeom>
          <a:solidFill>
            <a:srgbClr val="D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0" name="Rectangle 492"/>
          <p:cNvSpPr>
            <a:spLocks noChangeArrowheads="1"/>
          </p:cNvSpPr>
          <p:nvPr/>
        </p:nvSpPr>
        <p:spPr bwMode="auto">
          <a:xfrm>
            <a:off x="4670425" y="2187575"/>
            <a:ext cx="41275" cy="6350"/>
          </a:xfrm>
          <a:prstGeom prst="rect">
            <a:avLst/>
          </a:prstGeom>
          <a:solidFill>
            <a:srgbClr val="D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1" name="Rectangle 493"/>
          <p:cNvSpPr>
            <a:spLocks noChangeArrowheads="1"/>
          </p:cNvSpPr>
          <p:nvPr/>
        </p:nvSpPr>
        <p:spPr bwMode="auto">
          <a:xfrm>
            <a:off x="4670425" y="2193925"/>
            <a:ext cx="41275" cy="7938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2" name="Rectangle 494"/>
          <p:cNvSpPr>
            <a:spLocks noChangeArrowheads="1"/>
          </p:cNvSpPr>
          <p:nvPr/>
        </p:nvSpPr>
        <p:spPr bwMode="auto">
          <a:xfrm>
            <a:off x="4670425" y="2201863"/>
            <a:ext cx="41275" cy="4762"/>
          </a:xfrm>
          <a:prstGeom prst="rect">
            <a:avLst/>
          </a:prstGeom>
          <a:solidFill>
            <a:srgbClr val="D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3" name="Rectangle 495"/>
          <p:cNvSpPr>
            <a:spLocks noChangeArrowheads="1"/>
          </p:cNvSpPr>
          <p:nvPr/>
        </p:nvSpPr>
        <p:spPr bwMode="auto">
          <a:xfrm>
            <a:off x="4670425" y="2206625"/>
            <a:ext cx="41275" cy="7938"/>
          </a:xfrm>
          <a:prstGeom prst="rect">
            <a:avLst/>
          </a:prstGeom>
          <a:solidFill>
            <a:srgbClr val="D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4" name="Rectangle 496"/>
          <p:cNvSpPr>
            <a:spLocks noChangeArrowheads="1"/>
          </p:cNvSpPr>
          <p:nvPr/>
        </p:nvSpPr>
        <p:spPr bwMode="auto">
          <a:xfrm>
            <a:off x="4670425" y="2214563"/>
            <a:ext cx="41275" cy="6350"/>
          </a:xfrm>
          <a:prstGeom prst="rect">
            <a:avLst/>
          </a:prstGeom>
          <a:solidFill>
            <a:srgbClr val="D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5" name="Rectangle 497"/>
          <p:cNvSpPr>
            <a:spLocks noChangeArrowheads="1"/>
          </p:cNvSpPr>
          <p:nvPr/>
        </p:nvSpPr>
        <p:spPr bwMode="auto">
          <a:xfrm>
            <a:off x="4670425" y="2220913"/>
            <a:ext cx="41275" cy="6350"/>
          </a:xfrm>
          <a:prstGeom prst="rect">
            <a:avLst/>
          </a:prstGeom>
          <a:solidFill>
            <a:srgbClr val="C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6" name="Rectangle 498"/>
          <p:cNvSpPr>
            <a:spLocks noChangeArrowheads="1"/>
          </p:cNvSpPr>
          <p:nvPr/>
        </p:nvSpPr>
        <p:spPr bwMode="auto">
          <a:xfrm>
            <a:off x="4670425" y="2227263"/>
            <a:ext cx="41275" cy="6350"/>
          </a:xfrm>
          <a:prstGeom prst="rect">
            <a:avLst/>
          </a:prstGeom>
          <a:solidFill>
            <a:srgbClr val="C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7" name="Rectangle 499"/>
          <p:cNvSpPr>
            <a:spLocks noChangeArrowheads="1"/>
          </p:cNvSpPr>
          <p:nvPr/>
        </p:nvSpPr>
        <p:spPr bwMode="auto">
          <a:xfrm>
            <a:off x="4670425" y="2233613"/>
            <a:ext cx="41275" cy="6350"/>
          </a:xfrm>
          <a:prstGeom prst="rect">
            <a:avLst/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8" name="Rectangle 500"/>
          <p:cNvSpPr>
            <a:spLocks noChangeArrowheads="1"/>
          </p:cNvSpPr>
          <p:nvPr/>
        </p:nvSpPr>
        <p:spPr bwMode="auto">
          <a:xfrm>
            <a:off x="4670425" y="2239963"/>
            <a:ext cx="41275" cy="7937"/>
          </a:xfrm>
          <a:prstGeom prst="rect">
            <a:avLst/>
          </a:prstGeom>
          <a:solidFill>
            <a:srgbClr val="C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9" name="Rectangle 501"/>
          <p:cNvSpPr>
            <a:spLocks noChangeArrowheads="1"/>
          </p:cNvSpPr>
          <p:nvPr/>
        </p:nvSpPr>
        <p:spPr bwMode="auto">
          <a:xfrm>
            <a:off x="4670425" y="2247900"/>
            <a:ext cx="41275" cy="6350"/>
          </a:xfrm>
          <a:prstGeom prst="rect">
            <a:avLst/>
          </a:prstGeom>
          <a:solidFill>
            <a:srgbClr val="C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0" name="Rectangle 502"/>
          <p:cNvSpPr>
            <a:spLocks noChangeArrowheads="1"/>
          </p:cNvSpPr>
          <p:nvPr/>
        </p:nvSpPr>
        <p:spPr bwMode="auto">
          <a:xfrm>
            <a:off x="4670425" y="2254250"/>
            <a:ext cx="41275" cy="6350"/>
          </a:xfrm>
          <a:prstGeom prst="rect">
            <a:avLst/>
          </a:prstGeom>
          <a:solidFill>
            <a:srgbClr val="C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1" name="Rectangle 503"/>
          <p:cNvSpPr>
            <a:spLocks noChangeArrowheads="1"/>
          </p:cNvSpPr>
          <p:nvPr/>
        </p:nvSpPr>
        <p:spPr bwMode="auto">
          <a:xfrm>
            <a:off x="4670425" y="2260600"/>
            <a:ext cx="41275" cy="7938"/>
          </a:xfrm>
          <a:prstGeom prst="rect">
            <a:avLst/>
          </a:prstGeom>
          <a:solidFill>
            <a:srgbClr val="C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2" name="Rectangle 504"/>
          <p:cNvSpPr>
            <a:spLocks noChangeArrowheads="1"/>
          </p:cNvSpPr>
          <p:nvPr/>
        </p:nvSpPr>
        <p:spPr bwMode="auto">
          <a:xfrm>
            <a:off x="4670425" y="2268538"/>
            <a:ext cx="41275" cy="7937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3" name="Rectangle 505"/>
          <p:cNvSpPr>
            <a:spLocks noChangeArrowheads="1"/>
          </p:cNvSpPr>
          <p:nvPr/>
        </p:nvSpPr>
        <p:spPr bwMode="auto">
          <a:xfrm>
            <a:off x="4670425" y="2276475"/>
            <a:ext cx="41275" cy="6350"/>
          </a:xfrm>
          <a:prstGeom prst="rect">
            <a:avLst/>
          </a:prstGeom>
          <a:solidFill>
            <a:srgbClr val="B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4" name="Rectangle 506"/>
          <p:cNvSpPr>
            <a:spLocks noChangeArrowheads="1"/>
          </p:cNvSpPr>
          <p:nvPr/>
        </p:nvSpPr>
        <p:spPr bwMode="auto">
          <a:xfrm>
            <a:off x="4670425" y="2282825"/>
            <a:ext cx="41275" cy="6350"/>
          </a:xfrm>
          <a:prstGeom prst="rect">
            <a:avLst/>
          </a:prstGeom>
          <a:solidFill>
            <a:srgbClr val="B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5" name="Rectangle 507"/>
          <p:cNvSpPr>
            <a:spLocks noChangeArrowheads="1"/>
          </p:cNvSpPr>
          <p:nvPr/>
        </p:nvSpPr>
        <p:spPr bwMode="auto">
          <a:xfrm>
            <a:off x="4670425" y="2289175"/>
            <a:ext cx="41275" cy="7938"/>
          </a:xfrm>
          <a:prstGeom prst="rect">
            <a:avLst/>
          </a:prstGeom>
          <a:solidFill>
            <a:srgbClr val="B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6" name="Rectangle 508"/>
          <p:cNvSpPr>
            <a:spLocks noChangeArrowheads="1"/>
          </p:cNvSpPr>
          <p:nvPr/>
        </p:nvSpPr>
        <p:spPr bwMode="auto">
          <a:xfrm>
            <a:off x="4670425" y="2297113"/>
            <a:ext cx="41275" cy="4762"/>
          </a:xfrm>
          <a:prstGeom prst="rect">
            <a:avLst/>
          </a:prstGeom>
          <a:solidFill>
            <a:srgbClr val="B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7" name="Rectangle 509"/>
          <p:cNvSpPr>
            <a:spLocks noChangeArrowheads="1"/>
          </p:cNvSpPr>
          <p:nvPr/>
        </p:nvSpPr>
        <p:spPr bwMode="auto">
          <a:xfrm>
            <a:off x="4670425" y="2301875"/>
            <a:ext cx="41275" cy="7938"/>
          </a:xfrm>
          <a:prstGeom prst="rect">
            <a:avLst/>
          </a:prstGeom>
          <a:solidFill>
            <a:srgbClr val="B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8" name="Rectangle 510"/>
          <p:cNvSpPr>
            <a:spLocks noChangeArrowheads="1"/>
          </p:cNvSpPr>
          <p:nvPr/>
        </p:nvSpPr>
        <p:spPr bwMode="auto">
          <a:xfrm>
            <a:off x="4670425" y="2309813"/>
            <a:ext cx="41275" cy="4762"/>
          </a:xfrm>
          <a:prstGeom prst="rect">
            <a:avLst/>
          </a:prstGeom>
          <a:solidFill>
            <a:srgbClr val="B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9" name="Rectangle 511"/>
          <p:cNvSpPr>
            <a:spLocks noChangeArrowheads="1"/>
          </p:cNvSpPr>
          <p:nvPr/>
        </p:nvSpPr>
        <p:spPr bwMode="auto">
          <a:xfrm>
            <a:off x="4670425" y="2314575"/>
            <a:ext cx="41275" cy="7938"/>
          </a:xfrm>
          <a:prstGeom prst="rect">
            <a:avLst/>
          </a:prstGeom>
          <a:solidFill>
            <a:srgbClr val="B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0" name="Rectangle 512"/>
          <p:cNvSpPr>
            <a:spLocks noChangeArrowheads="1"/>
          </p:cNvSpPr>
          <p:nvPr/>
        </p:nvSpPr>
        <p:spPr bwMode="auto">
          <a:xfrm>
            <a:off x="4670425" y="2322513"/>
            <a:ext cx="41275" cy="6350"/>
          </a:xfrm>
          <a:prstGeom prst="rect">
            <a:avLst/>
          </a:prstGeom>
          <a:solidFill>
            <a:srgbClr val="B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1" name="Rectangle 513"/>
          <p:cNvSpPr>
            <a:spLocks noChangeArrowheads="1"/>
          </p:cNvSpPr>
          <p:nvPr/>
        </p:nvSpPr>
        <p:spPr bwMode="auto">
          <a:xfrm>
            <a:off x="4670425" y="2328863"/>
            <a:ext cx="41275" cy="6350"/>
          </a:xfrm>
          <a:prstGeom prst="rect">
            <a:avLst/>
          </a:prstGeom>
          <a:solidFill>
            <a:srgbClr val="A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2" name="Rectangle 514"/>
          <p:cNvSpPr>
            <a:spLocks noChangeArrowheads="1"/>
          </p:cNvSpPr>
          <p:nvPr/>
        </p:nvSpPr>
        <p:spPr bwMode="auto">
          <a:xfrm>
            <a:off x="4670425" y="2335213"/>
            <a:ext cx="41275" cy="7937"/>
          </a:xfrm>
          <a:prstGeom prst="rect">
            <a:avLst/>
          </a:prstGeom>
          <a:solidFill>
            <a:srgbClr val="A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3" name="Rectangle 515"/>
          <p:cNvSpPr>
            <a:spLocks noChangeArrowheads="1"/>
          </p:cNvSpPr>
          <p:nvPr/>
        </p:nvSpPr>
        <p:spPr bwMode="auto">
          <a:xfrm>
            <a:off x="4670425" y="2343150"/>
            <a:ext cx="41275" cy="4763"/>
          </a:xfrm>
          <a:prstGeom prst="rect">
            <a:avLst/>
          </a:prstGeom>
          <a:solidFill>
            <a:srgbClr val="A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4" name="Rectangle 516"/>
          <p:cNvSpPr>
            <a:spLocks noChangeArrowheads="1"/>
          </p:cNvSpPr>
          <p:nvPr/>
        </p:nvSpPr>
        <p:spPr bwMode="auto">
          <a:xfrm>
            <a:off x="4670425" y="2347913"/>
            <a:ext cx="41275" cy="7937"/>
          </a:xfrm>
          <a:prstGeom prst="rect">
            <a:avLst/>
          </a:prstGeom>
          <a:solidFill>
            <a:srgbClr val="A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5" name="Rectangle 517"/>
          <p:cNvSpPr>
            <a:spLocks noChangeArrowheads="1"/>
          </p:cNvSpPr>
          <p:nvPr/>
        </p:nvSpPr>
        <p:spPr bwMode="auto">
          <a:xfrm>
            <a:off x="4670425" y="2355850"/>
            <a:ext cx="41275" cy="6350"/>
          </a:xfrm>
          <a:prstGeom prst="rect">
            <a:avLst/>
          </a:prstGeom>
          <a:solidFill>
            <a:srgbClr val="A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6" name="Rectangle 518"/>
          <p:cNvSpPr>
            <a:spLocks noChangeArrowheads="1"/>
          </p:cNvSpPr>
          <p:nvPr/>
        </p:nvSpPr>
        <p:spPr bwMode="auto">
          <a:xfrm>
            <a:off x="4670425" y="2362200"/>
            <a:ext cx="41275" cy="6350"/>
          </a:xfrm>
          <a:prstGeom prst="rect">
            <a:avLst/>
          </a:prstGeom>
          <a:solidFill>
            <a:srgbClr val="A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7" name="Rectangle 519"/>
          <p:cNvSpPr>
            <a:spLocks noChangeArrowheads="1"/>
          </p:cNvSpPr>
          <p:nvPr/>
        </p:nvSpPr>
        <p:spPr bwMode="auto">
          <a:xfrm>
            <a:off x="4670425" y="2368550"/>
            <a:ext cx="41275" cy="6350"/>
          </a:xfrm>
          <a:prstGeom prst="rect">
            <a:avLst/>
          </a:prstGeom>
          <a:solidFill>
            <a:srgbClr val="A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8" name="Rectangle 520"/>
          <p:cNvSpPr>
            <a:spLocks noChangeArrowheads="1"/>
          </p:cNvSpPr>
          <p:nvPr/>
        </p:nvSpPr>
        <p:spPr bwMode="auto">
          <a:xfrm>
            <a:off x="4670425" y="2374900"/>
            <a:ext cx="41275" cy="6350"/>
          </a:xfrm>
          <a:prstGeom prst="rect">
            <a:avLst/>
          </a:prstGeom>
          <a:solidFill>
            <a:srgbClr val="A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9" name="Rectangle 521"/>
          <p:cNvSpPr>
            <a:spLocks noChangeArrowheads="1"/>
          </p:cNvSpPr>
          <p:nvPr/>
        </p:nvSpPr>
        <p:spPr bwMode="auto">
          <a:xfrm>
            <a:off x="4670425" y="2381250"/>
            <a:ext cx="41275" cy="6350"/>
          </a:xfrm>
          <a:prstGeom prst="rect">
            <a:avLst/>
          </a:prstGeom>
          <a:solidFill>
            <a:srgbClr val="9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0" name="Rectangle 522"/>
          <p:cNvSpPr>
            <a:spLocks noChangeArrowheads="1"/>
          </p:cNvSpPr>
          <p:nvPr/>
        </p:nvSpPr>
        <p:spPr bwMode="auto">
          <a:xfrm>
            <a:off x="4670425" y="2387600"/>
            <a:ext cx="41275" cy="6350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1" name="Rectangle 523"/>
          <p:cNvSpPr>
            <a:spLocks noChangeArrowheads="1"/>
          </p:cNvSpPr>
          <p:nvPr/>
        </p:nvSpPr>
        <p:spPr bwMode="auto">
          <a:xfrm>
            <a:off x="4670425" y="2393950"/>
            <a:ext cx="41275" cy="7938"/>
          </a:xfrm>
          <a:prstGeom prst="rect">
            <a:avLst/>
          </a:prstGeom>
          <a:solidFill>
            <a:srgbClr val="9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2" name="Rectangle 524"/>
          <p:cNvSpPr>
            <a:spLocks noChangeArrowheads="1"/>
          </p:cNvSpPr>
          <p:nvPr/>
        </p:nvSpPr>
        <p:spPr bwMode="auto">
          <a:xfrm>
            <a:off x="4670425" y="2401888"/>
            <a:ext cx="41275" cy="635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3" name="Rectangle 525"/>
          <p:cNvSpPr>
            <a:spLocks noChangeArrowheads="1"/>
          </p:cNvSpPr>
          <p:nvPr/>
        </p:nvSpPr>
        <p:spPr bwMode="auto">
          <a:xfrm>
            <a:off x="4670425" y="2408238"/>
            <a:ext cx="41275" cy="6350"/>
          </a:xfrm>
          <a:prstGeom prst="rect">
            <a:avLst/>
          </a:prstGeom>
          <a:solidFill>
            <a:srgbClr val="9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4" name="Rectangle 526"/>
          <p:cNvSpPr>
            <a:spLocks noChangeArrowheads="1"/>
          </p:cNvSpPr>
          <p:nvPr/>
        </p:nvSpPr>
        <p:spPr bwMode="auto">
          <a:xfrm>
            <a:off x="4670425" y="2414588"/>
            <a:ext cx="41275" cy="6350"/>
          </a:xfrm>
          <a:prstGeom prst="rect">
            <a:avLst/>
          </a:prstGeom>
          <a:solidFill>
            <a:srgbClr val="9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5" name="Rectangle 527"/>
          <p:cNvSpPr>
            <a:spLocks noChangeArrowheads="1"/>
          </p:cNvSpPr>
          <p:nvPr/>
        </p:nvSpPr>
        <p:spPr bwMode="auto">
          <a:xfrm>
            <a:off x="4670425" y="2420938"/>
            <a:ext cx="41275" cy="6350"/>
          </a:xfrm>
          <a:prstGeom prst="rect">
            <a:avLst/>
          </a:prstGeom>
          <a:solidFill>
            <a:srgbClr val="9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6" name="Rectangle 528"/>
          <p:cNvSpPr>
            <a:spLocks noChangeArrowheads="1"/>
          </p:cNvSpPr>
          <p:nvPr/>
        </p:nvSpPr>
        <p:spPr bwMode="auto">
          <a:xfrm>
            <a:off x="4670425" y="2427288"/>
            <a:ext cx="41275" cy="6350"/>
          </a:xfrm>
          <a:prstGeom prst="rect">
            <a:avLst/>
          </a:prstGeom>
          <a:solidFill>
            <a:srgbClr val="9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7" name="Rectangle 529"/>
          <p:cNvSpPr>
            <a:spLocks noChangeArrowheads="1"/>
          </p:cNvSpPr>
          <p:nvPr/>
        </p:nvSpPr>
        <p:spPr bwMode="auto">
          <a:xfrm>
            <a:off x="4670425" y="2433638"/>
            <a:ext cx="41275" cy="6350"/>
          </a:xfrm>
          <a:prstGeom prst="rect">
            <a:avLst/>
          </a:prstGeom>
          <a:solidFill>
            <a:srgbClr val="8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8" name="Rectangle 530"/>
          <p:cNvSpPr>
            <a:spLocks noChangeArrowheads="1"/>
          </p:cNvSpPr>
          <p:nvPr/>
        </p:nvSpPr>
        <p:spPr bwMode="auto">
          <a:xfrm>
            <a:off x="4670425" y="2439988"/>
            <a:ext cx="41275" cy="6350"/>
          </a:xfrm>
          <a:prstGeom prst="rect">
            <a:avLst/>
          </a:prstGeom>
          <a:solidFill>
            <a:srgbClr val="8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9" name="Rectangle 531"/>
          <p:cNvSpPr>
            <a:spLocks noChangeArrowheads="1"/>
          </p:cNvSpPr>
          <p:nvPr/>
        </p:nvSpPr>
        <p:spPr bwMode="auto">
          <a:xfrm>
            <a:off x="4670425" y="2446338"/>
            <a:ext cx="41275" cy="7937"/>
          </a:xfrm>
          <a:prstGeom prst="rect">
            <a:avLst/>
          </a:pr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0" name="Rectangle 532"/>
          <p:cNvSpPr>
            <a:spLocks noChangeArrowheads="1"/>
          </p:cNvSpPr>
          <p:nvPr/>
        </p:nvSpPr>
        <p:spPr bwMode="auto">
          <a:xfrm>
            <a:off x="4670425" y="2454275"/>
            <a:ext cx="41275" cy="4763"/>
          </a:xfrm>
          <a:prstGeom prst="rect">
            <a:avLst/>
          </a:prstGeom>
          <a:solidFill>
            <a:srgbClr val="8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1" name="Rectangle 533"/>
          <p:cNvSpPr>
            <a:spLocks noChangeArrowheads="1"/>
          </p:cNvSpPr>
          <p:nvPr/>
        </p:nvSpPr>
        <p:spPr bwMode="auto">
          <a:xfrm>
            <a:off x="4670425" y="2459038"/>
            <a:ext cx="41275" cy="7937"/>
          </a:xfrm>
          <a:prstGeom prst="rect">
            <a:avLst/>
          </a:prstGeom>
          <a:solidFill>
            <a:srgbClr val="8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2" name="Rectangle 534"/>
          <p:cNvSpPr>
            <a:spLocks noChangeArrowheads="1"/>
          </p:cNvSpPr>
          <p:nvPr/>
        </p:nvSpPr>
        <p:spPr bwMode="auto">
          <a:xfrm>
            <a:off x="4670425" y="2466975"/>
            <a:ext cx="41275" cy="6350"/>
          </a:xfrm>
          <a:prstGeom prst="rect">
            <a:avLst/>
          </a:prstGeom>
          <a:solidFill>
            <a:srgbClr val="8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3" name="Rectangle 535"/>
          <p:cNvSpPr>
            <a:spLocks noChangeArrowheads="1"/>
          </p:cNvSpPr>
          <p:nvPr/>
        </p:nvSpPr>
        <p:spPr bwMode="auto">
          <a:xfrm>
            <a:off x="4670425" y="2473325"/>
            <a:ext cx="41275" cy="6350"/>
          </a:xfrm>
          <a:prstGeom prst="rect">
            <a:avLst/>
          </a:prstGeom>
          <a:solidFill>
            <a:srgbClr val="8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4" name="Rectangle 536"/>
          <p:cNvSpPr>
            <a:spLocks noChangeArrowheads="1"/>
          </p:cNvSpPr>
          <p:nvPr/>
        </p:nvSpPr>
        <p:spPr bwMode="auto">
          <a:xfrm>
            <a:off x="4670425" y="2479675"/>
            <a:ext cx="41275" cy="47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5" name="Rectangle 537"/>
          <p:cNvSpPr>
            <a:spLocks noChangeArrowheads="1"/>
          </p:cNvSpPr>
          <p:nvPr/>
        </p:nvSpPr>
        <p:spPr bwMode="auto">
          <a:xfrm>
            <a:off x="4670425" y="2065338"/>
            <a:ext cx="39688" cy="419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226" name="Picture 5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5225" y="2046288"/>
            <a:ext cx="301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27" name="Picture 53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75225" y="2046288"/>
            <a:ext cx="301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28" name="Rectangle 540"/>
          <p:cNvSpPr>
            <a:spLocks noChangeArrowheads="1"/>
          </p:cNvSpPr>
          <p:nvPr/>
        </p:nvSpPr>
        <p:spPr bwMode="auto">
          <a:xfrm>
            <a:off x="4975225" y="2046288"/>
            <a:ext cx="30163" cy="19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229" name="Picture 54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88" y="2025650"/>
            <a:ext cx="7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30" name="Rectangle 542"/>
          <p:cNvSpPr>
            <a:spLocks noChangeArrowheads="1"/>
          </p:cNvSpPr>
          <p:nvPr/>
        </p:nvSpPr>
        <p:spPr bwMode="auto">
          <a:xfrm>
            <a:off x="4929188" y="2087563"/>
            <a:ext cx="76200" cy="396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1" name="Line 543"/>
          <p:cNvSpPr>
            <a:spLocks noChangeShapeType="1"/>
          </p:cNvSpPr>
          <p:nvPr/>
        </p:nvSpPr>
        <p:spPr bwMode="auto">
          <a:xfrm>
            <a:off x="4929188" y="2027238"/>
            <a:ext cx="3175" cy="4873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232" name="Line 544"/>
          <p:cNvSpPr>
            <a:spLocks noChangeShapeType="1"/>
          </p:cNvSpPr>
          <p:nvPr/>
        </p:nvSpPr>
        <p:spPr bwMode="auto">
          <a:xfrm>
            <a:off x="5005388" y="2027238"/>
            <a:ext cx="3175" cy="4873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233" name="Rectangle 545"/>
          <p:cNvSpPr>
            <a:spLocks noChangeArrowheads="1"/>
          </p:cNvSpPr>
          <p:nvPr/>
        </p:nvSpPr>
        <p:spPr bwMode="auto">
          <a:xfrm>
            <a:off x="4943475" y="2098675"/>
            <a:ext cx="52388" cy="190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4" name="Rectangle 546"/>
          <p:cNvSpPr>
            <a:spLocks noChangeArrowheads="1"/>
          </p:cNvSpPr>
          <p:nvPr/>
        </p:nvSpPr>
        <p:spPr bwMode="auto">
          <a:xfrm>
            <a:off x="4943475" y="2098675"/>
            <a:ext cx="52388" cy="1905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5" name="Rectangle 547"/>
          <p:cNvSpPr>
            <a:spLocks noChangeArrowheads="1"/>
          </p:cNvSpPr>
          <p:nvPr/>
        </p:nvSpPr>
        <p:spPr bwMode="auto">
          <a:xfrm>
            <a:off x="4948238" y="2106613"/>
            <a:ext cx="14287" cy="7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6" name="Rectangle 548"/>
          <p:cNvSpPr>
            <a:spLocks noChangeArrowheads="1"/>
          </p:cNvSpPr>
          <p:nvPr/>
        </p:nvSpPr>
        <p:spPr bwMode="auto">
          <a:xfrm>
            <a:off x="4962525" y="2106613"/>
            <a:ext cx="14288" cy="7937"/>
          </a:xfrm>
          <a:prstGeom prst="rect">
            <a:avLst/>
          </a:prstGeom>
          <a:solidFill>
            <a:srgbClr val="9F9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7" name="Rectangle 549"/>
          <p:cNvSpPr>
            <a:spLocks noChangeArrowheads="1"/>
          </p:cNvSpPr>
          <p:nvPr/>
        </p:nvSpPr>
        <p:spPr bwMode="auto">
          <a:xfrm>
            <a:off x="4948238" y="2100263"/>
            <a:ext cx="3175" cy="63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8" name="Rectangle 550"/>
          <p:cNvSpPr>
            <a:spLocks noChangeArrowheads="1"/>
          </p:cNvSpPr>
          <p:nvPr/>
        </p:nvSpPr>
        <p:spPr bwMode="auto">
          <a:xfrm>
            <a:off x="4948238" y="2100263"/>
            <a:ext cx="3175" cy="63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9" name="Rectangle 551"/>
          <p:cNvSpPr>
            <a:spLocks noChangeArrowheads="1"/>
          </p:cNvSpPr>
          <p:nvPr/>
        </p:nvSpPr>
        <p:spPr bwMode="auto">
          <a:xfrm>
            <a:off x="4951413" y="2100263"/>
            <a:ext cx="1587" cy="63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0" name="Rectangle 552"/>
          <p:cNvSpPr>
            <a:spLocks noChangeArrowheads="1"/>
          </p:cNvSpPr>
          <p:nvPr/>
        </p:nvSpPr>
        <p:spPr bwMode="auto">
          <a:xfrm>
            <a:off x="4953000" y="2100263"/>
            <a:ext cx="1588" cy="63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1" name="Rectangle 553"/>
          <p:cNvSpPr>
            <a:spLocks noChangeArrowheads="1"/>
          </p:cNvSpPr>
          <p:nvPr/>
        </p:nvSpPr>
        <p:spPr bwMode="auto">
          <a:xfrm>
            <a:off x="4953000" y="2100263"/>
            <a:ext cx="1588" cy="63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2" name="Rectangle 554"/>
          <p:cNvSpPr>
            <a:spLocks noChangeArrowheads="1"/>
          </p:cNvSpPr>
          <p:nvPr/>
        </p:nvSpPr>
        <p:spPr bwMode="auto">
          <a:xfrm>
            <a:off x="4954588" y="2100263"/>
            <a:ext cx="1587" cy="63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3" name="Rectangle 555"/>
          <p:cNvSpPr>
            <a:spLocks noChangeArrowheads="1"/>
          </p:cNvSpPr>
          <p:nvPr/>
        </p:nvSpPr>
        <p:spPr bwMode="auto">
          <a:xfrm>
            <a:off x="4956175" y="2100263"/>
            <a:ext cx="1588" cy="63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4" name="Rectangle 556"/>
          <p:cNvSpPr>
            <a:spLocks noChangeArrowheads="1"/>
          </p:cNvSpPr>
          <p:nvPr/>
        </p:nvSpPr>
        <p:spPr bwMode="auto">
          <a:xfrm>
            <a:off x="4956175" y="2100263"/>
            <a:ext cx="1588" cy="63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5" name="Rectangle 557"/>
          <p:cNvSpPr>
            <a:spLocks noChangeArrowheads="1"/>
          </p:cNvSpPr>
          <p:nvPr/>
        </p:nvSpPr>
        <p:spPr bwMode="auto">
          <a:xfrm>
            <a:off x="4957763" y="2100263"/>
            <a:ext cx="1587" cy="63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6" name="Rectangle 558"/>
          <p:cNvSpPr>
            <a:spLocks noChangeArrowheads="1"/>
          </p:cNvSpPr>
          <p:nvPr/>
        </p:nvSpPr>
        <p:spPr bwMode="auto">
          <a:xfrm>
            <a:off x="4957763" y="2100263"/>
            <a:ext cx="1587" cy="63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7" name="Rectangle 559"/>
          <p:cNvSpPr>
            <a:spLocks noChangeArrowheads="1"/>
          </p:cNvSpPr>
          <p:nvPr/>
        </p:nvSpPr>
        <p:spPr bwMode="auto">
          <a:xfrm>
            <a:off x="4959350" y="2100263"/>
            <a:ext cx="1588" cy="63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8" name="Rectangle 560"/>
          <p:cNvSpPr>
            <a:spLocks noChangeArrowheads="1"/>
          </p:cNvSpPr>
          <p:nvPr/>
        </p:nvSpPr>
        <p:spPr bwMode="auto">
          <a:xfrm>
            <a:off x="4960938" y="2100263"/>
            <a:ext cx="1587" cy="63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9" name="Rectangle 561"/>
          <p:cNvSpPr>
            <a:spLocks noChangeArrowheads="1"/>
          </p:cNvSpPr>
          <p:nvPr/>
        </p:nvSpPr>
        <p:spPr bwMode="auto">
          <a:xfrm>
            <a:off x="4960938" y="2100263"/>
            <a:ext cx="1587" cy="63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0" name="Rectangle 562"/>
          <p:cNvSpPr>
            <a:spLocks noChangeArrowheads="1"/>
          </p:cNvSpPr>
          <p:nvPr/>
        </p:nvSpPr>
        <p:spPr bwMode="auto">
          <a:xfrm>
            <a:off x="4962525" y="2100263"/>
            <a:ext cx="0" cy="63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1" name="Rectangle 563"/>
          <p:cNvSpPr>
            <a:spLocks noChangeArrowheads="1"/>
          </p:cNvSpPr>
          <p:nvPr/>
        </p:nvSpPr>
        <p:spPr bwMode="auto">
          <a:xfrm>
            <a:off x="4962525" y="2100263"/>
            <a:ext cx="1588" cy="63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2" name="Rectangle 564"/>
          <p:cNvSpPr>
            <a:spLocks noChangeArrowheads="1"/>
          </p:cNvSpPr>
          <p:nvPr/>
        </p:nvSpPr>
        <p:spPr bwMode="auto">
          <a:xfrm>
            <a:off x="4962525" y="2100263"/>
            <a:ext cx="1588" cy="63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3" name="Rectangle 565"/>
          <p:cNvSpPr>
            <a:spLocks noChangeArrowheads="1"/>
          </p:cNvSpPr>
          <p:nvPr/>
        </p:nvSpPr>
        <p:spPr bwMode="auto">
          <a:xfrm>
            <a:off x="4964113" y="2100263"/>
            <a:ext cx="1587" cy="63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4" name="Rectangle 566"/>
          <p:cNvSpPr>
            <a:spLocks noChangeArrowheads="1"/>
          </p:cNvSpPr>
          <p:nvPr/>
        </p:nvSpPr>
        <p:spPr bwMode="auto">
          <a:xfrm>
            <a:off x="4964113" y="2100263"/>
            <a:ext cx="1587" cy="63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5" name="Rectangle 567"/>
          <p:cNvSpPr>
            <a:spLocks noChangeArrowheads="1"/>
          </p:cNvSpPr>
          <p:nvPr/>
        </p:nvSpPr>
        <p:spPr bwMode="auto">
          <a:xfrm>
            <a:off x="4965700" y="2100263"/>
            <a:ext cx="1588" cy="63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6" name="Rectangle 568"/>
          <p:cNvSpPr>
            <a:spLocks noChangeArrowheads="1"/>
          </p:cNvSpPr>
          <p:nvPr/>
        </p:nvSpPr>
        <p:spPr bwMode="auto">
          <a:xfrm>
            <a:off x="4967288" y="2100263"/>
            <a:ext cx="3175" cy="63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7" name="Rectangle 569"/>
          <p:cNvSpPr>
            <a:spLocks noChangeArrowheads="1"/>
          </p:cNvSpPr>
          <p:nvPr/>
        </p:nvSpPr>
        <p:spPr bwMode="auto">
          <a:xfrm>
            <a:off x="4967288" y="2100263"/>
            <a:ext cx="3175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8" name="Rectangle 570"/>
          <p:cNvSpPr>
            <a:spLocks noChangeArrowheads="1"/>
          </p:cNvSpPr>
          <p:nvPr/>
        </p:nvSpPr>
        <p:spPr bwMode="auto">
          <a:xfrm>
            <a:off x="4970463" y="2100263"/>
            <a:ext cx="1587" cy="635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9" name="Rectangle 571"/>
          <p:cNvSpPr>
            <a:spLocks noChangeArrowheads="1"/>
          </p:cNvSpPr>
          <p:nvPr/>
        </p:nvSpPr>
        <p:spPr bwMode="auto">
          <a:xfrm>
            <a:off x="4972050" y="2100263"/>
            <a:ext cx="1588" cy="635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0" name="Rectangle 572"/>
          <p:cNvSpPr>
            <a:spLocks noChangeArrowheads="1"/>
          </p:cNvSpPr>
          <p:nvPr/>
        </p:nvSpPr>
        <p:spPr bwMode="auto">
          <a:xfrm>
            <a:off x="4972050" y="2100263"/>
            <a:ext cx="1588" cy="6350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1" name="Rectangle 573"/>
          <p:cNvSpPr>
            <a:spLocks noChangeArrowheads="1"/>
          </p:cNvSpPr>
          <p:nvPr/>
        </p:nvSpPr>
        <p:spPr bwMode="auto">
          <a:xfrm>
            <a:off x="4973638" y="2100263"/>
            <a:ext cx="1587" cy="6350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2" name="Rectangle 574"/>
          <p:cNvSpPr>
            <a:spLocks noChangeArrowheads="1"/>
          </p:cNvSpPr>
          <p:nvPr/>
        </p:nvSpPr>
        <p:spPr bwMode="auto">
          <a:xfrm>
            <a:off x="4975225" y="2100263"/>
            <a:ext cx="1588" cy="63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3" name="Rectangle 575"/>
          <p:cNvSpPr>
            <a:spLocks noChangeArrowheads="1"/>
          </p:cNvSpPr>
          <p:nvPr/>
        </p:nvSpPr>
        <p:spPr bwMode="auto">
          <a:xfrm>
            <a:off x="4975225" y="2100263"/>
            <a:ext cx="1588" cy="6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4" name="Rectangle 576"/>
          <p:cNvSpPr>
            <a:spLocks noChangeArrowheads="1"/>
          </p:cNvSpPr>
          <p:nvPr/>
        </p:nvSpPr>
        <p:spPr bwMode="auto">
          <a:xfrm>
            <a:off x="4976813" y="2100263"/>
            <a:ext cx="1587" cy="6350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5" name="Rectangle 577"/>
          <p:cNvSpPr>
            <a:spLocks noChangeArrowheads="1"/>
          </p:cNvSpPr>
          <p:nvPr/>
        </p:nvSpPr>
        <p:spPr bwMode="auto">
          <a:xfrm>
            <a:off x="4976813" y="2100263"/>
            <a:ext cx="1587" cy="6350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6" name="Rectangle 578"/>
          <p:cNvSpPr>
            <a:spLocks noChangeArrowheads="1"/>
          </p:cNvSpPr>
          <p:nvPr/>
        </p:nvSpPr>
        <p:spPr bwMode="auto">
          <a:xfrm>
            <a:off x="4978400" y="2100263"/>
            <a:ext cx="1588" cy="6350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7" name="Rectangle 579"/>
          <p:cNvSpPr>
            <a:spLocks noChangeArrowheads="1"/>
          </p:cNvSpPr>
          <p:nvPr/>
        </p:nvSpPr>
        <p:spPr bwMode="auto">
          <a:xfrm>
            <a:off x="4979988" y="2100263"/>
            <a:ext cx="1587" cy="6350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8" name="Rectangle 580"/>
          <p:cNvSpPr>
            <a:spLocks noChangeArrowheads="1"/>
          </p:cNvSpPr>
          <p:nvPr/>
        </p:nvSpPr>
        <p:spPr bwMode="auto">
          <a:xfrm>
            <a:off x="4979988" y="2100263"/>
            <a:ext cx="1587" cy="6350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9" name="Rectangle 581"/>
          <p:cNvSpPr>
            <a:spLocks noChangeArrowheads="1"/>
          </p:cNvSpPr>
          <p:nvPr/>
        </p:nvSpPr>
        <p:spPr bwMode="auto">
          <a:xfrm>
            <a:off x="4981575" y="2100263"/>
            <a:ext cx="0" cy="635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0" name="Rectangle 582"/>
          <p:cNvSpPr>
            <a:spLocks noChangeArrowheads="1"/>
          </p:cNvSpPr>
          <p:nvPr/>
        </p:nvSpPr>
        <p:spPr bwMode="auto">
          <a:xfrm>
            <a:off x="4981575" y="2100263"/>
            <a:ext cx="1588" cy="635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1" name="Rectangle 583"/>
          <p:cNvSpPr>
            <a:spLocks noChangeArrowheads="1"/>
          </p:cNvSpPr>
          <p:nvPr/>
        </p:nvSpPr>
        <p:spPr bwMode="auto">
          <a:xfrm>
            <a:off x="4981575" y="2100263"/>
            <a:ext cx="1588" cy="6350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2" name="Rectangle 584"/>
          <p:cNvSpPr>
            <a:spLocks noChangeArrowheads="1"/>
          </p:cNvSpPr>
          <p:nvPr/>
        </p:nvSpPr>
        <p:spPr bwMode="auto">
          <a:xfrm>
            <a:off x="4983163" y="2100263"/>
            <a:ext cx="1587" cy="6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3" name="Rectangle 585"/>
          <p:cNvSpPr>
            <a:spLocks noChangeArrowheads="1"/>
          </p:cNvSpPr>
          <p:nvPr/>
        </p:nvSpPr>
        <p:spPr bwMode="auto">
          <a:xfrm>
            <a:off x="4983163" y="2100263"/>
            <a:ext cx="1587" cy="6350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4" name="Rectangle 586"/>
          <p:cNvSpPr>
            <a:spLocks noChangeArrowheads="1"/>
          </p:cNvSpPr>
          <p:nvPr/>
        </p:nvSpPr>
        <p:spPr bwMode="auto">
          <a:xfrm>
            <a:off x="4984750" y="2100263"/>
            <a:ext cx="1588" cy="63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5" name="Rectangle 587"/>
          <p:cNvSpPr>
            <a:spLocks noChangeArrowheads="1"/>
          </p:cNvSpPr>
          <p:nvPr/>
        </p:nvSpPr>
        <p:spPr bwMode="auto">
          <a:xfrm>
            <a:off x="4986338" y="2100263"/>
            <a:ext cx="3175" cy="6350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6" name="Rectangle 588"/>
          <p:cNvSpPr>
            <a:spLocks noChangeArrowheads="1"/>
          </p:cNvSpPr>
          <p:nvPr/>
        </p:nvSpPr>
        <p:spPr bwMode="auto">
          <a:xfrm>
            <a:off x="4986338" y="2100263"/>
            <a:ext cx="3175" cy="635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7" name="Rectangle 589"/>
          <p:cNvSpPr>
            <a:spLocks noChangeArrowheads="1"/>
          </p:cNvSpPr>
          <p:nvPr/>
        </p:nvSpPr>
        <p:spPr bwMode="auto">
          <a:xfrm>
            <a:off x="4976813" y="2106613"/>
            <a:ext cx="12700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8" name="Freeform 590"/>
          <p:cNvSpPr>
            <a:spLocks/>
          </p:cNvSpPr>
          <p:nvPr/>
        </p:nvSpPr>
        <p:spPr bwMode="auto">
          <a:xfrm>
            <a:off x="4657725" y="1995488"/>
            <a:ext cx="395288" cy="519112"/>
          </a:xfrm>
          <a:custGeom>
            <a:avLst/>
            <a:gdLst>
              <a:gd name="T0" fmla="*/ 52969 w 500"/>
              <a:gd name="T1" fmla="*/ 519112 h 654"/>
              <a:gd name="T2" fmla="*/ 52969 w 500"/>
              <a:gd name="T3" fmla="*/ 504031 h 654"/>
              <a:gd name="T4" fmla="*/ 0 w 500"/>
              <a:gd name="T5" fmla="*/ 504031 h 654"/>
              <a:gd name="T6" fmla="*/ 0 w 500"/>
              <a:gd name="T7" fmla="*/ 53181 h 654"/>
              <a:gd name="T8" fmla="*/ 15021 w 500"/>
              <a:gd name="T9" fmla="*/ 38100 h 654"/>
              <a:gd name="T10" fmla="*/ 52969 w 500"/>
              <a:gd name="T11" fmla="*/ 38100 h 654"/>
              <a:gd name="T12" fmla="*/ 52969 w 500"/>
              <a:gd name="T13" fmla="*/ 30956 h 654"/>
              <a:gd name="T14" fmla="*/ 83801 w 500"/>
              <a:gd name="T15" fmla="*/ 0 h 654"/>
              <a:gd name="T16" fmla="*/ 395288 w 500"/>
              <a:gd name="T17" fmla="*/ 0 h 654"/>
              <a:gd name="T18" fmla="*/ 395288 w 500"/>
              <a:gd name="T19" fmla="*/ 488950 h 654"/>
              <a:gd name="T20" fmla="*/ 365246 w 500"/>
              <a:gd name="T21" fmla="*/ 519112 h 654"/>
              <a:gd name="T22" fmla="*/ 52969 w 500"/>
              <a:gd name="T23" fmla="*/ 519112 h 6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4"/>
              <a:gd name="T38" fmla="*/ 500 w 500"/>
              <a:gd name="T39" fmla="*/ 654 h 6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4">
                <a:moveTo>
                  <a:pt x="67" y="654"/>
                </a:moveTo>
                <a:lnTo>
                  <a:pt x="67" y="635"/>
                </a:lnTo>
                <a:lnTo>
                  <a:pt x="0" y="635"/>
                </a:lnTo>
                <a:lnTo>
                  <a:pt x="0" y="67"/>
                </a:lnTo>
                <a:lnTo>
                  <a:pt x="19" y="48"/>
                </a:lnTo>
                <a:lnTo>
                  <a:pt x="67" y="48"/>
                </a:lnTo>
                <a:lnTo>
                  <a:pt x="67" y="39"/>
                </a:lnTo>
                <a:lnTo>
                  <a:pt x="106" y="0"/>
                </a:lnTo>
                <a:lnTo>
                  <a:pt x="500" y="0"/>
                </a:lnTo>
                <a:lnTo>
                  <a:pt x="500" y="616"/>
                </a:lnTo>
                <a:lnTo>
                  <a:pt x="462" y="654"/>
                </a:lnTo>
                <a:lnTo>
                  <a:pt x="67" y="6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9" name="Rectangle 591"/>
          <p:cNvSpPr>
            <a:spLocks noChangeArrowheads="1"/>
          </p:cNvSpPr>
          <p:nvPr/>
        </p:nvSpPr>
        <p:spPr bwMode="auto">
          <a:xfrm>
            <a:off x="4238625" y="2540000"/>
            <a:ext cx="469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GridKa</a:t>
            </a:r>
          </a:p>
        </p:txBody>
      </p:sp>
      <p:sp>
        <p:nvSpPr>
          <p:cNvPr id="38280" name="Freeform 592"/>
          <p:cNvSpPr>
            <a:spLocks noEditPoints="1"/>
          </p:cNvSpPr>
          <p:nvPr/>
        </p:nvSpPr>
        <p:spPr bwMode="auto">
          <a:xfrm>
            <a:off x="5497513" y="2981325"/>
            <a:ext cx="379412" cy="26988"/>
          </a:xfrm>
          <a:custGeom>
            <a:avLst/>
            <a:gdLst>
              <a:gd name="T0" fmla="*/ 0 w 479"/>
              <a:gd name="T1" fmla="*/ 3084 h 35"/>
              <a:gd name="T2" fmla="*/ 0 w 479"/>
              <a:gd name="T3" fmla="*/ 13108 h 35"/>
              <a:gd name="T4" fmla="*/ 13466 w 479"/>
              <a:gd name="T5" fmla="*/ 13108 h 35"/>
              <a:gd name="T6" fmla="*/ 13466 w 479"/>
              <a:gd name="T7" fmla="*/ 3084 h 35"/>
              <a:gd name="T8" fmla="*/ 0 w 479"/>
              <a:gd name="T9" fmla="*/ 3084 h 35"/>
              <a:gd name="T10" fmla="*/ 55446 w 479"/>
              <a:gd name="T11" fmla="*/ 17735 h 35"/>
              <a:gd name="T12" fmla="*/ 55446 w 479"/>
              <a:gd name="T13" fmla="*/ 26988 h 35"/>
              <a:gd name="T14" fmla="*/ 68120 w 479"/>
              <a:gd name="T15" fmla="*/ 26988 h 35"/>
              <a:gd name="T16" fmla="*/ 68120 w 479"/>
              <a:gd name="T17" fmla="*/ 17735 h 35"/>
              <a:gd name="T18" fmla="*/ 55446 w 479"/>
              <a:gd name="T19" fmla="*/ 17735 h 35"/>
              <a:gd name="T20" fmla="*/ 243964 w 479"/>
              <a:gd name="T21" fmla="*/ 17735 h 35"/>
              <a:gd name="T22" fmla="*/ 243964 w 479"/>
              <a:gd name="T23" fmla="*/ 26988 h 35"/>
              <a:gd name="T24" fmla="*/ 230499 w 479"/>
              <a:gd name="T25" fmla="*/ 26988 h 35"/>
              <a:gd name="T26" fmla="*/ 230499 w 479"/>
              <a:gd name="T27" fmla="*/ 17735 h 35"/>
              <a:gd name="T28" fmla="*/ 243964 w 479"/>
              <a:gd name="T29" fmla="*/ 17735 h 35"/>
              <a:gd name="T30" fmla="*/ 259014 w 479"/>
              <a:gd name="T31" fmla="*/ 17735 h 35"/>
              <a:gd name="T32" fmla="*/ 259014 w 479"/>
              <a:gd name="T33" fmla="*/ 26988 h 35"/>
              <a:gd name="T34" fmla="*/ 272480 w 479"/>
              <a:gd name="T35" fmla="*/ 26988 h 35"/>
              <a:gd name="T36" fmla="*/ 272480 w 479"/>
              <a:gd name="T37" fmla="*/ 17735 h 35"/>
              <a:gd name="T38" fmla="*/ 259014 w 479"/>
              <a:gd name="T39" fmla="*/ 17735 h 35"/>
              <a:gd name="T40" fmla="*/ 337431 w 479"/>
              <a:gd name="T41" fmla="*/ 17735 h 35"/>
              <a:gd name="T42" fmla="*/ 337431 w 479"/>
              <a:gd name="T43" fmla="*/ 26988 h 35"/>
              <a:gd name="T44" fmla="*/ 350105 w 479"/>
              <a:gd name="T45" fmla="*/ 26988 h 35"/>
              <a:gd name="T46" fmla="*/ 350105 w 479"/>
              <a:gd name="T47" fmla="*/ 17735 h 35"/>
              <a:gd name="T48" fmla="*/ 337431 w 479"/>
              <a:gd name="T49" fmla="*/ 17735 h 35"/>
              <a:gd name="T50" fmla="*/ 365154 w 479"/>
              <a:gd name="T51" fmla="*/ 0 h 35"/>
              <a:gd name="T52" fmla="*/ 365154 w 479"/>
              <a:gd name="T53" fmla="*/ 10024 h 35"/>
              <a:gd name="T54" fmla="*/ 379412 w 479"/>
              <a:gd name="T55" fmla="*/ 10024 h 35"/>
              <a:gd name="T56" fmla="*/ 379412 w 479"/>
              <a:gd name="T57" fmla="*/ 0 h 35"/>
              <a:gd name="T58" fmla="*/ 365154 w 479"/>
              <a:gd name="T59" fmla="*/ 0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9"/>
              <a:gd name="T91" fmla="*/ 0 h 35"/>
              <a:gd name="T92" fmla="*/ 479 w 479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9" h="35">
                <a:moveTo>
                  <a:pt x="0" y="4"/>
                </a:moveTo>
                <a:lnTo>
                  <a:pt x="0" y="17"/>
                </a:lnTo>
                <a:lnTo>
                  <a:pt x="17" y="17"/>
                </a:lnTo>
                <a:lnTo>
                  <a:pt x="17" y="4"/>
                </a:lnTo>
                <a:lnTo>
                  <a:pt x="0" y="4"/>
                </a:lnTo>
                <a:close/>
                <a:moveTo>
                  <a:pt x="70" y="23"/>
                </a:moveTo>
                <a:lnTo>
                  <a:pt x="70" y="35"/>
                </a:lnTo>
                <a:lnTo>
                  <a:pt x="86" y="35"/>
                </a:lnTo>
                <a:lnTo>
                  <a:pt x="86" y="23"/>
                </a:lnTo>
                <a:lnTo>
                  <a:pt x="70" y="23"/>
                </a:lnTo>
                <a:close/>
                <a:moveTo>
                  <a:pt x="308" y="23"/>
                </a:moveTo>
                <a:lnTo>
                  <a:pt x="308" y="35"/>
                </a:lnTo>
                <a:lnTo>
                  <a:pt x="291" y="35"/>
                </a:lnTo>
                <a:lnTo>
                  <a:pt x="291" y="23"/>
                </a:lnTo>
                <a:lnTo>
                  <a:pt x="308" y="23"/>
                </a:lnTo>
                <a:close/>
                <a:moveTo>
                  <a:pt x="327" y="23"/>
                </a:moveTo>
                <a:lnTo>
                  <a:pt x="327" y="35"/>
                </a:lnTo>
                <a:lnTo>
                  <a:pt x="344" y="35"/>
                </a:lnTo>
                <a:lnTo>
                  <a:pt x="344" y="23"/>
                </a:lnTo>
                <a:lnTo>
                  <a:pt x="327" y="23"/>
                </a:lnTo>
                <a:close/>
                <a:moveTo>
                  <a:pt x="426" y="23"/>
                </a:moveTo>
                <a:lnTo>
                  <a:pt x="426" y="35"/>
                </a:lnTo>
                <a:lnTo>
                  <a:pt x="442" y="35"/>
                </a:lnTo>
                <a:lnTo>
                  <a:pt x="442" y="23"/>
                </a:lnTo>
                <a:lnTo>
                  <a:pt x="426" y="23"/>
                </a:lnTo>
                <a:close/>
                <a:moveTo>
                  <a:pt x="461" y="0"/>
                </a:moveTo>
                <a:lnTo>
                  <a:pt x="461" y="13"/>
                </a:lnTo>
                <a:lnTo>
                  <a:pt x="479" y="13"/>
                </a:lnTo>
                <a:lnTo>
                  <a:pt x="479" y="0"/>
                </a:ln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1" name="Rectangle 593"/>
          <p:cNvSpPr>
            <a:spLocks noChangeArrowheads="1"/>
          </p:cNvSpPr>
          <p:nvPr/>
        </p:nvSpPr>
        <p:spPr bwMode="auto">
          <a:xfrm>
            <a:off x="5497513" y="2982913"/>
            <a:ext cx="14287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2" name="Rectangle 594"/>
          <p:cNvSpPr>
            <a:spLocks noChangeArrowheads="1"/>
          </p:cNvSpPr>
          <p:nvPr/>
        </p:nvSpPr>
        <p:spPr bwMode="auto">
          <a:xfrm>
            <a:off x="5553075" y="2998788"/>
            <a:ext cx="14288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3" name="Rectangle 595"/>
          <p:cNvSpPr>
            <a:spLocks noChangeArrowheads="1"/>
          </p:cNvSpPr>
          <p:nvPr/>
        </p:nvSpPr>
        <p:spPr bwMode="auto">
          <a:xfrm>
            <a:off x="5729288" y="2998788"/>
            <a:ext cx="14287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4" name="Rectangle 596"/>
          <p:cNvSpPr>
            <a:spLocks noChangeArrowheads="1"/>
          </p:cNvSpPr>
          <p:nvPr/>
        </p:nvSpPr>
        <p:spPr bwMode="auto">
          <a:xfrm>
            <a:off x="5759450" y="299878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5" name="Rectangle 597"/>
          <p:cNvSpPr>
            <a:spLocks noChangeArrowheads="1"/>
          </p:cNvSpPr>
          <p:nvPr/>
        </p:nvSpPr>
        <p:spPr bwMode="auto">
          <a:xfrm>
            <a:off x="5837238" y="299878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6" name="Rectangle 598"/>
          <p:cNvSpPr>
            <a:spLocks noChangeArrowheads="1"/>
          </p:cNvSpPr>
          <p:nvPr/>
        </p:nvSpPr>
        <p:spPr bwMode="auto">
          <a:xfrm>
            <a:off x="5864225" y="2981325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7" name="Freeform 599"/>
          <p:cNvSpPr>
            <a:spLocks/>
          </p:cNvSpPr>
          <p:nvPr/>
        </p:nvSpPr>
        <p:spPr bwMode="auto">
          <a:xfrm>
            <a:off x="5857875" y="2484438"/>
            <a:ext cx="30163" cy="519112"/>
          </a:xfrm>
          <a:custGeom>
            <a:avLst/>
            <a:gdLst>
              <a:gd name="T0" fmla="*/ 0 w 38"/>
              <a:gd name="T1" fmla="*/ 519112 h 654"/>
              <a:gd name="T2" fmla="*/ 30163 w 38"/>
              <a:gd name="T3" fmla="*/ 488156 h 654"/>
              <a:gd name="T4" fmla="*/ 30163 w 38"/>
              <a:gd name="T5" fmla="*/ 0 h 654"/>
              <a:gd name="T6" fmla="*/ 0 w 38"/>
              <a:gd name="T7" fmla="*/ 30162 h 654"/>
              <a:gd name="T8" fmla="*/ 0 w 38"/>
              <a:gd name="T9" fmla="*/ 519112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654"/>
              <a:gd name="T17" fmla="*/ 38 w 38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654">
                <a:moveTo>
                  <a:pt x="0" y="654"/>
                </a:moveTo>
                <a:lnTo>
                  <a:pt x="38" y="615"/>
                </a:lnTo>
                <a:lnTo>
                  <a:pt x="38" y="0"/>
                </a:lnTo>
                <a:lnTo>
                  <a:pt x="0" y="38"/>
                </a:lnTo>
                <a:lnTo>
                  <a:pt x="0" y="654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8" name="Freeform 600"/>
          <p:cNvSpPr>
            <a:spLocks/>
          </p:cNvSpPr>
          <p:nvPr/>
        </p:nvSpPr>
        <p:spPr bwMode="auto">
          <a:xfrm>
            <a:off x="5751513" y="2484438"/>
            <a:ext cx="138112" cy="30162"/>
          </a:xfrm>
          <a:custGeom>
            <a:avLst/>
            <a:gdLst>
              <a:gd name="T0" fmla="*/ 0 w 174"/>
              <a:gd name="T1" fmla="*/ 30162 h 38"/>
              <a:gd name="T2" fmla="*/ 30956 w 174"/>
              <a:gd name="T3" fmla="*/ 0 h 38"/>
              <a:gd name="T4" fmla="*/ 138112 w 174"/>
              <a:gd name="T5" fmla="*/ 0 h 38"/>
              <a:gd name="T6" fmla="*/ 107156 w 174"/>
              <a:gd name="T7" fmla="*/ 30162 h 38"/>
              <a:gd name="T8" fmla="*/ 0 w 174"/>
              <a:gd name="T9" fmla="*/ 30162 h 38"/>
              <a:gd name="T10" fmla="*/ 0 w 174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"/>
              <a:gd name="T19" fmla="*/ 0 h 38"/>
              <a:gd name="T20" fmla="*/ 174 w 174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" h="38">
                <a:moveTo>
                  <a:pt x="0" y="38"/>
                </a:moveTo>
                <a:lnTo>
                  <a:pt x="39" y="0"/>
                </a:lnTo>
                <a:lnTo>
                  <a:pt x="174" y="0"/>
                </a:lnTo>
                <a:lnTo>
                  <a:pt x="135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9" name="Freeform 601"/>
          <p:cNvSpPr>
            <a:spLocks/>
          </p:cNvSpPr>
          <p:nvPr/>
        </p:nvSpPr>
        <p:spPr bwMode="auto">
          <a:xfrm>
            <a:off x="5491163" y="2522538"/>
            <a:ext cx="53975" cy="15875"/>
          </a:xfrm>
          <a:custGeom>
            <a:avLst/>
            <a:gdLst>
              <a:gd name="T0" fmla="*/ 0 w 68"/>
              <a:gd name="T1" fmla="*/ 15875 h 19"/>
              <a:gd name="T2" fmla="*/ 15875 w 68"/>
              <a:gd name="T3" fmla="*/ 0 h 19"/>
              <a:gd name="T4" fmla="*/ 53975 w 68"/>
              <a:gd name="T5" fmla="*/ 0 h 19"/>
              <a:gd name="T6" fmla="*/ 53975 w 68"/>
              <a:gd name="T7" fmla="*/ 15875 h 19"/>
              <a:gd name="T8" fmla="*/ 0 w 68"/>
              <a:gd name="T9" fmla="*/ 15875 h 19"/>
              <a:gd name="T10" fmla="*/ 0 w 68"/>
              <a:gd name="T11" fmla="*/ 15875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19"/>
              <a:gd name="T20" fmla="*/ 68 w 6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19">
                <a:moveTo>
                  <a:pt x="0" y="19"/>
                </a:moveTo>
                <a:lnTo>
                  <a:pt x="20" y="0"/>
                </a:lnTo>
                <a:lnTo>
                  <a:pt x="68" y="0"/>
                </a:lnTo>
                <a:lnTo>
                  <a:pt x="68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0" name="Freeform 602"/>
          <p:cNvSpPr>
            <a:spLocks/>
          </p:cNvSpPr>
          <p:nvPr/>
        </p:nvSpPr>
        <p:spPr bwMode="auto">
          <a:xfrm>
            <a:off x="5545138" y="2484438"/>
            <a:ext cx="236537" cy="30162"/>
          </a:xfrm>
          <a:custGeom>
            <a:avLst/>
            <a:gdLst>
              <a:gd name="T0" fmla="*/ 0 w 298"/>
              <a:gd name="T1" fmla="*/ 30162 h 38"/>
              <a:gd name="T2" fmla="*/ 30162 w 298"/>
              <a:gd name="T3" fmla="*/ 0 h 38"/>
              <a:gd name="T4" fmla="*/ 236537 w 298"/>
              <a:gd name="T5" fmla="*/ 0 h 38"/>
              <a:gd name="T6" fmla="*/ 205581 w 298"/>
              <a:gd name="T7" fmla="*/ 30162 h 38"/>
              <a:gd name="T8" fmla="*/ 0 w 298"/>
              <a:gd name="T9" fmla="*/ 30162 h 38"/>
              <a:gd name="T10" fmla="*/ 0 w 298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8"/>
              <a:gd name="T20" fmla="*/ 298 w 29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8">
                <a:moveTo>
                  <a:pt x="0" y="38"/>
                </a:moveTo>
                <a:lnTo>
                  <a:pt x="38" y="0"/>
                </a:lnTo>
                <a:lnTo>
                  <a:pt x="298" y="0"/>
                </a:lnTo>
                <a:lnTo>
                  <a:pt x="25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1" name="Rectangle 603"/>
          <p:cNvSpPr>
            <a:spLocks noChangeArrowheads="1"/>
          </p:cNvSpPr>
          <p:nvPr/>
        </p:nvSpPr>
        <p:spPr bwMode="auto">
          <a:xfrm>
            <a:off x="5491163" y="2484438"/>
            <a:ext cx="398462" cy="1587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2" name="Rectangle 604"/>
          <p:cNvSpPr>
            <a:spLocks noChangeArrowheads="1"/>
          </p:cNvSpPr>
          <p:nvPr/>
        </p:nvSpPr>
        <p:spPr bwMode="auto">
          <a:xfrm>
            <a:off x="5491163" y="2484438"/>
            <a:ext cx="398462" cy="1587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05"/>
          <p:cNvGrpSpPr>
            <a:grpSpLocks/>
          </p:cNvGrpSpPr>
          <p:nvPr/>
        </p:nvGrpSpPr>
        <p:grpSpPr bwMode="auto">
          <a:xfrm>
            <a:off x="5491163" y="2486025"/>
            <a:ext cx="398462" cy="517525"/>
            <a:chOff x="3459" y="1566"/>
            <a:chExt cx="251" cy="326"/>
          </a:xfrm>
        </p:grpSpPr>
        <p:sp>
          <p:nvSpPr>
            <p:cNvPr id="44018" name="Rectangle 606"/>
            <p:cNvSpPr>
              <a:spLocks noChangeArrowheads="1"/>
            </p:cNvSpPr>
            <p:nvPr/>
          </p:nvSpPr>
          <p:spPr bwMode="auto">
            <a:xfrm>
              <a:off x="3459" y="1566"/>
              <a:ext cx="251" cy="1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9" name="Rectangle 607"/>
            <p:cNvSpPr>
              <a:spLocks noChangeArrowheads="1"/>
            </p:cNvSpPr>
            <p:nvPr/>
          </p:nvSpPr>
          <p:spPr bwMode="auto">
            <a:xfrm>
              <a:off x="3459" y="1566"/>
              <a:ext cx="251" cy="1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0" name="Rectangle 608"/>
            <p:cNvSpPr>
              <a:spLocks noChangeArrowheads="1"/>
            </p:cNvSpPr>
            <p:nvPr/>
          </p:nvSpPr>
          <p:spPr bwMode="auto">
            <a:xfrm>
              <a:off x="3459" y="1567"/>
              <a:ext cx="251" cy="1"/>
            </a:xfrm>
            <a:prstGeom prst="rect">
              <a:avLst/>
            </a:prstGeom>
            <a:solidFill>
              <a:srgbClr val="E1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1" name="Rectangle 609"/>
            <p:cNvSpPr>
              <a:spLocks noChangeArrowheads="1"/>
            </p:cNvSpPr>
            <p:nvPr/>
          </p:nvSpPr>
          <p:spPr bwMode="auto">
            <a:xfrm>
              <a:off x="3459" y="1568"/>
              <a:ext cx="251" cy="1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2" name="Rectangle 610"/>
            <p:cNvSpPr>
              <a:spLocks noChangeArrowheads="1"/>
            </p:cNvSpPr>
            <p:nvPr/>
          </p:nvSpPr>
          <p:spPr bwMode="auto">
            <a:xfrm>
              <a:off x="3459" y="1568"/>
              <a:ext cx="251" cy="1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3" name="Rectangle 611"/>
            <p:cNvSpPr>
              <a:spLocks noChangeArrowheads="1"/>
            </p:cNvSpPr>
            <p:nvPr/>
          </p:nvSpPr>
          <p:spPr bwMode="auto">
            <a:xfrm>
              <a:off x="3459" y="1569"/>
              <a:ext cx="251" cy="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4" name="Rectangle 612"/>
            <p:cNvSpPr>
              <a:spLocks noChangeArrowheads="1"/>
            </p:cNvSpPr>
            <p:nvPr/>
          </p:nvSpPr>
          <p:spPr bwMode="auto">
            <a:xfrm>
              <a:off x="3459" y="1570"/>
              <a:ext cx="251" cy="1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5" name="Rectangle 613"/>
            <p:cNvSpPr>
              <a:spLocks noChangeArrowheads="1"/>
            </p:cNvSpPr>
            <p:nvPr/>
          </p:nvSpPr>
          <p:spPr bwMode="auto">
            <a:xfrm>
              <a:off x="3459" y="1570"/>
              <a:ext cx="251" cy="1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6" name="Rectangle 614"/>
            <p:cNvSpPr>
              <a:spLocks noChangeArrowheads="1"/>
            </p:cNvSpPr>
            <p:nvPr/>
          </p:nvSpPr>
          <p:spPr bwMode="auto">
            <a:xfrm>
              <a:off x="3459" y="1571"/>
              <a:ext cx="251" cy="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7" name="Rectangle 615"/>
            <p:cNvSpPr>
              <a:spLocks noChangeArrowheads="1"/>
            </p:cNvSpPr>
            <p:nvPr/>
          </p:nvSpPr>
          <p:spPr bwMode="auto">
            <a:xfrm>
              <a:off x="3459" y="1571"/>
              <a:ext cx="251" cy="1"/>
            </a:xfrm>
            <a:prstGeom prst="rect">
              <a:avLst/>
            </a:prstGeom>
            <a:solidFill>
              <a:srgbClr val="D7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8" name="Rectangle 616"/>
            <p:cNvSpPr>
              <a:spLocks noChangeArrowheads="1"/>
            </p:cNvSpPr>
            <p:nvPr/>
          </p:nvSpPr>
          <p:spPr bwMode="auto">
            <a:xfrm>
              <a:off x="3459" y="1572"/>
              <a:ext cx="251" cy="1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29" name="Rectangle 617"/>
            <p:cNvSpPr>
              <a:spLocks noChangeArrowheads="1"/>
            </p:cNvSpPr>
            <p:nvPr/>
          </p:nvSpPr>
          <p:spPr bwMode="auto">
            <a:xfrm>
              <a:off x="3459" y="1573"/>
              <a:ext cx="251" cy="1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0" name="Rectangle 618"/>
            <p:cNvSpPr>
              <a:spLocks noChangeArrowheads="1"/>
            </p:cNvSpPr>
            <p:nvPr/>
          </p:nvSpPr>
          <p:spPr bwMode="auto">
            <a:xfrm>
              <a:off x="3459" y="1573"/>
              <a:ext cx="251" cy="1"/>
            </a:xfrm>
            <a:prstGeom prst="rect">
              <a:avLst/>
            </a:prstGeom>
            <a:solidFill>
              <a:srgbClr val="D3D3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1" name="Rectangle 619"/>
            <p:cNvSpPr>
              <a:spLocks noChangeArrowheads="1"/>
            </p:cNvSpPr>
            <p:nvPr/>
          </p:nvSpPr>
          <p:spPr bwMode="auto">
            <a:xfrm>
              <a:off x="3459" y="1574"/>
              <a:ext cx="251" cy="1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2" name="Rectangle 620"/>
            <p:cNvSpPr>
              <a:spLocks noChangeArrowheads="1"/>
            </p:cNvSpPr>
            <p:nvPr/>
          </p:nvSpPr>
          <p:spPr bwMode="auto">
            <a:xfrm>
              <a:off x="3459" y="1575"/>
              <a:ext cx="251" cy="1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3" name="Rectangle 621"/>
            <p:cNvSpPr>
              <a:spLocks noChangeArrowheads="1"/>
            </p:cNvSpPr>
            <p:nvPr/>
          </p:nvSpPr>
          <p:spPr bwMode="auto">
            <a:xfrm>
              <a:off x="3459" y="1575"/>
              <a:ext cx="251" cy="1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4" name="Rectangle 622"/>
            <p:cNvSpPr>
              <a:spLocks noChangeArrowheads="1"/>
            </p:cNvSpPr>
            <p:nvPr/>
          </p:nvSpPr>
          <p:spPr bwMode="auto">
            <a:xfrm>
              <a:off x="3459" y="1576"/>
              <a:ext cx="251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5" name="Rectangle 623"/>
            <p:cNvSpPr>
              <a:spLocks noChangeArrowheads="1"/>
            </p:cNvSpPr>
            <p:nvPr/>
          </p:nvSpPr>
          <p:spPr bwMode="auto">
            <a:xfrm>
              <a:off x="3459" y="1577"/>
              <a:ext cx="251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Rectangle 624"/>
            <p:cNvSpPr>
              <a:spLocks noChangeArrowheads="1"/>
            </p:cNvSpPr>
            <p:nvPr/>
          </p:nvSpPr>
          <p:spPr bwMode="auto">
            <a:xfrm>
              <a:off x="3459" y="1577"/>
              <a:ext cx="251" cy="1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7" name="Rectangle 625"/>
            <p:cNvSpPr>
              <a:spLocks noChangeArrowheads="1"/>
            </p:cNvSpPr>
            <p:nvPr/>
          </p:nvSpPr>
          <p:spPr bwMode="auto">
            <a:xfrm>
              <a:off x="3459" y="1578"/>
              <a:ext cx="251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Rectangle 626"/>
            <p:cNvSpPr>
              <a:spLocks noChangeArrowheads="1"/>
            </p:cNvSpPr>
            <p:nvPr/>
          </p:nvSpPr>
          <p:spPr bwMode="auto">
            <a:xfrm>
              <a:off x="3459" y="1578"/>
              <a:ext cx="251" cy="1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Rectangle 627"/>
            <p:cNvSpPr>
              <a:spLocks noChangeArrowheads="1"/>
            </p:cNvSpPr>
            <p:nvPr/>
          </p:nvSpPr>
          <p:spPr bwMode="auto">
            <a:xfrm>
              <a:off x="3459" y="1579"/>
              <a:ext cx="251" cy="1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Rectangle 628"/>
            <p:cNvSpPr>
              <a:spLocks noChangeArrowheads="1"/>
            </p:cNvSpPr>
            <p:nvPr/>
          </p:nvSpPr>
          <p:spPr bwMode="auto">
            <a:xfrm>
              <a:off x="3459" y="1580"/>
              <a:ext cx="251" cy="1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629"/>
            <p:cNvSpPr>
              <a:spLocks noChangeArrowheads="1"/>
            </p:cNvSpPr>
            <p:nvPr/>
          </p:nvSpPr>
          <p:spPr bwMode="auto">
            <a:xfrm>
              <a:off x="3459" y="1580"/>
              <a:ext cx="251" cy="1"/>
            </a:xfrm>
            <a:prstGeom prst="rect">
              <a:avLst/>
            </a:prstGeom>
            <a:solidFill>
              <a:srgbClr val="C3C3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Rectangle 630"/>
            <p:cNvSpPr>
              <a:spLocks noChangeArrowheads="1"/>
            </p:cNvSpPr>
            <p:nvPr/>
          </p:nvSpPr>
          <p:spPr bwMode="auto">
            <a:xfrm>
              <a:off x="3459" y="1581"/>
              <a:ext cx="251" cy="1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Rectangle 631"/>
            <p:cNvSpPr>
              <a:spLocks noChangeArrowheads="1"/>
            </p:cNvSpPr>
            <p:nvPr/>
          </p:nvSpPr>
          <p:spPr bwMode="auto">
            <a:xfrm>
              <a:off x="3459" y="1582"/>
              <a:ext cx="251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Rectangle 632"/>
            <p:cNvSpPr>
              <a:spLocks noChangeArrowheads="1"/>
            </p:cNvSpPr>
            <p:nvPr/>
          </p:nvSpPr>
          <p:spPr bwMode="auto">
            <a:xfrm>
              <a:off x="3459" y="1582"/>
              <a:ext cx="251" cy="1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Rectangle 633"/>
            <p:cNvSpPr>
              <a:spLocks noChangeArrowheads="1"/>
            </p:cNvSpPr>
            <p:nvPr/>
          </p:nvSpPr>
          <p:spPr bwMode="auto">
            <a:xfrm>
              <a:off x="3459" y="1583"/>
              <a:ext cx="251" cy="1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Rectangle 634"/>
            <p:cNvSpPr>
              <a:spLocks noChangeArrowheads="1"/>
            </p:cNvSpPr>
            <p:nvPr/>
          </p:nvSpPr>
          <p:spPr bwMode="auto">
            <a:xfrm>
              <a:off x="3459" y="1583"/>
              <a:ext cx="251" cy="1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Rectangle 635"/>
            <p:cNvSpPr>
              <a:spLocks noChangeArrowheads="1"/>
            </p:cNvSpPr>
            <p:nvPr/>
          </p:nvSpPr>
          <p:spPr bwMode="auto">
            <a:xfrm>
              <a:off x="3459" y="1584"/>
              <a:ext cx="251" cy="1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Rectangle 636"/>
            <p:cNvSpPr>
              <a:spLocks noChangeArrowheads="1"/>
            </p:cNvSpPr>
            <p:nvPr/>
          </p:nvSpPr>
          <p:spPr bwMode="auto">
            <a:xfrm>
              <a:off x="3459" y="1585"/>
              <a:ext cx="251" cy="1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Rectangle 637"/>
            <p:cNvSpPr>
              <a:spLocks noChangeArrowheads="1"/>
            </p:cNvSpPr>
            <p:nvPr/>
          </p:nvSpPr>
          <p:spPr bwMode="auto">
            <a:xfrm>
              <a:off x="3459" y="1585"/>
              <a:ext cx="251" cy="1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Rectangle 638"/>
            <p:cNvSpPr>
              <a:spLocks noChangeArrowheads="1"/>
            </p:cNvSpPr>
            <p:nvPr/>
          </p:nvSpPr>
          <p:spPr bwMode="auto">
            <a:xfrm>
              <a:off x="3459" y="1586"/>
              <a:ext cx="251" cy="1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Rectangle 639"/>
            <p:cNvSpPr>
              <a:spLocks noChangeArrowheads="1"/>
            </p:cNvSpPr>
            <p:nvPr/>
          </p:nvSpPr>
          <p:spPr bwMode="auto">
            <a:xfrm>
              <a:off x="3459" y="1587"/>
              <a:ext cx="251" cy="1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Rectangle 640"/>
            <p:cNvSpPr>
              <a:spLocks noChangeArrowheads="1"/>
            </p:cNvSpPr>
            <p:nvPr/>
          </p:nvSpPr>
          <p:spPr bwMode="auto">
            <a:xfrm>
              <a:off x="3459" y="1587"/>
              <a:ext cx="251" cy="1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Rectangle 641"/>
            <p:cNvSpPr>
              <a:spLocks noChangeArrowheads="1"/>
            </p:cNvSpPr>
            <p:nvPr/>
          </p:nvSpPr>
          <p:spPr bwMode="auto">
            <a:xfrm>
              <a:off x="3459" y="1588"/>
              <a:ext cx="251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Rectangle 642"/>
            <p:cNvSpPr>
              <a:spLocks noChangeArrowheads="1"/>
            </p:cNvSpPr>
            <p:nvPr/>
          </p:nvSpPr>
          <p:spPr bwMode="auto">
            <a:xfrm>
              <a:off x="3459" y="1589"/>
              <a:ext cx="251" cy="1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Rectangle 643"/>
            <p:cNvSpPr>
              <a:spLocks noChangeArrowheads="1"/>
            </p:cNvSpPr>
            <p:nvPr/>
          </p:nvSpPr>
          <p:spPr bwMode="auto">
            <a:xfrm>
              <a:off x="3459" y="1589"/>
              <a:ext cx="251" cy="1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Rectangle 644"/>
            <p:cNvSpPr>
              <a:spLocks noChangeArrowheads="1"/>
            </p:cNvSpPr>
            <p:nvPr/>
          </p:nvSpPr>
          <p:spPr bwMode="auto">
            <a:xfrm>
              <a:off x="3459" y="1590"/>
              <a:ext cx="251" cy="1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Rectangle 645"/>
            <p:cNvSpPr>
              <a:spLocks noChangeArrowheads="1"/>
            </p:cNvSpPr>
            <p:nvPr/>
          </p:nvSpPr>
          <p:spPr bwMode="auto">
            <a:xfrm>
              <a:off x="3459" y="1590"/>
              <a:ext cx="251" cy="1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Rectangle 646"/>
            <p:cNvSpPr>
              <a:spLocks noChangeArrowheads="1"/>
            </p:cNvSpPr>
            <p:nvPr/>
          </p:nvSpPr>
          <p:spPr bwMode="auto">
            <a:xfrm>
              <a:off x="3459" y="1591"/>
              <a:ext cx="251" cy="1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Rectangle 647"/>
            <p:cNvSpPr>
              <a:spLocks noChangeArrowheads="1"/>
            </p:cNvSpPr>
            <p:nvPr/>
          </p:nvSpPr>
          <p:spPr bwMode="auto">
            <a:xfrm>
              <a:off x="3459" y="1592"/>
              <a:ext cx="251" cy="1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Rectangle 648"/>
            <p:cNvSpPr>
              <a:spLocks noChangeArrowheads="1"/>
            </p:cNvSpPr>
            <p:nvPr/>
          </p:nvSpPr>
          <p:spPr bwMode="auto">
            <a:xfrm>
              <a:off x="3459" y="1592"/>
              <a:ext cx="251" cy="1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Rectangle 649"/>
            <p:cNvSpPr>
              <a:spLocks noChangeArrowheads="1"/>
            </p:cNvSpPr>
            <p:nvPr/>
          </p:nvSpPr>
          <p:spPr bwMode="auto">
            <a:xfrm>
              <a:off x="3459" y="1593"/>
              <a:ext cx="251" cy="1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Rectangle 650"/>
            <p:cNvSpPr>
              <a:spLocks noChangeArrowheads="1"/>
            </p:cNvSpPr>
            <p:nvPr/>
          </p:nvSpPr>
          <p:spPr bwMode="auto">
            <a:xfrm>
              <a:off x="3459" y="1594"/>
              <a:ext cx="251" cy="1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Rectangle 651"/>
            <p:cNvSpPr>
              <a:spLocks noChangeArrowheads="1"/>
            </p:cNvSpPr>
            <p:nvPr/>
          </p:nvSpPr>
          <p:spPr bwMode="auto">
            <a:xfrm>
              <a:off x="3459" y="1594"/>
              <a:ext cx="251" cy="1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Rectangle 652"/>
            <p:cNvSpPr>
              <a:spLocks noChangeArrowheads="1"/>
            </p:cNvSpPr>
            <p:nvPr/>
          </p:nvSpPr>
          <p:spPr bwMode="auto">
            <a:xfrm>
              <a:off x="3459" y="1595"/>
              <a:ext cx="251" cy="1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Rectangle 653"/>
            <p:cNvSpPr>
              <a:spLocks noChangeArrowheads="1"/>
            </p:cNvSpPr>
            <p:nvPr/>
          </p:nvSpPr>
          <p:spPr bwMode="auto">
            <a:xfrm>
              <a:off x="3459" y="1595"/>
              <a:ext cx="251" cy="1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Rectangle 654"/>
            <p:cNvSpPr>
              <a:spLocks noChangeArrowheads="1"/>
            </p:cNvSpPr>
            <p:nvPr/>
          </p:nvSpPr>
          <p:spPr bwMode="auto">
            <a:xfrm>
              <a:off x="3459" y="1596"/>
              <a:ext cx="251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Rectangle 655"/>
            <p:cNvSpPr>
              <a:spLocks noChangeArrowheads="1"/>
            </p:cNvSpPr>
            <p:nvPr/>
          </p:nvSpPr>
          <p:spPr bwMode="auto">
            <a:xfrm>
              <a:off x="3459" y="1597"/>
              <a:ext cx="251" cy="1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8" name="Rectangle 656"/>
            <p:cNvSpPr>
              <a:spLocks noChangeArrowheads="1"/>
            </p:cNvSpPr>
            <p:nvPr/>
          </p:nvSpPr>
          <p:spPr bwMode="auto">
            <a:xfrm>
              <a:off x="3459" y="1597"/>
              <a:ext cx="251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Rectangle 657"/>
            <p:cNvSpPr>
              <a:spLocks noChangeArrowheads="1"/>
            </p:cNvSpPr>
            <p:nvPr/>
          </p:nvSpPr>
          <p:spPr bwMode="auto">
            <a:xfrm>
              <a:off x="3459" y="1598"/>
              <a:ext cx="251" cy="1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Rectangle 658"/>
            <p:cNvSpPr>
              <a:spLocks noChangeArrowheads="1"/>
            </p:cNvSpPr>
            <p:nvPr/>
          </p:nvSpPr>
          <p:spPr bwMode="auto">
            <a:xfrm>
              <a:off x="3623" y="1584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Rectangle 659"/>
            <p:cNvSpPr>
              <a:spLocks noChangeArrowheads="1"/>
            </p:cNvSpPr>
            <p:nvPr/>
          </p:nvSpPr>
          <p:spPr bwMode="auto">
            <a:xfrm>
              <a:off x="3623" y="1584"/>
              <a:ext cx="1" cy="308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Rectangle 660"/>
            <p:cNvSpPr>
              <a:spLocks noChangeArrowheads="1"/>
            </p:cNvSpPr>
            <p:nvPr/>
          </p:nvSpPr>
          <p:spPr bwMode="auto">
            <a:xfrm>
              <a:off x="3624" y="1584"/>
              <a:ext cx="1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Rectangle 661"/>
            <p:cNvSpPr>
              <a:spLocks noChangeArrowheads="1"/>
            </p:cNvSpPr>
            <p:nvPr/>
          </p:nvSpPr>
          <p:spPr bwMode="auto">
            <a:xfrm>
              <a:off x="3624" y="1584"/>
              <a:ext cx="1" cy="308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Rectangle 662"/>
            <p:cNvSpPr>
              <a:spLocks noChangeArrowheads="1"/>
            </p:cNvSpPr>
            <p:nvPr/>
          </p:nvSpPr>
          <p:spPr bwMode="auto">
            <a:xfrm>
              <a:off x="3625" y="1584"/>
              <a:ext cx="1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Rectangle 663"/>
            <p:cNvSpPr>
              <a:spLocks noChangeArrowheads="1"/>
            </p:cNvSpPr>
            <p:nvPr/>
          </p:nvSpPr>
          <p:spPr bwMode="auto">
            <a:xfrm>
              <a:off x="3626" y="1584"/>
              <a:ext cx="1" cy="308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Rectangle 664"/>
            <p:cNvSpPr>
              <a:spLocks noChangeArrowheads="1"/>
            </p:cNvSpPr>
            <p:nvPr/>
          </p:nvSpPr>
          <p:spPr bwMode="auto">
            <a:xfrm>
              <a:off x="3627" y="1584"/>
              <a:ext cx="1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Rectangle 665"/>
            <p:cNvSpPr>
              <a:spLocks noChangeArrowheads="1"/>
            </p:cNvSpPr>
            <p:nvPr/>
          </p:nvSpPr>
          <p:spPr bwMode="auto">
            <a:xfrm>
              <a:off x="3628" y="1584"/>
              <a:ext cx="1" cy="308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Rectangle 666"/>
            <p:cNvSpPr>
              <a:spLocks noChangeArrowheads="1"/>
            </p:cNvSpPr>
            <p:nvPr/>
          </p:nvSpPr>
          <p:spPr bwMode="auto">
            <a:xfrm>
              <a:off x="3628" y="1584"/>
              <a:ext cx="1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Rectangle 667"/>
            <p:cNvSpPr>
              <a:spLocks noChangeArrowheads="1"/>
            </p:cNvSpPr>
            <p:nvPr/>
          </p:nvSpPr>
          <p:spPr bwMode="auto">
            <a:xfrm>
              <a:off x="3629" y="1584"/>
              <a:ext cx="1" cy="308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Rectangle 668"/>
            <p:cNvSpPr>
              <a:spLocks noChangeArrowheads="1"/>
            </p:cNvSpPr>
            <p:nvPr/>
          </p:nvSpPr>
          <p:spPr bwMode="auto">
            <a:xfrm>
              <a:off x="3630" y="1584"/>
              <a:ext cx="1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Rectangle 669"/>
            <p:cNvSpPr>
              <a:spLocks noChangeArrowheads="1"/>
            </p:cNvSpPr>
            <p:nvPr/>
          </p:nvSpPr>
          <p:spPr bwMode="auto">
            <a:xfrm>
              <a:off x="3631" y="1584"/>
              <a:ext cx="1" cy="308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Rectangle 670"/>
            <p:cNvSpPr>
              <a:spLocks noChangeArrowheads="1"/>
            </p:cNvSpPr>
            <p:nvPr/>
          </p:nvSpPr>
          <p:spPr bwMode="auto">
            <a:xfrm>
              <a:off x="3631" y="1584"/>
              <a:ext cx="1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Rectangle 671"/>
            <p:cNvSpPr>
              <a:spLocks noChangeArrowheads="1"/>
            </p:cNvSpPr>
            <p:nvPr/>
          </p:nvSpPr>
          <p:spPr bwMode="auto">
            <a:xfrm>
              <a:off x="3632" y="1584"/>
              <a:ext cx="1" cy="308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Rectangle 672"/>
            <p:cNvSpPr>
              <a:spLocks noChangeArrowheads="1"/>
            </p:cNvSpPr>
            <p:nvPr/>
          </p:nvSpPr>
          <p:spPr bwMode="auto">
            <a:xfrm>
              <a:off x="3633" y="1584"/>
              <a:ext cx="1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Rectangle 673"/>
            <p:cNvSpPr>
              <a:spLocks noChangeArrowheads="1"/>
            </p:cNvSpPr>
            <p:nvPr/>
          </p:nvSpPr>
          <p:spPr bwMode="auto">
            <a:xfrm>
              <a:off x="3634" y="1584"/>
              <a:ext cx="1" cy="308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Rectangle 674"/>
            <p:cNvSpPr>
              <a:spLocks noChangeArrowheads="1"/>
            </p:cNvSpPr>
            <p:nvPr/>
          </p:nvSpPr>
          <p:spPr bwMode="auto">
            <a:xfrm>
              <a:off x="3635" y="1584"/>
              <a:ext cx="1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Rectangle 675"/>
            <p:cNvSpPr>
              <a:spLocks noChangeArrowheads="1"/>
            </p:cNvSpPr>
            <p:nvPr/>
          </p:nvSpPr>
          <p:spPr bwMode="auto">
            <a:xfrm>
              <a:off x="3635" y="1584"/>
              <a:ext cx="1" cy="308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Rectangle 676"/>
            <p:cNvSpPr>
              <a:spLocks noChangeArrowheads="1"/>
            </p:cNvSpPr>
            <p:nvPr/>
          </p:nvSpPr>
          <p:spPr bwMode="auto">
            <a:xfrm>
              <a:off x="3636" y="1584"/>
              <a:ext cx="1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Rectangle 677"/>
            <p:cNvSpPr>
              <a:spLocks noChangeArrowheads="1"/>
            </p:cNvSpPr>
            <p:nvPr/>
          </p:nvSpPr>
          <p:spPr bwMode="auto">
            <a:xfrm>
              <a:off x="3636" y="1584"/>
              <a:ext cx="1" cy="308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Rectangle 678"/>
            <p:cNvSpPr>
              <a:spLocks noChangeArrowheads="1"/>
            </p:cNvSpPr>
            <p:nvPr/>
          </p:nvSpPr>
          <p:spPr bwMode="auto">
            <a:xfrm>
              <a:off x="3637" y="1584"/>
              <a:ext cx="1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Rectangle 679"/>
            <p:cNvSpPr>
              <a:spLocks noChangeArrowheads="1"/>
            </p:cNvSpPr>
            <p:nvPr/>
          </p:nvSpPr>
          <p:spPr bwMode="auto">
            <a:xfrm>
              <a:off x="3638" y="1584"/>
              <a:ext cx="1" cy="308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Rectangle 680"/>
            <p:cNvSpPr>
              <a:spLocks noChangeArrowheads="1"/>
            </p:cNvSpPr>
            <p:nvPr/>
          </p:nvSpPr>
          <p:spPr bwMode="auto">
            <a:xfrm>
              <a:off x="3638" y="1584"/>
              <a:ext cx="2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Rectangle 681"/>
            <p:cNvSpPr>
              <a:spLocks noChangeArrowheads="1"/>
            </p:cNvSpPr>
            <p:nvPr/>
          </p:nvSpPr>
          <p:spPr bwMode="auto">
            <a:xfrm>
              <a:off x="3640" y="1584"/>
              <a:ext cx="1" cy="308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Rectangle 682"/>
            <p:cNvSpPr>
              <a:spLocks noChangeArrowheads="1"/>
            </p:cNvSpPr>
            <p:nvPr/>
          </p:nvSpPr>
          <p:spPr bwMode="auto">
            <a:xfrm>
              <a:off x="3640" y="1584"/>
              <a:ext cx="1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Rectangle 683"/>
            <p:cNvSpPr>
              <a:spLocks noChangeArrowheads="1"/>
            </p:cNvSpPr>
            <p:nvPr/>
          </p:nvSpPr>
          <p:spPr bwMode="auto">
            <a:xfrm>
              <a:off x="3641" y="1584"/>
              <a:ext cx="1" cy="30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Rectangle 684"/>
            <p:cNvSpPr>
              <a:spLocks noChangeArrowheads="1"/>
            </p:cNvSpPr>
            <p:nvPr/>
          </p:nvSpPr>
          <p:spPr bwMode="auto">
            <a:xfrm>
              <a:off x="3641" y="1584"/>
              <a:ext cx="2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Rectangle 685"/>
            <p:cNvSpPr>
              <a:spLocks noChangeArrowheads="1"/>
            </p:cNvSpPr>
            <p:nvPr/>
          </p:nvSpPr>
          <p:spPr bwMode="auto">
            <a:xfrm>
              <a:off x="3643" y="1584"/>
              <a:ext cx="1" cy="308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Rectangle 686"/>
            <p:cNvSpPr>
              <a:spLocks noChangeArrowheads="1"/>
            </p:cNvSpPr>
            <p:nvPr/>
          </p:nvSpPr>
          <p:spPr bwMode="auto">
            <a:xfrm>
              <a:off x="3643" y="1584"/>
              <a:ext cx="1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Rectangle 687"/>
            <p:cNvSpPr>
              <a:spLocks noChangeArrowheads="1"/>
            </p:cNvSpPr>
            <p:nvPr/>
          </p:nvSpPr>
          <p:spPr bwMode="auto">
            <a:xfrm>
              <a:off x="3644" y="1584"/>
              <a:ext cx="1" cy="308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Rectangle 688"/>
            <p:cNvSpPr>
              <a:spLocks noChangeArrowheads="1"/>
            </p:cNvSpPr>
            <p:nvPr/>
          </p:nvSpPr>
          <p:spPr bwMode="auto">
            <a:xfrm>
              <a:off x="3645" y="1584"/>
              <a:ext cx="1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Rectangle 689"/>
            <p:cNvSpPr>
              <a:spLocks noChangeArrowheads="1"/>
            </p:cNvSpPr>
            <p:nvPr/>
          </p:nvSpPr>
          <p:spPr bwMode="auto">
            <a:xfrm>
              <a:off x="3646" y="1584"/>
              <a:ext cx="1" cy="308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Rectangle 690"/>
            <p:cNvSpPr>
              <a:spLocks noChangeArrowheads="1"/>
            </p:cNvSpPr>
            <p:nvPr/>
          </p:nvSpPr>
          <p:spPr bwMode="auto">
            <a:xfrm>
              <a:off x="3647" y="1584"/>
              <a:ext cx="1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Rectangle 691"/>
            <p:cNvSpPr>
              <a:spLocks noChangeArrowheads="1"/>
            </p:cNvSpPr>
            <p:nvPr/>
          </p:nvSpPr>
          <p:spPr bwMode="auto">
            <a:xfrm>
              <a:off x="3647" y="1584"/>
              <a:ext cx="1" cy="308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Rectangle 692"/>
            <p:cNvSpPr>
              <a:spLocks noChangeArrowheads="1"/>
            </p:cNvSpPr>
            <p:nvPr/>
          </p:nvSpPr>
          <p:spPr bwMode="auto">
            <a:xfrm>
              <a:off x="3648" y="1584"/>
              <a:ext cx="1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Rectangle 693"/>
            <p:cNvSpPr>
              <a:spLocks noChangeArrowheads="1"/>
            </p:cNvSpPr>
            <p:nvPr/>
          </p:nvSpPr>
          <p:spPr bwMode="auto">
            <a:xfrm>
              <a:off x="3648" y="1584"/>
              <a:ext cx="1" cy="308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Rectangle 694"/>
            <p:cNvSpPr>
              <a:spLocks noChangeArrowheads="1"/>
            </p:cNvSpPr>
            <p:nvPr/>
          </p:nvSpPr>
          <p:spPr bwMode="auto">
            <a:xfrm>
              <a:off x="3649" y="1584"/>
              <a:ext cx="1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Rectangle 695"/>
            <p:cNvSpPr>
              <a:spLocks noChangeArrowheads="1"/>
            </p:cNvSpPr>
            <p:nvPr/>
          </p:nvSpPr>
          <p:spPr bwMode="auto">
            <a:xfrm>
              <a:off x="3650" y="1584"/>
              <a:ext cx="1" cy="308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Rectangle 696"/>
            <p:cNvSpPr>
              <a:spLocks noChangeArrowheads="1"/>
            </p:cNvSpPr>
            <p:nvPr/>
          </p:nvSpPr>
          <p:spPr bwMode="auto">
            <a:xfrm>
              <a:off x="3651" y="1584"/>
              <a:ext cx="1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Rectangle 697"/>
            <p:cNvSpPr>
              <a:spLocks noChangeArrowheads="1"/>
            </p:cNvSpPr>
            <p:nvPr/>
          </p:nvSpPr>
          <p:spPr bwMode="auto">
            <a:xfrm>
              <a:off x="3652" y="1584"/>
              <a:ext cx="1" cy="308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Rectangle 698"/>
            <p:cNvSpPr>
              <a:spLocks noChangeArrowheads="1"/>
            </p:cNvSpPr>
            <p:nvPr/>
          </p:nvSpPr>
          <p:spPr bwMode="auto">
            <a:xfrm>
              <a:off x="3653" y="1584"/>
              <a:ext cx="1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Rectangle 699"/>
            <p:cNvSpPr>
              <a:spLocks noChangeArrowheads="1"/>
            </p:cNvSpPr>
            <p:nvPr/>
          </p:nvSpPr>
          <p:spPr bwMode="auto">
            <a:xfrm>
              <a:off x="3653" y="1584"/>
              <a:ext cx="1" cy="308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Rectangle 700"/>
            <p:cNvSpPr>
              <a:spLocks noChangeArrowheads="1"/>
            </p:cNvSpPr>
            <p:nvPr/>
          </p:nvSpPr>
          <p:spPr bwMode="auto">
            <a:xfrm>
              <a:off x="3654" y="1584"/>
              <a:ext cx="1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Rectangle 701"/>
            <p:cNvSpPr>
              <a:spLocks noChangeArrowheads="1"/>
            </p:cNvSpPr>
            <p:nvPr/>
          </p:nvSpPr>
          <p:spPr bwMode="auto">
            <a:xfrm>
              <a:off x="3655" y="1584"/>
              <a:ext cx="1" cy="308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Rectangle 702"/>
            <p:cNvSpPr>
              <a:spLocks noChangeArrowheads="1"/>
            </p:cNvSpPr>
            <p:nvPr/>
          </p:nvSpPr>
          <p:spPr bwMode="auto">
            <a:xfrm>
              <a:off x="3655" y="1584"/>
              <a:ext cx="1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Rectangle 703"/>
            <p:cNvSpPr>
              <a:spLocks noChangeArrowheads="1"/>
            </p:cNvSpPr>
            <p:nvPr/>
          </p:nvSpPr>
          <p:spPr bwMode="auto">
            <a:xfrm>
              <a:off x="3656" y="1584"/>
              <a:ext cx="1" cy="308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Rectangle 704"/>
            <p:cNvSpPr>
              <a:spLocks noChangeArrowheads="1"/>
            </p:cNvSpPr>
            <p:nvPr/>
          </p:nvSpPr>
          <p:spPr bwMode="auto">
            <a:xfrm>
              <a:off x="3657" y="1584"/>
              <a:ext cx="1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Rectangle 705"/>
            <p:cNvSpPr>
              <a:spLocks noChangeArrowheads="1"/>
            </p:cNvSpPr>
            <p:nvPr/>
          </p:nvSpPr>
          <p:spPr bwMode="auto">
            <a:xfrm>
              <a:off x="3657" y="1584"/>
              <a:ext cx="2" cy="308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Rectangle 706"/>
            <p:cNvSpPr>
              <a:spLocks noChangeArrowheads="1"/>
            </p:cNvSpPr>
            <p:nvPr/>
          </p:nvSpPr>
          <p:spPr bwMode="auto">
            <a:xfrm>
              <a:off x="3659" y="1584"/>
              <a:ext cx="1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Rectangle 707"/>
            <p:cNvSpPr>
              <a:spLocks noChangeArrowheads="1"/>
            </p:cNvSpPr>
            <p:nvPr/>
          </p:nvSpPr>
          <p:spPr bwMode="auto">
            <a:xfrm>
              <a:off x="3659" y="1584"/>
              <a:ext cx="1" cy="308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Rectangle 708"/>
            <p:cNvSpPr>
              <a:spLocks noChangeArrowheads="1"/>
            </p:cNvSpPr>
            <p:nvPr/>
          </p:nvSpPr>
          <p:spPr bwMode="auto">
            <a:xfrm>
              <a:off x="3660" y="1584"/>
              <a:ext cx="1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Rectangle 709"/>
            <p:cNvSpPr>
              <a:spLocks noChangeArrowheads="1"/>
            </p:cNvSpPr>
            <p:nvPr/>
          </p:nvSpPr>
          <p:spPr bwMode="auto">
            <a:xfrm>
              <a:off x="3660" y="1584"/>
              <a:ext cx="1" cy="308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Rectangle 710"/>
            <p:cNvSpPr>
              <a:spLocks noChangeArrowheads="1"/>
            </p:cNvSpPr>
            <p:nvPr/>
          </p:nvSpPr>
          <p:spPr bwMode="auto">
            <a:xfrm>
              <a:off x="3661" y="1584"/>
              <a:ext cx="1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Rectangle 711"/>
            <p:cNvSpPr>
              <a:spLocks noChangeArrowheads="1"/>
            </p:cNvSpPr>
            <p:nvPr/>
          </p:nvSpPr>
          <p:spPr bwMode="auto">
            <a:xfrm>
              <a:off x="3662" y="1584"/>
              <a:ext cx="1" cy="308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Rectangle 712"/>
            <p:cNvSpPr>
              <a:spLocks noChangeArrowheads="1"/>
            </p:cNvSpPr>
            <p:nvPr/>
          </p:nvSpPr>
          <p:spPr bwMode="auto">
            <a:xfrm>
              <a:off x="3663" y="1584"/>
              <a:ext cx="1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Rectangle 713"/>
            <p:cNvSpPr>
              <a:spLocks noChangeArrowheads="1"/>
            </p:cNvSpPr>
            <p:nvPr/>
          </p:nvSpPr>
          <p:spPr bwMode="auto">
            <a:xfrm>
              <a:off x="3664" y="1584"/>
              <a:ext cx="1" cy="308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Rectangle 714"/>
            <p:cNvSpPr>
              <a:spLocks noChangeArrowheads="1"/>
            </p:cNvSpPr>
            <p:nvPr/>
          </p:nvSpPr>
          <p:spPr bwMode="auto">
            <a:xfrm>
              <a:off x="3664" y="1584"/>
              <a:ext cx="1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Rectangle 715"/>
            <p:cNvSpPr>
              <a:spLocks noChangeArrowheads="1"/>
            </p:cNvSpPr>
            <p:nvPr/>
          </p:nvSpPr>
          <p:spPr bwMode="auto">
            <a:xfrm>
              <a:off x="3665" y="1584"/>
              <a:ext cx="1" cy="308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Rectangle 716"/>
            <p:cNvSpPr>
              <a:spLocks noChangeArrowheads="1"/>
            </p:cNvSpPr>
            <p:nvPr/>
          </p:nvSpPr>
          <p:spPr bwMode="auto">
            <a:xfrm>
              <a:off x="3666" y="1584"/>
              <a:ext cx="1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9" name="Rectangle 717"/>
            <p:cNvSpPr>
              <a:spLocks noChangeArrowheads="1"/>
            </p:cNvSpPr>
            <p:nvPr/>
          </p:nvSpPr>
          <p:spPr bwMode="auto">
            <a:xfrm>
              <a:off x="3667" y="1584"/>
              <a:ext cx="1" cy="308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Rectangle 718"/>
            <p:cNvSpPr>
              <a:spLocks noChangeArrowheads="1"/>
            </p:cNvSpPr>
            <p:nvPr/>
          </p:nvSpPr>
          <p:spPr bwMode="auto">
            <a:xfrm>
              <a:off x="3667" y="1584"/>
              <a:ext cx="1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Rectangle 719"/>
            <p:cNvSpPr>
              <a:spLocks noChangeArrowheads="1"/>
            </p:cNvSpPr>
            <p:nvPr/>
          </p:nvSpPr>
          <p:spPr bwMode="auto">
            <a:xfrm>
              <a:off x="3668" y="1584"/>
              <a:ext cx="1" cy="308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Rectangle 720"/>
            <p:cNvSpPr>
              <a:spLocks noChangeArrowheads="1"/>
            </p:cNvSpPr>
            <p:nvPr/>
          </p:nvSpPr>
          <p:spPr bwMode="auto">
            <a:xfrm>
              <a:off x="3669" y="1584"/>
              <a:ext cx="1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Rectangle 721"/>
            <p:cNvSpPr>
              <a:spLocks noChangeArrowheads="1"/>
            </p:cNvSpPr>
            <p:nvPr/>
          </p:nvSpPr>
          <p:spPr bwMode="auto">
            <a:xfrm>
              <a:off x="3669" y="1584"/>
              <a:ext cx="1" cy="308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Rectangle 722"/>
            <p:cNvSpPr>
              <a:spLocks noChangeArrowheads="1"/>
            </p:cNvSpPr>
            <p:nvPr/>
          </p:nvSpPr>
          <p:spPr bwMode="auto">
            <a:xfrm>
              <a:off x="3670" y="1584"/>
              <a:ext cx="1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Rectangle 723"/>
            <p:cNvSpPr>
              <a:spLocks noChangeArrowheads="1"/>
            </p:cNvSpPr>
            <p:nvPr/>
          </p:nvSpPr>
          <p:spPr bwMode="auto">
            <a:xfrm>
              <a:off x="3671" y="1584"/>
              <a:ext cx="1" cy="308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Rectangle 724"/>
            <p:cNvSpPr>
              <a:spLocks noChangeArrowheads="1"/>
            </p:cNvSpPr>
            <p:nvPr/>
          </p:nvSpPr>
          <p:spPr bwMode="auto">
            <a:xfrm>
              <a:off x="3672" y="1584"/>
              <a:ext cx="1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Rectangle 725"/>
            <p:cNvSpPr>
              <a:spLocks noChangeArrowheads="1"/>
            </p:cNvSpPr>
            <p:nvPr/>
          </p:nvSpPr>
          <p:spPr bwMode="auto">
            <a:xfrm>
              <a:off x="3672" y="1584"/>
              <a:ext cx="1" cy="308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Rectangle 726"/>
            <p:cNvSpPr>
              <a:spLocks noChangeArrowheads="1"/>
            </p:cNvSpPr>
            <p:nvPr/>
          </p:nvSpPr>
          <p:spPr bwMode="auto">
            <a:xfrm>
              <a:off x="3673" y="1584"/>
              <a:ext cx="1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Rectangle 727"/>
            <p:cNvSpPr>
              <a:spLocks noChangeArrowheads="1"/>
            </p:cNvSpPr>
            <p:nvPr/>
          </p:nvSpPr>
          <p:spPr bwMode="auto">
            <a:xfrm>
              <a:off x="3674" y="1584"/>
              <a:ext cx="1" cy="308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Rectangle 728"/>
            <p:cNvSpPr>
              <a:spLocks noChangeArrowheads="1"/>
            </p:cNvSpPr>
            <p:nvPr/>
          </p:nvSpPr>
          <p:spPr bwMode="auto">
            <a:xfrm>
              <a:off x="3674" y="1584"/>
              <a:ext cx="2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Rectangle 729"/>
            <p:cNvSpPr>
              <a:spLocks noChangeArrowheads="1"/>
            </p:cNvSpPr>
            <p:nvPr/>
          </p:nvSpPr>
          <p:spPr bwMode="auto">
            <a:xfrm>
              <a:off x="3676" y="1584"/>
              <a:ext cx="1" cy="308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Rectangle 730"/>
            <p:cNvSpPr>
              <a:spLocks noChangeArrowheads="1"/>
            </p:cNvSpPr>
            <p:nvPr/>
          </p:nvSpPr>
          <p:spPr bwMode="auto">
            <a:xfrm>
              <a:off x="3676" y="1584"/>
              <a:ext cx="1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Rectangle 731"/>
            <p:cNvSpPr>
              <a:spLocks noChangeArrowheads="1"/>
            </p:cNvSpPr>
            <p:nvPr/>
          </p:nvSpPr>
          <p:spPr bwMode="auto">
            <a:xfrm>
              <a:off x="3677" y="1584"/>
              <a:ext cx="1" cy="308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Rectangle 732"/>
            <p:cNvSpPr>
              <a:spLocks noChangeArrowheads="1"/>
            </p:cNvSpPr>
            <p:nvPr/>
          </p:nvSpPr>
          <p:spPr bwMode="auto">
            <a:xfrm>
              <a:off x="3678" y="1584"/>
              <a:ext cx="1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Rectangle 733"/>
            <p:cNvSpPr>
              <a:spLocks noChangeArrowheads="1"/>
            </p:cNvSpPr>
            <p:nvPr/>
          </p:nvSpPr>
          <p:spPr bwMode="auto">
            <a:xfrm>
              <a:off x="3679" y="1584"/>
              <a:ext cx="1" cy="308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Rectangle 734"/>
            <p:cNvSpPr>
              <a:spLocks noChangeArrowheads="1"/>
            </p:cNvSpPr>
            <p:nvPr/>
          </p:nvSpPr>
          <p:spPr bwMode="auto">
            <a:xfrm>
              <a:off x="3679" y="1584"/>
              <a:ext cx="1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7" name="Rectangle 735"/>
            <p:cNvSpPr>
              <a:spLocks noChangeArrowheads="1"/>
            </p:cNvSpPr>
            <p:nvPr/>
          </p:nvSpPr>
          <p:spPr bwMode="auto">
            <a:xfrm>
              <a:off x="3680" y="1584"/>
              <a:ext cx="1" cy="30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Rectangle 736"/>
            <p:cNvSpPr>
              <a:spLocks noChangeArrowheads="1"/>
            </p:cNvSpPr>
            <p:nvPr/>
          </p:nvSpPr>
          <p:spPr bwMode="auto">
            <a:xfrm>
              <a:off x="3681" y="1584"/>
              <a:ext cx="1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Rectangle 737"/>
            <p:cNvSpPr>
              <a:spLocks noChangeArrowheads="1"/>
            </p:cNvSpPr>
            <p:nvPr/>
          </p:nvSpPr>
          <p:spPr bwMode="auto">
            <a:xfrm>
              <a:off x="3681" y="1584"/>
              <a:ext cx="1" cy="308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0" name="Rectangle 738"/>
            <p:cNvSpPr>
              <a:spLocks noChangeArrowheads="1"/>
            </p:cNvSpPr>
            <p:nvPr/>
          </p:nvSpPr>
          <p:spPr bwMode="auto">
            <a:xfrm>
              <a:off x="3682" y="1584"/>
              <a:ext cx="1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1" name="Rectangle 739"/>
            <p:cNvSpPr>
              <a:spLocks noChangeArrowheads="1"/>
            </p:cNvSpPr>
            <p:nvPr/>
          </p:nvSpPr>
          <p:spPr bwMode="auto">
            <a:xfrm>
              <a:off x="3683" y="1584"/>
              <a:ext cx="1" cy="308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2" name="Rectangle 740"/>
            <p:cNvSpPr>
              <a:spLocks noChangeArrowheads="1"/>
            </p:cNvSpPr>
            <p:nvPr/>
          </p:nvSpPr>
          <p:spPr bwMode="auto">
            <a:xfrm>
              <a:off x="3684" y="1584"/>
              <a:ext cx="1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Rectangle 741"/>
            <p:cNvSpPr>
              <a:spLocks noChangeArrowheads="1"/>
            </p:cNvSpPr>
            <p:nvPr/>
          </p:nvSpPr>
          <p:spPr bwMode="auto">
            <a:xfrm>
              <a:off x="3684" y="1584"/>
              <a:ext cx="2" cy="308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Rectangle 742"/>
            <p:cNvSpPr>
              <a:spLocks noChangeArrowheads="1"/>
            </p:cNvSpPr>
            <p:nvPr/>
          </p:nvSpPr>
          <p:spPr bwMode="auto">
            <a:xfrm>
              <a:off x="3686" y="1584"/>
              <a:ext cx="1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5" name="Rectangle 743"/>
            <p:cNvSpPr>
              <a:spLocks noChangeArrowheads="1"/>
            </p:cNvSpPr>
            <p:nvPr/>
          </p:nvSpPr>
          <p:spPr bwMode="auto">
            <a:xfrm>
              <a:off x="3686" y="1584"/>
              <a:ext cx="1" cy="308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Rectangle 744"/>
            <p:cNvSpPr>
              <a:spLocks noChangeArrowheads="1"/>
            </p:cNvSpPr>
            <p:nvPr/>
          </p:nvSpPr>
          <p:spPr bwMode="auto">
            <a:xfrm>
              <a:off x="3687" y="1584"/>
              <a:ext cx="1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7" name="Rectangle 745"/>
            <p:cNvSpPr>
              <a:spLocks noChangeArrowheads="1"/>
            </p:cNvSpPr>
            <p:nvPr/>
          </p:nvSpPr>
          <p:spPr bwMode="auto">
            <a:xfrm>
              <a:off x="3688" y="1584"/>
              <a:ext cx="1" cy="308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Rectangle 746"/>
            <p:cNvSpPr>
              <a:spLocks noChangeArrowheads="1"/>
            </p:cNvSpPr>
            <p:nvPr/>
          </p:nvSpPr>
          <p:spPr bwMode="auto">
            <a:xfrm>
              <a:off x="3688" y="1584"/>
              <a:ext cx="1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9" name="Rectangle 747"/>
            <p:cNvSpPr>
              <a:spLocks noChangeArrowheads="1"/>
            </p:cNvSpPr>
            <p:nvPr/>
          </p:nvSpPr>
          <p:spPr bwMode="auto">
            <a:xfrm>
              <a:off x="3689" y="1584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Rectangle 748"/>
            <p:cNvSpPr>
              <a:spLocks noChangeArrowheads="1"/>
            </p:cNvSpPr>
            <p:nvPr/>
          </p:nvSpPr>
          <p:spPr bwMode="auto">
            <a:xfrm>
              <a:off x="3623" y="1584"/>
              <a:ext cx="67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1" name="Rectangle 749"/>
            <p:cNvSpPr>
              <a:spLocks noChangeArrowheads="1"/>
            </p:cNvSpPr>
            <p:nvPr/>
          </p:nvSpPr>
          <p:spPr bwMode="auto">
            <a:xfrm>
              <a:off x="3493" y="1584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2" name="Rectangle 750"/>
            <p:cNvSpPr>
              <a:spLocks noChangeArrowheads="1"/>
            </p:cNvSpPr>
            <p:nvPr/>
          </p:nvSpPr>
          <p:spPr bwMode="auto">
            <a:xfrm>
              <a:off x="3493" y="1584"/>
              <a:ext cx="2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3" name="Rectangle 751"/>
            <p:cNvSpPr>
              <a:spLocks noChangeArrowheads="1"/>
            </p:cNvSpPr>
            <p:nvPr/>
          </p:nvSpPr>
          <p:spPr bwMode="auto">
            <a:xfrm>
              <a:off x="3495" y="1584"/>
              <a:ext cx="3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4" name="Rectangle 752"/>
            <p:cNvSpPr>
              <a:spLocks noChangeArrowheads="1"/>
            </p:cNvSpPr>
            <p:nvPr/>
          </p:nvSpPr>
          <p:spPr bwMode="auto">
            <a:xfrm>
              <a:off x="3498" y="1584"/>
              <a:ext cx="2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5" name="Rectangle 753"/>
            <p:cNvSpPr>
              <a:spLocks noChangeArrowheads="1"/>
            </p:cNvSpPr>
            <p:nvPr/>
          </p:nvSpPr>
          <p:spPr bwMode="auto">
            <a:xfrm>
              <a:off x="3500" y="1584"/>
              <a:ext cx="3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6" name="Rectangle 754"/>
            <p:cNvSpPr>
              <a:spLocks noChangeArrowheads="1"/>
            </p:cNvSpPr>
            <p:nvPr/>
          </p:nvSpPr>
          <p:spPr bwMode="auto">
            <a:xfrm>
              <a:off x="3503" y="1584"/>
              <a:ext cx="4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7" name="Rectangle 755"/>
            <p:cNvSpPr>
              <a:spLocks noChangeArrowheads="1"/>
            </p:cNvSpPr>
            <p:nvPr/>
          </p:nvSpPr>
          <p:spPr bwMode="auto">
            <a:xfrm>
              <a:off x="3507" y="1584"/>
              <a:ext cx="3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8" name="Rectangle 756"/>
            <p:cNvSpPr>
              <a:spLocks noChangeArrowheads="1"/>
            </p:cNvSpPr>
            <p:nvPr/>
          </p:nvSpPr>
          <p:spPr bwMode="auto">
            <a:xfrm>
              <a:off x="3510" y="1584"/>
              <a:ext cx="3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9" name="Rectangle 757"/>
            <p:cNvSpPr>
              <a:spLocks noChangeArrowheads="1"/>
            </p:cNvSpPr>
            <p:nvPr/>
          </p:nvSpPr>
          <p:spPr bwMode="auto">
            <a:xfrm>
              <a:off x="3513" y="1584"/>
              <a:ext cx="2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0" name="Rectangle 758"/>
            <p:cNvSpPr>
              <a:spLocks noChangeArrowheads="1"/>
            </p:cNvSpPr>
            <p:nvPr/>
          </p:nvSpPr>
          <p:spPr bwMode="auto">
            <a:xfrm>
              <a:off x="3515" y="1584"/>
              <a:ext cx="3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1" name="Rectangle 759"/>
            <p:cNvSpPr>
              <a:spLocks noChangeArrowheads="1"/>
            </p:cNvSpPr>
            <p:nvPr/>
          </p:nvSpPr>
          <p:spPr bwMode="auto">
            <a:xfrm>
              <a:off x="3518" y="1584"/>
              <a:ext cx="4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2" name="Rectangle 760"/>
            <p:cNvSpPr>
              <a:spLocks noChangeArrowheads="1"/>
            </p:cNvSpPr>
            <p:nvPr/>
          </p:nvSpPr>
          <p:spPr bwMode="auto">
            <a:xfrm>
              <a:off x="3522" y="1584"/>
              <a:ext cx="3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3" name="Rectangle 761"/>
            <p:cNvSpPr>
              <a:spLocks noChangeArrowheads="1"/>
            </p:cNvSpPr>
            <p:nvPr/>
          </p:nvSpPr>
          <p:spPr bwMode="auto">
            <a:xfrm>
              <a:off x="3525" y="1584"/>
              <a:ext cx="2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4" name="Rectangle 762"/>
            <p:cNvSpPr>
              <a:spLocks noChangeArrowheads="1"/>
            </p:cNvSpPr>
            <p:nvPr/>
          </p:nvSpPr>
          <p:spPr bwMode="auto">
            <a:xfrm>
              <a:off x="3527" y="1584"/>
              <a:ext cx="3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5" name="Rectangle 763"/>
            <p:cNvSpPr>
              <a:spLocks noChangeArrowheads="1"/>
            </p:cNvSpPr>
            <p:nvPr/>
          </p:nvSpPr>
          <p:spPr bwMode="auto">
            <a:xfrm>
              <a:off x="3530" y="1584"/>
              <a:ext cx="3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6" name="Rectangle 764"/>
            <p:cNvSpPr>
              <a:spLocks noChangeArrowheads="1"/>
            </p:cNvSpPr>
            <p:nvPr/>
          </p:nvSpPr>
          <p:spPr bwMode="auto">
            <a:xfrm>
              <a:off x="3533" y="1584"/>
              <a:ext cx="2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7" name="Rectangle 765"/>
            <p:cNvSpPr>
              <a:spLocks noChangeArrowheads="1"/>
            </p:cNvSpPr>
            <p:nvPr/>
          </p:nvSpPr>
          <p:spPr bwMode="auto">
            <a:xfrm>
              <a:off x="3535" y="1584"/>
              <a:ext cx="3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8" name="Rectangle 766"/>
            <p:cNvSpPr>
              <a:spLocks noChangeArrowheads="1"/>
            </p:cNvSpPr>
            <p:nvPr/>
          </p:nvSpPr>
          <p:spPr bwMode="auto">
            <a:xfrm>
              <a:off x="3538" y="1584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9" name="Rectangle 767"/>
            <p:cNvSpPr>
              <a:spLocks noChangeArrowheads="1"/>
            </p:cNvSpPr>
            <p:nvPr/>
          </p:nvSpPr>
          <p:spPr bwMode="auto">
            <a:xfrm>
              <a:off x="3541" y="1584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0" name="Rectangle 768"/>
            <p:cNvSpPr>
              <a:spLocks noChangeArrowheads="1"/>
            </p:cNvSpPr>
            <p:nvPr/>
          </p:nvSpPr>
          <p:spPr bwMode="auto">
            <a:xfrm>
              <a:off x="3544" y="1584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1" name="Rectangle 769"/>
            <p:cNvSpPr>
              <a:spLocks noChangeArrowheads="1"/>
            </p:cNvSpPr>
            <p:nvPr/>
          </p:nvSpPr>
          <p:spPr bwMode="auto">
            <a:xfrm>
              <a:off x="3547" y="1584"/>
              <a:ext cx="4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2" name="Rectangle 770"/>
            <p:cNvSpPr>
              <a:spLocks noChangeArrowheads="1"/>
            </p:cNvSpPr>
            <p:nvPr/>
          </p:nvSpPr>
          <p:spPr bwMode="auto">
            <a:xfrm>
              <a:off x="3551" y="1584"/>
              <a:ext cx="2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3" name="Rectangle 771"/>
            <p:cNvSpPr>
              <a:spLocks noChangeArrowheads="1"/>
            </p:cNvSpPr>
            <p:nvPr/>
          </p:nvSpPr>
          <p:spPr bwMode="auto">
            <a:xfrm>
              <a:off x="3553" y="1584"/>
              <a:ext cx="3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4" name="Rectangle 772"/>
            <p:cNvSpPr>
              <a:spLocks noChangeArrowheads="1"/>
            </p:cNvSpPr>
            <p:nvPr/>
          </p:nvSpPr>
          <p:spPr bwMode="auto">
            <a:xfrm>
              <a:off x="3556" y="1584"/>
              <a:ext cx="3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5" name="Rectangle 773"/>
            <p:cNvSpPr>
              <a:spLocks noChangeArrowheads="1"/>
            </p:cNvSpPr>
            <p:nvPr/>
          </p:nvSpPr>
          <p:spPr bwMode="auto">
            <a:xfrm>
              <a:off x="3559" y="1584"/>
              <a:ext cx="2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6" name="Rectangle 774"/>
            <p:cNvSpPr>
              <a:spLocks noChangeArrowheads="1"/>
            </p:cNvSpPr>
            <p:nvPr/>
          </p:nvSpPr>
          <p:spPr bwMode="auto">
            <a:xfrm>
              <a:off x="3561" y="1584"/>
              <a:ext cx="3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7" name="Rectangle 775"/>
            <p:cNvSpPr>
              <a:spLocks noChangeArrowheads="1"/>
            </p:cNvSpPr>
            <p:nvPr/>
          </p:nvSpPr>
          <p:spPr bwMode="auto">
            <a:xfrm>
              <a:off x="3564" y="1584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8" name="Rectangle 776"/>
            <p:cNvSpPr>
              <a:spLocks noChangeArrowheads="1"/>
            </p:cNvSpPr>
            <p:nvPr/>
          </p:nvSpPr>
          <p:spPr bwMode="auto">
            <a:xfrm>
              <a:off x="3567" y="1584"/>
              <a:ext cx="3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9" name="Rectangle 777"/>
            <p:cNvSpPr>
              <a:spLocks noChangeArrowheads="1"/>
            </p:cNvSpPr>
            <p:nvPr/>
          </p:nvSpPr>
          <p:spPr bwMode="auto">
            <a:xfrm>
              <a:off x="3570" y="1584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0" name="Rectangle 778"/>
            <p:cNvSpPr>
              <a:spLocks noChangeArrowheads="1"/>
            </p:cNvSpPr>
            <p:nvPr/>
          </p:nvSpPr>
          <p:spPr bwMode="auto">
            <a:xfrm>
              <a:off x="3573" y="1584"/>
              <a:ext cx="3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1" name="Rectangle 779"/>
            <p:cNvSpPr>
              <a:spLocks noChangeArrowheads="1"/>
            </p:cNvSpPr>
            <p:nvPr/>
          </p:nvSpPr>
          <p:spPr bwMode="auto">
            <a:xfrm>
              <a:off x="3576" y="1584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2" name="Rectangle 780"/>
            <p:cNvSpPr>
              <a:spLocks noChangeArrowheads="1"/>
            </p:cNvSpPr>
            <p:nvPr/>
          </p:nvSpPr>
          <p:spPr bwMode="auto">
            <a:xfrm>
              <a:off x="3579" y="1584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3" name="Rectangle 781"/>
            <p:cNvSpPr>
              <a:spLocks noChangeArrowheads="1"/>
            </p:cNvSpPr>
            <p:nvPr/>
          </p:nvSpPr>
          <p:spPr bwMode="auto">
            <a:xfrm>
              <a:off x="3582" y="1584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4" name="Rectangle 782"/>
            <p:cNvSpPr>
              <a:spLocks noChangeArrowheads="1"/>
            </p:cNvSpPr>
            <p:nvPr/>
          </p:nvSpPr>
          <p:spPr bwMode="auto">
            <a:xfrm>
              <a:off x="3585" y="1584"/>
              <a:ext cx="3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5" name="Rectangle 783"/>
            <p:cNvSpPr>
              <a:spLocks noChangeArrowheads="1"/>
            </p:cNvSpPr>
            <p:nvPr/>
          </p:nvSpPr>
          <p:spPr bwMode="auto">
            <a:xfrm>
              <a:off x="3588" y="1584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6" name="Rectangle 784"/>
            <p:cNvSpPr>
              <a:spLocks noChangeArrowheads="1"/>
            </p:cNvSpPr>
            <p:nvPr/>
          </p:nvSpPr>
          <p:spPr bwMode="auto">
            <a:xfrm>
              <a:off x="3591" y="1584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7" name="Rectangle 785"/>
            <p:cNvSpPr>
              <a:spLocks noChangeArrowheads="1"/>
            </p:cNvSpPr>
            <p:nvPr/>
          </p:nvSpPr>
          <p:spPr bwMode="auto">
            <a:xfrm>
              <a:off x="3594" y="1584"/>
              <a:ext cx="3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8" name="Rectangle 786"/>
            <p:cNvSpPr>
              <a:spLocks noChangeArrowheads="1"/>
            </p:cNvSpPr>
            <p:nvPr/>
          </p:nvSpPr>
          <p:spPr bwMode="auto">
            <a:xfrm>
              <a:off x="3597" y="1584"/>
              <a:ext cx="2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9" name="Rectangle 787"/>
            <p:cNvSpPr>
              <a:spLocks noChangeArrowheads="1"/>
            </p:cNvSpPr>
            <p:nvPr/>
          </p:nvSpPr>
          <p:spPr bwMode="auto">
            <a:xfrm>
              <a:off x="3599" y="1584"/>
              <a:ext cx="3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0" name="Rectangle 788"/>
            <p:cNvSpPr>
              <a:spLocks noChangeArrowheads="1"/>
            </p:cNvSpPr>
            <p:nvPr/>
          </p:nvSpPr>
          <p:spPr bwMode="auto">
            <a:xfrm>
              <a:off x="3602" y="1584"/>
              <a:ext cx="3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1" name="Rectangle 789"/>
            <p:cNvSpPr>
              <a:spLocks noChangeArrowheads="1"/>
            </p:cNvSpPr>
            <p:nvPr/>
          </p:nvSpPr>
          <p:spPr bwMode="auto">
            <a:xfrm>
              <a:off x="3605" y="1584"/>
              <a:ext cx="2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2" name="Rectangle 790"/>
            <p:cNvSpPr>
              <a:spLocks noChangeArrowheads="1"/>
            </p:cNvSpPr>
            <p:nvPr/>
          </p:nvSpPr>
          <p:spPr bwMode="auto">
            <a:xfrm>
              <a:off x="3607" y="1584"/>
              <a:ext cx="4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3" name="Rectangle 791"/>
            <p:cNvSpPr>
              <a:spLocks noChangeArrowheads="1"/>
            </p:cNvSpPr>
            <p:nvPr/>
          </p:nvSpPr>
          <p:spPr bwMode="auto">
            <a:xfrm>
              <a:off x="3611" y="1584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4" name="Rectangle 792"/>
            <p:cNvSpPr>
              <a:spLocks noChangeArrowheads="1"/>
            </p:cNvSpPr>
            <p:nvPr/>
          </p:nvSpPr>
          <p:spPr bwMode="auto">
            <a:xfrm>
              <a:off x="3614" y="1584"/>
              <a:ext cx="3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5" name="Rectangle 793"/>
            <p:cNvSpPr>
              <a:spLocks noChangeArrowheads="1"/>
            </p:cNvSpPr>
            <p:nvPr/>
          </p:nvSpPr>
          <p:spPr bwMode="auto">
            <a:xfrm>
              <a:off x="3617" y="1584"/>
              <a:ext cx="2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6" name="Rectangle 794"/>
            <p:cNvSpPr>
              <a:spLocks noChangeArrowheads="1"/>
            </p:cNvSpPr>
            <p:nvPr/>
          </p:nvSpPr>
          <p:spPr bwMode="auto">
            <a:xfrm>
              <a:off x="3619" y="1584"/>
              <a:ext cx="3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7" name="Rectangle 795"/>
            <p:cNvSpPr>
              <a:spLocks noChangeArrowheads="1"/>
            </p:cNvSpPr>
            <p:nvPr/>
          </p:nvSpPr>
          <p:spPr bwMode="auto">
            <a:xfrm>
              <a:off x="3622" y="1584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8" name="Rectangle 796"/>
            <p:cNvSpPr>
              <a:spLocks noChangeArrowheads="1"/>
            </p:cNvSpPr>
            <p:nvPr/>
          </p:nvSpPr>
          <p:spPr bwMode="auto">
            <a:xfrm>
              <a:off x="3493" y="1584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9" name="Rectangle 797"/>
            <p:cNvSpPr>
              <a:spLocks noChangeArrowheads="1"/>
            </p:cNvSpPr>
            <p:nvPr/>
          </p:nvSpPr>
          <p:spPr bwMode="auto">
            <a:xfrm>
              <a:off x="3459" y="1599"/>
              <a:ext cx="1" cy="28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0" name="Rectangle 798"/>
            <p:cNvSpPr>
              <a:spLocks noChangeArrowheads="1"/>
            </p:cNvSpPr>
            <p:nvPr/>
          </p:nvSpPr>
          <p:spPr bwMode="auto">
            <a:xfrm>
              <a:off x="3460" y="1599"/>
              <a:ext cx="1" cy="284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1" name="Rectangle 799"/>
            <p:cNvSpPr>
              <a:spLocks noChangeArrowheads="1"/>
            </p:cNvSpPr>
            <p:nvPr/>
          </p:nvSpPr>
          <p:spPr bwMode="auto">
            <a:xfrm>
              <a:off x="3460" y="1599"/>
              <a:ext cx="1" cy="284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2" name="Rectangle 800"/>
            <p:cNvSpPr>
              <a:spLocks noChangeArrowheads="1"/>
            </p:cNvSpPr>
            <p:nvPr/>
          </p:nvSpPr>
          <p:spPr bwMode="auto">
            <a:xfrm>
              <a:off x="3461" y="1599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3" name="Rectangle 801"/>
            <p:cNvSpPr>
              <a:spLocks noChangeArrowheads="1"/>
            </p:cNvSpPr>
            <p:nvPr/>
          </p:nvSpPr>
          <p:spPr bwMode="auto">
            <a:xfrm>
              <a:off x="3462" y="1599"/>
              <a:ext cx="1" cy="284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4" name="Rectangle 802"/>
            <p:cNvSpPr>
              <a:spLocks noChangeArrowheads="1"/>
            </p:cNvSpPr>
            <p:nvPr/>
          </p:nvSpPr>
          <p:spPr bwMode="auto">
            <a:xfrm>
              <a:off x="3462" y="1599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5" name="Rectangle 803"/>
            <p:cNvSpPr>
              <a:spLocks noChangeArrowheads="1"/>
            </p:cNvSpPr>
            <p:nvPr/>
          </p:nvSpPr>
          <p:spPr bwMode="auto">
            <a:xfrm>
              <a:off x="3463" y="1599"/>
              <a:ext cx="1" cy="28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6" name="Rectangle 804"/>
            <p:cNvSpPr>
              <a:spLocks noChangeArrowheads="1"/>
            </p:cNvSpPr>
            <p:nvPr/>
          </p:nvSpPr>
          <p:spPr bwMode="auto">
            <a:xfrm>
              <a:off x="3464" y="1599"/>
              <a:ext cx="1" cy="284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7" name="Rectangle 805"/>
            <p:cNvSpPr>
              <a:spLocks noChangeArrowheads="1"/>
            </p:cNvSpPr>
            <p:nvPr/>
          </p:nvSpPr>
          <p:spPr bwMode="auto">
            <a:xfrm>
              <a:off x="3464" y="1599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294" name="Rectangle 806"/>
          <p:cNvSpPr>
            <a:spLocks noChangeArrowheads="1"/>
          </p:cNvSpPr>
          <p:nvPr/>
        </p:nvSpPr>
        <p:spPr bwMode="auto">
          <a:xfrm>
            <a:off x="5500688" y="2538413"/>
            <a:ext cx="1587" cy="4508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5" name="Rectangle 807"/>
          <p:cNvSpPr>
            <a:spLocks noChangeArrowheads="1"/>
          </p:cNvSpPr>
          <p:nvPr/>
        </p:nvSpPr>
        <p:spPr bwMode="auto">
          <a:xfrm>
            <a:off x="5500688" y="2538413"/>
            <a:ext cx="1587" cy="4508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6" name="Rectangle 808"/>
          <p:cNvSpPr>
            <a:spLocks noChangeArrowheads="1"/>
          </p:cNvSpPr>
          <p:nvPr/>
        </p:nvSpPr>
        <p:spPr bwMode="auto">
          <a:xfrm>
            <a:off x="5502275" y="2538413"/>
            <a:ext cx="1588" cy="450850"/>
          </a:xfrm>
          <a:prstGeom prst="rect">
            <a:avLst/>
          </a:prstGeom>
          <a:solidFill>
            <a:srgbClr val="7979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7" name="Rectangle 809"/>
          <p:cNvSpPr>
            <a:spLocks noChangeArrowheads="1"/>
          </p:cNvSpPr>
          <p:nvPr/>
        </p:nvSpPr>
        <p:spPr bwMode="auto">
          <a:xfrm>
            <a:off x="5503863" y="2538413"/>
            <a:ext cx="1587" cy="4508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8" name="Rectangle 810"/>
          <p:cNvSpPr>
            <a:spLocks noChangeArrowheads="1"/>
          </p:cNvSpPr>
          <p:nvPr/>
        </p:nvSpPr>
        <p:spPr bwMode="auto">
          <a:xfrm>
            <a:off x="5503863" y="2538413"/>
            <a:ext cx="1587" cy="450850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9" name="Rectangle 811"/>
          <p:cNvSpPr>
            <a:spLocks noChangeArrowheads="1"/>
          </p:cNvSpPr>
          <p:nvPr/>
        </p:nvSpPr>
        <p:spPr bwMode="auto">
          <a:xfrm>
            <a:off x="5505450" y="2538413"/>
            <a:ext cx="1588" cy="4508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0" name="Rectangle 812"/>
          <p:cNvSpPr>
            <a:spLocks noChangeArrowheads="1"/>
          </p:cNvSpPr>
          <p:nvPr/>
        </p:nvSpPr>
        <p:spPr bwMode="auto">
          <a:xfrm>
            <a:off x="5507038" y="2538413"/>
            <a:ext cx="1587" cy="4508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1" name="Rectangle 813"/>
          <p:cNvSpPr>
            <a:spLocks noChangeArrowheads="1"/>
          </p:cNvSpPr>
          <p:nvPr/>
        </p:nvSpPr>
        <p:spPr bwMode="auto">
          <a:xfrm>
            <a:off x="5507038" y="2538413"/>
            <a:ext cx="1587" cy="450850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2" name="Rectangle 814"/>
          <p:cNvSpPr>
            <a:spLocks noChangeArrowheads="1"/>
          </p:cNvSpPr>
          <p:nvPr/>
        </p:nvSpPr>
        <p:spPr bwMode="auto">
          <a:xfrm>
            <a:off x="5508625" y="2538413"/>
            <a:ext cx="1588" cy="450850"/>
          </a:xfrm>
          <a:prstGeom prst="rect">
            <a:avLst/>
          </a:prstGeom>
          <a:solidFill>
            <a:srgbClr val="8383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3" name="Rectangle 815"/>
          <p:cNvSpPr>
            <a:spLocks noChangeArrowheads="1"/>
          </p:cNvSpPr>
          <p:nvPr/>
        </p:nvSpPr>
        <p:spPr bwMode="auto">
          <a:xfrm>
            <a:off x="5508625" y="2538413"/>
            <a:ext cx="1588" cy="450850"/>
          </a:xfrm>
          <a:prstGeom prst="rect">
            <a:avLst/>
          </a:prstGeom>
          <a:solidFill>
            <a:srgbClr val="858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4" name="Rectangle 816"/>
          <p:cNvSpPr>
            <a:spLocks noChangeArrowheads="1"/>
          </p:cNvSpPr>
          <p:nvPr/>
        </p:nvSpPr>
        <p:spPr bwMode="auto">
          <a:xfrm>
            <a:off x="5510213" y="2538413"/>
            <a:ext cx="1587" cy="4508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5" name="Rectangle 817"/>
          <p:cNvSpPr>
            <a:spLocks noChangeArrowheads="1"/>
          </p:cNvSpPr>
          <p:nvPr/>
        </p:nvSpPr>
        <p:spPr bwMode="auto">
          <a:xfrm>
            <a:off x="5511800" y="2538413"/>
            <a:ext cx="1588" cy="450850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6" name="Rectangle 818"/>
          <p:cNvSpPr>
            <a:spLocks noChangeArrowheads="1"/>
          </p:cNvSpPr>
          <p:nvPr/>
        </p:nvSpPr>
        <p:spPr bwMode="auto">
          <a:xfrm>
            <a:off x="5511800" y="2538413"/>
            <a:ext cx="1588" cy="4508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7" name="Rectangle 819"/>
          <p:cNvSpPr>
            <a:spLocks noChangeArrowheads="1"/>
          </p:cNvSpPr>
          <p:nvPr/>
        </p:nvSpPr>
        <p:spPr bwMode="auto">
          <a:xfrm>
            <a:off x="5513388" y="2538413"/>
            <a:ext cx="1587" cy="450850"/>
          </a:xfrm>
          <a:prstGeom prst="rect">
            <a:avLst/>
          </a:prstGeom>
          <a:solidFill>
            <a:srgbClr val="8B8B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8" name="Rectangle 820"/>
          <p:cNvSpPr>
            <a:spLocks noChangeArrowheads="1"/>
          </p:cNvSpPr>
          <p:nvPr/>
        </p:nvSpPr>
        <p:spPr bwMode="auto">
          <a:xfrm>
            <a:off x="5514975" y="2538413"/>
            <a:ext cx="0" cy="450850"/>
          </a:xfrm>
          <a:prstGeom prst="rect">
            <a:avLst/>
          </a:prstGeom>
          <a:solidFill>
            <a:srgbClr val="8D8D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9" name="Rectangle 821"/>
          <p:cNvSpPr>
            <a:spLocks noChangeArrowheads="1"/>
          </p:cNvSpPr>
          <p:nvPr/>
        </p:nvSpPr>
        <p:spPr bwMode="auto">
          <a:xfrm>
            <a:off x="5514975" y="2538413"/>
            <a:ext cx="0" cy="450850"/>
          </a:xfrm>
          <a:prstGeom prst="rect">
            <a:avLst/>
          </a:prstGeom>
          <a:solidFill>
            <a:srgbClr val="8F8F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0" name="Rectangle 822"/>
          <p:cNvSpPr>
            <a:spLocks noChangeArrowheads="1"/>
          </p:cNvSpPr>
          <p:nvPr/>
        </p:nvSpPr>
        <p:spPr bwMode="auto">
          <a:xfrm>
            <a:off x="5514975" y="2538413"/>
            <a:ext cx="1588" cy="450850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1" name="Rectangle 823"/>
          <p:cNvSpPr>
            <a:spLocks noChangeArrowheads="1"/>
          </p:cNvSpPr>
          <p:nvPr/>
        </p:nvSpPr>
        <p:spPr bwMode="auto">
          <a:xfrm>
            <a:off x="5516563" y="2538413"/>
            <a:ext cx="3175" cy="450850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2" name="Rectangle 824"/>
          <p:cNvSpPr>
            <a:spLocks noChangeArrowheads="1"/>
          </p:cNvSpPr>
          <p:nvPr/>
        </p:nvSpPr>
        <p:spPr bwMode="auto">
          <a:xfrm>
            <a:off x="5516563" y="2538413"/>
            <a:ext cx="3175" cy="450850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3" name="Rectangle 825"/>
          <p:cNvSpPr>
            <a:spLocks noChangeArrowheads="1"/>
          </p:cNvSpPr>
          <p:nvPr/>
        </p:nvSpPr>
        <p:spPr bwMode="auto">
          <a:xfrm>
            <a:off x="5519738" y="2538413"/>
            <a:ext cx="1587" cy="4508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4" name="Rectangle 826"/>
          <p:cNvSpPr>
            <a:spLocks noChangeArrowheads="1"/>
          </p:cNvSpPr>
          <p:nvPr/>
        </p:nvSpPr>
        <p:spPr bwMode="auto">
          <a:xfrm>
            <a:off x="5519738" y="2538413"/>
            <a:ext cx="1587" cy="4508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5" name="Rectangle 827"/>
          <p:cNvSpPr>
            <a:spLocks noChangeArrowheads="1"/>
          </p:cNvSpPr>
          <p:nvPr/>
        </p:nvSpPr>
        <p:spPr bwMode="auto">
          <a:xfrm>
            <a:off x="5521325" y="2538413"/>
            <a:ext cx="1588" cy="45085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6" name="Rectangle 828"/>
          <p:cNvSpPr>
            <a:spLocks noChangeArrowheads="1"/>
          </p:cNvSpPr>
          <p:nvPr/>
        </p:nvSpPr>
        <p:spPr bwMode="auto">
          <a:xfrm>
            <a:off x="5522913" y="2538413"/>
            <a:ext cx="1587" cy="450850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7" name="Rectangle 829"/>
          <p:cNvSpPr>
            <a:spLocks noChangeArrowheads="1"/>
          </p:cNvSpPr>
          <p:nvPr/>
        </p:nvSpPr>
        <p:spPr bwMode="auto">
          <a:xfrm>
            <a:off x="5522913" y="2538413"/>
            <a:ext cx="1587" cy="4508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8" name="Rectangle 830"/>
          <p:cNvSpPr>
            <a:spLocks noChangeArrowheads="1"/>
          </p:cNvSpPr>
          <p:nvPr/>
        </p:nvSpPr>
        <p:spPr bwMode="auto">
          <a:xfrm>
            <a:off x="5524500" y="2538413"/>
            <a:ext cx="1588" cy="4508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9" name="Rectangle 831"/>
          <p:cNvSpPr>
            <a:spLocks noChangeArrowheads="1"/>
          </p:cNvSpPr>
          <p:nvPr/>
        </p:nvSpPr>
        <p:spPr bwMode="auto">
          <a:xfrm>
            <a:off x="5526088" y="2538413"/>
            <a:ext cx="1587" cy="4508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0" name="Rectangle 832"/>
          <p:cNvSpPr>
            <a:spLocks noChangeArrowheads="1"/>
          </p:cNvSpPr>
          <p:nvPr/>
        </p:nvSpPr>
        <p:spPr bwMode="auto">
          <a:xfrm>
            <a:off x="5526088" y="2538413"/>
            <a:ext cx="1587" cy="450850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1" name="Rectangle 833"/>
          <p:cNvSpPr>
            <a:spLocks noChangeArrowheads="1"/>
          </p:cNvSpPr>
          <p:nvPr/>
        </p:nvSpPr>
        <p:spPr bwMode="auto">
          <a:xfrm>
            <a:off x="5527675" y="2538413"/>
            <a:ext cx="1588" cy="450850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2" name="Rectangle 834"/>
          <p:cNvSpPr>
            <a:spLocks noChangeArrowheads="1"/>
          </p:cNvSpPr>
          <p:nvPr/>
        </p:nvSpPr>
        <p:spPr bwMode="auto">
          <a:xfrm>
            <a:off x="5527675" y="2538413"/>
            <a:ext cx="1588" cy="4508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3" name="Rectangle 835"/>
          <p:cNvSpPr>
            <a:spLocks noChangeArrowheads="1"/>
          </p:cNvSpPr>
          <p:nvPr/>
        </p:nvSpPr>
        <p:spPr bwMode="auto">
          <a:xfrm>
            <a:off x="5529263" y="2538413"/>
            <a:ext cx="1587" cy="4508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4" name="Rectangle 836"/>
          <p:cNvSpPr>
            <a:spLocks noChangeArrowheads="1"/>
          </p:cNvSpPr>
          <p:nvPr/>
        </p:nvSpPr>
        <p:spPr bwMode="auto">
          <a:xfrm>
            <a:off x="5530850" y="2538413"/>
            <a:ext cx="1588" cy="4508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5" name="Rectangle 837"/>
          <p:cNvSpPr>
            <a:spLocks noChangeArrowheads="1"/>
          </p:cNvSpPr>
          <p:nvPr/>
        </p:nvSpPr>
        <p:spPr bwMode="auto">
          <a:xfrm>
            <a:off x="5530850" y="2538413"/>
            <a:ext cx="1588" cy="4508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6" name="Rectangle 838"/>
          <p:cNvSpPr>
            <a:spLocks noChangeArrowheads="1"/>
          </p:cNvSpPr>
          <p:nvPr/>
        </p:nvSpPr>
        <p:spPr bwMode="auto">
          <a:xfrm>
            <a:off x="5532438" y="2538413"/>
            <a:ext cx="1587" cy="4508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7" name="Rectangle 839"/>
          <p:cNvSpPr>
            <a:spLocks noChangeArrowheads="1"/>
          </p:cNvSpPr>
          <p:nvPr/>
        </p:nvSpPr>
        <p:spPr bwMode="auto">
          <a:xfrm>
            <a:off x="5534025" y="2538413"/>
            <a:ext cx="0" cy="4508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8" name="Rectangle 840"/>
          <p:cNvSpPr>
            <a:spLocks noChangeArrowheads="1"/>
          </p:cNvSpPr>
          <p:nvPr/>
        </p:nvSpPr>
        <p:spPr bwMode="auto">
          <a:xfrm>
            <a:off x="5534025" y="2538413"/>
            <a:ext cx="0" cy="4508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9" name="Rectangle 841"/>
          <p:cNvSpPr>
            <a:spLocks noChangeArrowheads="1"/>
          </p:cNvSpPr>
          <p:nvPr/>
        </p:nvSpPr>
        <p:spPr bwMode="auto">
          <a:xfrm>
            <a:off x="5534025" y="2538413"/>
            <a:ext cx="1588" cy="450850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0" name="Rectangle 842"/>
          <p:cNvSpPr>
            <a:spLocks noChangeArrowheads="1"/>
          </p:cNvSpPr>
          <p:nvPr/>
        </p:nvSpPr>
        <p:spPr bwMode="auto">
          <a:xfrm>
            <a:off x="5535613" y="2538413"/>
            <a:ext cx="3175" cy="4508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1" name="Rectangle 843"/>
          <p:cNvSpPr>
            <a:spLocks noChangeArrowheads="1"/>
          </p:cNvSpPr>
          <p:nvPr/>
        </p:nvSpPr>
        <p:spPr bwMode="auto">
          <a:xfrm>
            <a:off x="5535613" y="2538413"/>
            <a:ext cx="3175" cy="45085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2" name="Rectangle 844"/>
          <p:cNvSpPr>
            <a:spLocks noChangeArrowheads="1"/>
          </p:cNvSpPr>
          <p:nvPr/>
        </p:nvSpPr>
        <p:spPr bwMode="auto">
          <a:xfrm>
            <a:off x="5538788" y="2538413"/>
            <a:ext cx="1587" cy="4508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3" name="Rectangle 845"/>
          <p:cNvSpPr>
            <a:spLocks noChangeArrowheads="1"/>
          </p:cNvSpPr>
          <p:nvPr/>
        </p:nvSpPr>
        <p:spPr bwMode="auto">
          <a:xfrm>
            <a:off x="5538788" y="2538413"/>
            <a:ext cx="1587" cy="4508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4" name="Rectangle 846"/>
          <p:cNvSpPr>
            <a:spLocks noChangeArrowheads="1"/>
          </p:cNvSpPr>
          <p:nvPr/>
        </p:nvSpPr>
        <p:spPr bwMode="auto">
          <a:xfrm>
            <a:off x="5540375" y="2538413"/>
            <a:ext cx="1588" cy="4508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5" name="Rectangle 847"/>
          <p:cNvSpPr>
            <a:spLocks noChangeArrowheads="1"/>
          </p:cNvSpPr>
          <p:nvPr/>
        </p:nvSpPr>
        <p:spPr bwMode="auto">
          <a:xfrm>
            <a:off x="5541963" y="2538413"/>
            <a:ext cx="1587" cy="4508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6" name="Rectangle 848"/>
          <p:cNvSpPr>
            <a:spLocks noChangeArrowheads="1"/>
          </p:cNvSpPr>
          <p:nvPr/>
        </p:nvSpPr>
        <p:spPr bwMode="auto">
          <a:xfrm>
            <a:off x="5541963" y="2538413"/>
            <a:ext cx="1587" cy="4508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7" name="Rectangle 849"/>
          <p:cNvSpPr>
            <a:spLocks noChangeArrowheads="1"/>
          </p:cNvSpPr>
          <p:nvPr/>
        </p:nvSpPr>
        <p:spPr bwMode="auto">
          <a:xfrm>
            <a:off x="5543550" y="2538413"/>
            <a:ext cx="1588" cy="4508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8" name="Rectangle 850"/>
          <p:cNvSpPr>
            <a:spLocks noChangeArrowheads="1"/>
          </p:cNvSpPr>
          <p:nvPr/>
        </p:nvSpPr>
        <p:spPr bwMode="auto">
          <a:xfrm>
            <a:off x="5545138" y="2538413"/>
            <a:ext cx="1587" cy="4508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9" name="Rectangle 851"/>
          <p:cNvSpPr>
            <a:spLocks noChangeArrowheads="1"/>
          </p:cNvSpPr>
          <p:nvPr/>
        </p:nvSpPr>
        <p:spPr bwMode="auto">
          <a:xfrm>
            <a:off x="5491163" y="2538413"/>
            <a:ext cx="53975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0" name="Rectangle 852"/>
          <p:cNvSpPr>
            <a:spLocks noChangeArrowheads="1"/>
          </p:cNvSpPr>
          <p:nvPr/>
        </p:nvSpPr>
        <p:spPr bwMode="auto">
          <a:xfrm>
            <a:off x="5503863" y="2552700"/>
            <a:ext cx="41275" cy="158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1" name="Rectangle 853"/>
          <p:cNvSpPr>
            <a:spLocks noChangeArrowheads="1"/>
          </p:cNvSpPr>
          <p:nvPr/>
        </p:nvSpPr>
        <p:spPr bwMode="auto">
          <a:xfrm>
            <a:off x="5503863" y="2554288"/>
            <a:ext cx="41275" cy="4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2" name="Rectangle 854"/>
          <p:cNvSpPr>
            <a:spLocks noChangeArrowheads="1"/>
          </p:cNvSpPr>
          <p:nvPr/>
        </p:nvSpPr>
        <p:spPr bwMode="auto">
          <a:xfrm>
            <a:off x="5503863" y="2559050"/>
            <a:ext cx="41275" cy="6350"/>
          </a:xfrm>
          <a:prstGeom prst="rect">
            <a:avLst/>
          </a:prstGeom>
          <a:solidFill>
            <a:srgbClr val="F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3" name="Rectangle 855"/>
          <p:cNvSpPr>
            <a:spLocks noChangeArrowheads="1"/>
          </p:cNvSpPr>
          <p:nvPr/>
        </p:nvSpPr>
        <p:spPr bwMode="auto">
          <a:xfrm>
            <a:off x="5503863" y="2565400"/>
            <a:ext cx="41275" cy="6350"/>
          </a:xfrm>
          <a:prstGeom prst="rect">
            <a:avLst/>
          </a:prstGeom>
          <a:solidFill>
            <a:srgbClr val="F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4" name="Rectangle 856"/>
          <p:cNvSpPr>
            <a:spLocks noChangeArrowheads="1"/>
          </p:cNvSpPr>
          <p:nvPr/>
        </p:nvSpPr>
        <p:spPr bwMode="auto">
          <a:xfrm>
            <a:off x="5503863" y="2571750"/>
            <a:ext cx="41275" cy="6350"/>
          </a:xfrm>
          <a:prstGeom prst="rect">
            <a:avLst/>
          </a:prstGeom>
          <a:solidFill>
            <a:srgbClr val="F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5" name="Rectangle 857"/>
          <p:cNvSpPr>
            <a:spLocks noChangeArrowheads="1"/>
          </p:cNvSpPr>
          <p:nvPr/>
        </p:nvSpPr>
        <p:spPr bwMode="auto">
          <a:xfrm>
            <a:off x="5503863" y="2578100"/>
            <a:ext cx="41275" cy="6350"/>
          </a:xfrm>
          <a:prstGeom prst="rect">
            <a:avLst/>
          </a:prstGeom>
          <a:solidFill>
            <a:srgbClr val="F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6" name="Rectangle 858"/>
          <p:cNvSpPr>
            <a:spLocks noChangeArrowheads="1"/>
          </p:cNvSpPr>
          <p:nvPr/>
        </p:nvSpPr>
        <p:spPr bwMode="auto">
          <a:xfrm>
            <a:off x="5503863" y="2584450"/>
            <a:ext cx="41275" cy="6350"/>
          </a:xfrm>
          <a:prstGeom prst="rect">
            <a:avLst/>
          </a:prstGeom>
          <a:solidFill>
            <a:srgbClr val="F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7" name="Rectangle 859"/>
          <p:cNvSpPr>
            <a:spLocks noChangeArrowheads="1"/>
          </p:cNvSpPr>
          <p:nvPr/>
        </p:nvSpPr>
        <p:spPr bwMode="auto">
          <a:xfrm>
            <a:off x="5503863" y="2590800"/>
            <a:ext cx="41275" cy="6350"/>
          </a:xfrm>
          <a:prstGeom prst="rect">
            <a:avLst/>
          </a:prstGeom>
          <a:solidFill>
            <a:srgbClr val="F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8" name="Rectangle 860"/>
          <p:cNvSpPr>
            <a:spLocks noChangeArrowheads="1"/>
          </p:cNvSpPr>
          <p:nvPr/>
        </p:nvSpPr>
        <p:spPr bwMode="auto">
          <a:xfrm>
            <a:off x="5503863" y="2597150"/>
            <a:ext cx="41275" cy="6350"/>
          </a:xfrm>
          <a:prstGeom prst="rect">
            <a:avLst/>
          </a:prstGeom>
          <a:solidFill>
            <a:srgbClr val="F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9" name="Rectangle 861"/>
          <p:cNvSpPr>
            <a:spLocks noChangeArrowheads="1"/>
          </p:cNvSpPr>
          <p:nvPr/>
        </p:nvSpPr>
        <p:spPr bwMode="auto">
          <a:xfrm>
            <a:off x="5503863" y="2603500"/>
            <a:ext cx="41275" cy="7938"/>
          </a:xfrm>
          <a:prstGeom prst="rect">
            <a:avLst/>
          </a:prstGeom>
          <a:solidFill>
            <a:srgbClr val="E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0" name="Rectangle 862"/>
          <p:cNvSpPr>
            <a:spLocks noChangeArrowheads="1"/>
          </p:cNvSpPr>
          <p:nvPr/>
        </p:nvSpPr>
        <p:spPr bwMode="auto">
          <a:xfrm>
            <a:off x="5503863" y="2611438"/>
            <a:ext cx="41275" cy="4762"/>
          </a:xfrm>
          <a:prstGeom prst="rect">
            <a:avLst/>
          </a:prstGeom>
          <a:solidFill>
            <a:srgbClr val="E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1" name="Rectangle 863"/>
          <p:cNvSpPr>
            <a:spLocks noChangeArrowheads="1"/>
          </p:cNvSpPr>
          <p:nvPr/>
        </p:nvSpPr>
        <p:spPr bwMode="auto">
          <a:xfrm>
            <a:off x="5503863" y="2616200"/>
            <a:ext cx="41275" cy="7938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2" name="Rectangle 864"/>
          <p:cNvSpPr>
            <a:spLocks noChangeArrowheads="1"/>
          </p:cNvSpPr>
          <p:nvPr/>
        </p:nvSpPr>
        <p:spPr bwMode="auto">
          <a:xfrm>
            <a:off x="5503863" y="2624138"/>
            <a:ext cx="41275" cy="6350"/>
          </a:xfrm>
          <a:prstGeom prst="rect">
            <a:avLst/>
          </a:prstGeom>
          <a:solidFill>
            <a:srgbClr val="E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3" name="Rectangle 865"/>
          <p:cNvSpPr>
            <a:spLocks noChangeArrowheads="1"/>
          </p:cNvSpPr>
          <p:nvPr/>
        </p:nvSpPr>
        <p:spPr bwMode="auto">
          <a:xfrm>
            <a:off x="5503863" y="2630488"/>
            <a:ext cx="41275" cy="6350"/>
          </a:xfrm>
          <a:prstGeom prst="rect">
            <a:avLst/>
          </a:prstGeom>
          <a:solidFill>
            <a:srgbClr val="E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4" name="Rectangle 866"/>
          <p:cNvSpPr>
            <a:spLocks noChangeArrowheads="1"/>
          </p:cNvSpPr>
          <p:nvPr/>
        </p:nvSpPr>
        <p:spPr bwMode="auto">
          <a:xfrm>
            <a:off x="5503863" y="2636838"/>
            <a:ext cx="41275" cy="6350"/>
          </a:xfrm>
          <a:prstGeom prst="rect">
            <a:avLst/>
          </a:prstGeom>
          <a:solidFill>
            <a:srgbClr val="E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5" name="Rectangle 867"/>
          <p:cNvSpPr>
            <a:spLocks noChangeArrowheads="1"/>
          </p:cNvSpPr>
          <p:nvPr/>
        </p:nvSpPr>
        <p:spPr bwMode="auto">
          <a:xfrm>
            <a:off x="5503863" y="2643188"/>
            <a:ext cx="41275" cy="6350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6" name="Rectangle 868"/>
          <p:cNvSpPr>
            <a:spLocks noChangeArrowheads="1"/>
          </p:cNvSpPr>
          <p:nvPr/>
        </p:nvSpPr>
        <p:spPr bwMode="auto">
          <a:xfrm>
            <a:off x="5503863" y="2649538"/>
            <a:ext cx="41275" cy="7937"/>
          </a:xfrm>
          <a:prstGeom prst="rect">
            <a:avLst/>
          </a:prstGeom>
          <a:solidFill>
            <a:srgbClr val="E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7" name="Rectangle 869"/>
          <p:cNvSpPr>
            <a:spLocks noChangeArrowheads="1"/>
          </p:cNvSpPr>
          <p:nvPr/>
        </p:nvSpPr>
        <p:spPr bwMode="auto">
          <a:xfrm>
            <a:off x="5503863" y="2657475"/>
            <a:ext cx="41275" cy="4763"/>
          </a:xfrm>
          <a:prstGeom prst="rect">
            <a:avLst/>
          </a:prstGeom>
          <a:solidFill>
            <a:srgbClr val="D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8" name="Rectangle 870"/>
          <p:cNvSpPr>
            <a:spLocks noChangeArrowheads="1"/>
          </p:cNvSpPr>
          <p:nvPr/>
        </p:nvSpPr>
        <p:spPr bwMode="auto">
          <a:xfrm>
            <a:off x="5503863" y="2662238"/>
            <a:ext cx="41275" cy="7937"/>
          </a:xfrm>
          <a:prstGeom prst="rect">
            <a:avLst/>
          </a:prstGeom>
          <a:solidFill>
            <a:srgbClr val="D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9" name="Rectangle 871"/>
          <p:cNvSpPr>
            <a:spLocks noChangeArrowheads="1"/>
          </p:cNvSpPr>
          <p:nvPr/>
        </p:nvSpPr>
        <p:spPr bwMode="auto">
          <a:xfrm>
            <a:off x="5503863" y="2670175"/>
            <a:ext cx="41275" cy="6350"/>
          </a:xfrm>
          <a:prstGeom prst="rect">
            <a:avLst/>
          </a:prstGeom>
          <a:solidFill>
            <a:srgbClr val="D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0" name="Rectangle 872"/>
          <p:cNvSpPr>
            <a:spLocks noChangeArrowheads="1"/>
          </p:cNvSpPr>
          <p:nvPr/>
        </p:nvSpPr>
        <p:spPr bwMode="auto">
          <a:xfrm>
            <a:off x="5503863" y="2676525"/>
            <a:ext cx="41275" cy="6350"/>
          </a:xfrm>
          <a:prstGeom prst="rect">
            <a:avLst/>
          </a:prstGeom>
          <a:solidFill>
            <a:srgbClr val="D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1" name="Rectangle 873"/>
          <p:cNvSpPr>
            <a:spLocks noChangeArrowheads="1"/>
          </p:cNvSpPr>
          <p:nvPr/>
        </p:nvSpPr>
        <p:spPr bwMode="auto">
          <a:xfrm>
            <a:off x="5503863" y="2682875"/>
            <a:ext cx="41275" cy="7938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2" name="Rectangle 874"/>
          <p:cNvSpPr>
            <a:spLocks noChangeArrowheads="1"/>
          </p:cNvSpPr>
          <p:nvPr/>
        </p:nvSpPr>
        <p:spPr bwMode="auto">
          <a:xfrm>
            <a:off x="5503863" y="2690813"/>
            <a:ext cx="41275" cy="4762"/>
          </a:xfrm>
          <a:prstGeom prst="rect">
            <a:avLst/>
          </a:prstGeom>
          <a:solidFill>
            <a:srgbClr val="D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3" name="Rectangle 875"/>
          <p:cNvSpPr>
            <a:spLocks noChangeArrowheads="1"/>
          </p:cNvSpPr>
          <p:nvPr/>
        </p:nvSpPr>
        <p:spPr bwMode="auto">
          <a:xfrm>
            <a:off x="5503863" y="2695575"/>
            <a:ext cx="41275" cy="7938"/>
          </a:xfrm>
          <a:prstGeom prst="rect">
            <a:avLst/>
          </a:prstGeom>
          <a:solidFill>
            <a:srgbClr val="D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4" name="Rectangle 876"/>
          <p:cNvSpPr>
            <a:spLocks noChangeArrowheads="1"/>
          </p:cNvSpPr>
          <p:nvPr/>
        </p:nvSpPr>
        <p:spPr bwMode="auto">
          <a:xfrm>
            <a:off x="5503863" y="2703513"/>
            <a:ext cx="41275" cy="6350"/>
          </a:xfrm>
          <a:prstGeom prst="rect">
            <a:avLst/>
          </a:prstGeom>
          <a:solidFill>
            <a:srgbClr val="D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5" name="Rectangle 877"/>
          <p:cNvSpPr>
            <a:spLocks noChangeArrowheads="1"/>
          </p:cNvSpPr>
          <p:nvPr/>
        </p:nvSpPr>
        <p:spPr bwMode="auto">
          <a:xfrm>
            <a:off x="5503863" y="2709863"/>
            <a:ext cx="41275" cy="6350"/>
          </a:xfrm>
          <a:prstGeom prst="rect">
            <a:avLst/>
          </a:prstGeom>
          <a:solidFill>
            <a:srgbClr val="C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6" name="Rectangle 878"/>
          <p:cNvSpPr>
            <a:spLocks noChangeArrowheads="1"/>
          </p:cNvSpPr>
          <p:nvPr/>
        </p:nvSpPr>
        <p:spPr bwMode="auto">
          <a:xfrm>
            <a:off x="5503863" y="2716213"/>
            <a:ext cx="41275" cy="6350"/>
          </a:xfrm>
          <a:prstGeom prst="rect">
            <a:avLst/>
          </a:prstGeom>
          <a:solidFill>
            <a:srgbClr val="C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7" name="Rectangle 879"/>
          <p:cNvSpPr>
            <a:spLocks noChangeArrowheads="1"/>
          </p:cNvSpPr>
          <p:nvPr/>
        </p:nvSpPr>
        <p:spPr bwMode="auto">
          <a:xfrm>
            <a:off x="5503863" y="2722563"/>
            <a:ext cx="41275" cy="6350"/>
          </a:xfrm>
          <a:prstGeom prst="rect">
            <a:avLst/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8" name="Rectangle 880"/>
          <p:cNvSpPr>
            <a:spLocks noChangeArrowheads="1"/>
          </p:cNvSpPr>
          <p:nvPr/>
        </p:nvSpPr>
        <p:spPr bwMode="auto">
          <a:xfrm>
            <a:off x="5503863" y="2728913"/>
            <a:ext cx="41275" cy="6350"/>
          </a:xfrm>
          <a:prstGeom prst="rect">
            <a:avLst/>
          </a:prstGeom>
          <a:solidFill>
            <a:srgbClr val="C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69" name="Rectangle 881"/>
          <p:cNvSpPr>
            <a:spLocks noChangeArrowheads="1"/>
          </p:cNvSpPr>
          <p:nvPr/>
        </p:nvSpPr>
        <p:spPr bwMode="auto">
          <a:xfrm>
            <a:off x="5503863" y="2735263"/>
            <a:ext cx="41275" cy="7937"/>
          </a:xfrm>
          <a:prstGeom prst="rect">
            <a:avLst/>
          </a:prstGeom>
          <a:solidFill>
            <a:srgbClr val="C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0" name="Rectangle 882"/>
          <p:cNvSpPr>
            <a:spLocks noChangeArrowheads="1"/>
          </p:cNvSpPr>
          <p:nvPr/>
        </p:nvSpPr>
        <p:spPr bwMode="auto">
          <a:xfrm>
            <a:off x="5503863" y="2743200"/>
            <a:ext cx="41275" cy="6350"/>
          </a:xfrm>
          <a:prstGeom prst="rect">
            <a:avLst/>
          </a:prstGeom>
          <a:solidFill>
            <a:srgbClr val="C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1" name="Rectangle 883"/>
          <p:cNvSpPr>
            <a:spLocks noChangeArrowheads="1"/>
          </p:cNvSpPr>
          <p:nvPr/>
        </p:nvSpPr>
        <p:spPr bwMode="auto">
          <a:xfrm>
            <a:off x="5503863" y="2749550"/>
            <a:ext cx="41275" cy="7938"/>
          </a:xfrm>
          <a:prstGeom prst="rect">
            <a:avLst/>
          </a:prstGeom>
          <a:solidFill>
            <a:srgbClr val="C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2" name="Rectangle 884"/>
          <p:cNvSpPr>
            <a:spLocks noChangeArrowheads="1"/>
          </p:cNvSpPr>
          <p:nvPr/>
        </p:nvSpPr>
        <p:spPr bwMode="auto">
          <a:xfrm>
            <a:off x="5503863" y="2757488"/>
            <a:ext cx="41275" cy="7937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3" name="Rectangle 885"/>
          <p:cNvSpPr>
            <a:spLocks noChangeArrowheads="1"/>
          </p:cNvSpPr>
          <p:nvPr/>
        </p:nvSpPr>
        <p:spPr bwMode="auto">
          <a:xfrm>
            <a:off x="5503863" y="2765425"/>
            <a:ext cx="41275" cy="6350"/>
          </a:xfrm>
          <a:prstGeom prst="rect">
            <a:avLst/>
          </a:prstGeom>
          <a:solidFill>
            <a:srgbClr val="B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4" name="Rectangle 886"/>
          <p:cNvSpPr>
            <a:spLocks noChangeArrowheads="1"/>
          </p:cNvSpPr>
          <p:nvPr/>
        </p:nvSpPr>
        <p:spPr bwMode="auto">
          <a:xfrm>
            <a:off x="5503863" y="2771775"/>
            <a:ext cx="41275" cy="6350"/>
          </a:xfrm>
          <a:prstGeom prst="rect">
            <a:avLst/>
          </a:prstGeom>
          <a:solidFill>
            <a:srgbClr val="B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5" name="Rectangle 887"/>
          <p:cNvSpPr>
            <a:spLocks noChangeArrowheads="1"/>
          </p:cNvSpPr>
          <p:nvPr/>
        </p:nvSpPr>
        <p:spPr bwMode="auto">
          <a:xfrm>
            <a:off x="5503863" y="2778125"/>
            <a:ext cx="41275" cy="6350"/>
          </a:xfrm>
          <a:prstGeom prst="rect">
            <a:avLst/>
          </a:prstGeom>
          <a:solidFill>
            <a:srgbClr val="B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6" name="Rectangle 888"/>
          <p:cNvSpPr>
            <a:spLocks noChangeArrowheads="1"/>
          </p:cNvSpPr>
          <p:nvPr/>
        </p:nvSpPr>
        <p:spPr bwMode="auto">
          <a:xfrm>
            <a:off x="5503863" y="2784475"/>
            <a:ext cx="41275" cy="6350"/>
          </a:xfrm>
          <a:prstGeom prst="rect">
            <a:avLst/>
          </a:prstGeom>
          <a:solidFill>
            <a:srgbClr val="B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7" name="Rectangle 889"/>
          <p:cNvSpPr>
            <a:spLocks noChangeArrowheads="1"/>
          </p:cNvSpPr>
          <p:nvPr/>
        </p:nvSpPr>
        <p:spPr bwMode="auto">
          <a:xfrm>
            <a:off x="5503863" y="2790825"/>
            <a:ext cx="41275" cy="7938"/>
          </a:xfrm>
          <a:prstGeom prst="rect">
            <a:avLst/>
          </a:prstGeom>
          <a:solidFill>
            <a:srgbClr val="B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8" name="Rectangle 890"/>
          <p:cNvSpPr>
            <a:spLocks noChangeArrowheads="1"/>
          </p:cNvSpPr>
          <p:nvPr/>
        </p:nvSpPr>
        <p:spPr bwMode="auto">
          <a:xfrm>
            <a:off x="5503863" y="2798763"/>
            <a:ext cx="41275" cy="4762"/>
          </a:xfrm>
          <a:prstGeom prst="rect">
            <a:avLst/>
          </a:prstGeom>
          <a:solidFill>
            <a:srgbClr val="B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79" name="Rectangle 891"/>
          <p:cNvSpPr>
            <a:spLocks noChangeArrowheads="1"/>
          </p:cNvSpPr>
          <p:nvPr/>
        </p:nvSpPr>
        <p:spPr bwMode="auto">
          <a:xfrm>
            <a:off x="5503863" y="2803525"/>
            <a:ext cx="41275" cy="7938"/>
          </a:xfrm>
          <a:prstGeom prst="rect">
            <a:avLst/>
          </a:prstGeom>
          <a:solidFill>
            <a:srgbClr val="B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0" name="Rectangle 892"/>
          <p:cNvSpPr>
            <a:spLocks noChangeArrowheads="1"/>
          </p:cNvSpPr>
          <p:nvPr/>
        </p:nvSpPr>
        <p:spPr bwMode="auto">
          <a:xfrm>
            <a:off x="5503863" y="2811463"/>
            <a:ext cx="41275" cy="6350"/>
          </a:xfrm>
          <a:prstGeom prst="rect">
            <a:avLst/>
          </a:prstGeom>
          <a:solidFill>
            <a:srgbClr val="B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1" name="Rectangle 893"/>
          <p:cNvSpPr>
            <a:spLocks noChangeArrowheads="1"/>
          </p:cNvSpPr>
          <p:nvPr/>
        </p:nvSpPr>
        <p:spPr bwMode="auto">
          <a:xfrm>
            <a:off x="5503863" y="2817813"/>
            <a:ext cx="41275" cy="6350"/>
          </a:xfrm>
          <a:prstGeom prst="rect">
            <a:avLst/>
          </a:prstGeom>
          <a:solidFill>
            <a:srgbClr val="A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2" name="Rectangle 894"/>
          <p:cNvSpPr>
            <a:spLocks noChangeArrowheads="1"/>
          </p:cNvSpPr>
          <p:nvPr/>
        </p:nvSpPr>
        <p:spPr bwMode="auto">
          <a:xfrm>
            <a:off x="5503863" y="2824163"/>
            <a:ext cx="41275" cy="6350"/>
          </a:xfrm>
          <a:prstGeom prst="rect">
            <a:avLst/>
          </a:prstGeom>
          <a:solidFill>
            <a:srgbClr val="A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3" name="Rectangle 895"/>
          <p:cNvSpPr>
            <a:spLocks noChangeArrowheads="1"/>
          </p:cNvSpPr>
          <p:nvPr/>
        </p:nvSpPr>
        <p:spPr bwMode="auto">
          <a:xfrm>
            <a:off x="5503863" y="2830513"/>
            <a:ext cx="41275" cy="6350"/>
          </a:xfrm>
          <a:prstGeom prst="rect">
            <a:avLst/>
          </a:prstGeom>
          <a:solidFill>
            <a:srgbClr val="A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4" name="Rectangle 896"/>
          <p:cNvSpPr>
            <a:spLocks noChangeArrowheads="1"/>
          </p:cNvSpPr>
          <p:nvPr/>
        </p:nvSpPr>
        <p:spPr bwMode="auto">
          <a:xfrm>
            <a:off x="5503863" y="2836863"/>
            <a:ext cx="41275" cy="6350"/>
          </a:xfrm>
          <a:prstGeom prst="rect">
            <a:avLst/>
          </a:prstGeom>
          <a:solidFill>
            <a:srgbClr val="A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5" name="Rectangle 897"/>
          <p:cNvSpPr>
            <a:spLocks noChangeArrowheads="1"/>
          </p:cNvSpPr>
          <p:nvPr/>
        </p:nvSpPr>
        <p:spPr bwMode="auto">
          <a:xfrm>
            <a:off x="5503863" y="2843213"/>
            <a:ext cx="41275" cy="7937"/>
          </a:xfrm>
          <a:prstGeom prst="rect">
            <a:avLst/>
          </a:prstGeom>
          <a:solidFill>
            <a:srgbClr val="A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6" name="Rectangle 898"/>
          <p:cNvSpPr>
            <a:spLocks noChangeArrowheads="1"/>
          </p:cNvSpPr>
          <p:nvPr/>
        </p:nvSpPr>
        <p:spPr bwMode="auto">
          <a:xfrm>
            <a:off x="5503863" y="2851150"/>
            <a:ext cx="41275" cy="4763"/>
          </a:xfrm>
          <a:prstGeom prst="rect">
            <a:avLst/>
          </a:prstGeom>
          <a:solidFill>
            <a:srgbClr val="A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7" name="Rectangle 899"/>
          <p:cNvSpPr>
            <a:spLocks noChangeArrowheads="1"/>
          </p:cNvSpPr>
          <p:nvPr/>
        </p:nvSpPr>
        <p:spPr bwMode="auto">
          <a:xfrm>
            <a:off x="5503863" y="2855913"/>
            <a:ext cx="41275" cy="7937"/>
          </a:xfrm>
          <a:prstGeom prst="rect">
            <a:avLst/>
          </a:prstGeom>
          <a:solidFill>
            <a:srgbClr val="A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8" name="Rectangle 900"/>
          <p:cNvSpPr>
            <a:spLocks noChangeArrowheads="1"/>
          </p:cNvSpPr>
          <p:nvPr/>
        </p:nvSpPr>
        <p:spPr bwMode="auto">
          <a:xfrm>
            <a:off x="5503863" y="2863850"/>
            <a:ext cx="41275" cy="6350"/>
          </a:xfrm>
          <a:prstGeom prst="rect">
            <a:avLst/>
          </a:prstGeom>
          <a:solidFill>
            <a:srgbClr val="A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89" name="Rectangle 901"/>
          <p:cNvSpPr>
            <a:spLocks noChangeArrowheads="1"/>
          </p:cNvSpPr>
          <p:nvPr/>
        </p:nvSpPr>
        <p:spPr bwMode="auto">
          <a:xfrm>
            <a:off x="5503863" y="2870200"/>
            <a:ext cx="41275" cy="6350"/>
          </a:xfrm>
          <a:prstGeom prst="rect">
            <a:avLst/>
          </a:prstGeom>
          <a:solidFill>
            <a:srgbClr val="9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0" name="Rectangle 902"/>
          <p:cNvSpPr>
            <a:spLocks noChangeArrowheads="1"/>
          </p:cNvSpPr>
          <p:nvPr/>
        </p:nvSpPr>
        <p:spPr bwMode="auto">
          <a:xfrm>
            <a:off x="5503863" y="2876550"/>
            <a:ext cx="41275" cy="6350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1" name="Rectangle 903"/>
          <p:cNvSpPr>
            <a:spLocks noChangeArrowheads="1"/>
          </p:cNvSpPr>
          <p:nvPr/>
        </p:nvSpPr>
        <p:spPr bwMode="auto">
          <a:xfrm>
            <a:off x="5503863" y="2882900"/>
            <a:ext cx="41275" cy="6350"/>
          </a:xfrm>
          <a:prstGeom prst="rect">
            <a:avLst/>
          </a:prstGeom>
          <a:solidFill>
            <a:srgbClr val="9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2" name="Rectangle 904"/>
          <p:cNvSpPr>
            <a:spLocks noChangeArrowheads="1"/>
          </p:cNvSpPr>
          <p:nvPr/>
        </p:nvSpPr>
        <p:spPr bwMode="auto">
          <a:xfrm>
            <a:off x="5503863" y="2889250"/>
            <a:ext cx="41275" cy="7938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3" name="Rectangle 905"/>
          <p:cNvSpPr>
            <a:spLocks noChangeArrowheads="1"/>
          </p:cNvSpPr>
          <p:nvPr/>
        </p:nvSpPr>
        <p:spPr bwMode="auto">
          <a:xfrm>
            <a:off x="5503863" y="2897188"/>
            <a:ext cx="41275" cy="4762"/>
          </a:xfrm>
          <a:prstGeom prst="rect">
            <a:avLst/>
          </a:prstGeom>
          <a:solidFill>
            <a:srgbClr val="9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4" name="Rectangle 906"/>
          <p:cNvSpPr>
            <a:spLocks noChangeArrowheads="1"/>
          </p:cNvSpPr>
          <p:nvPr/>
        </p:nvSpPr>
        <p:spPr bwMode="auto">
          <a:xfrm>
            <a:off x="5503863" y="2901950"/>
            <a:ext cx="41275" cy="7938"/>
          </a:xfrm>
          <a:prstGeom prst="rect">
            <a:avLst/>
          </a:prstGeom>
          <a:solidFill>
            <a:srgbClr val="9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5" name="Rectangle 907"/>
          <p:cNvSpPr>
            <a:spLocks noChangeArrowheads="1"/>
          </p:cNvSpPr>
          <p:nvPr/>
        </p:nvSpPr>
        <p:spPr bwMode="auto">
          <a:xfrm>
            <a:off x="5503863" y="2909888"/>
            <a:ext cx="41275" cy="6350"/>
          </a:xfrm>
          <a:prstGeom prst="rect">
            <a:avLst/>
          </a:prstGeom>
          <a:solidFill>
            <a:srgbClr val="9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6" name="Rectangle 908"/>
          <p:cNvSpPr>
            <a:spLocks noChangeArrowheads="1"/>
          </p:cNvSpPr>
          <p:nvPr/>
        </p:nvSpPr>
        <p:spPr bwMode="auto">
          <a:xfrm>
            <a:off x="5503863" y="2916238"/>
            <a:ext cx="41275" cy="6350"/>
          </a:xfrm>
          <a:prstGeom prst="rect">
            <a:avLst/>
          </a:prstGeom>
          <a:solidFill>
            <a:srgbClr val="9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7" name="Rectangle 909"/>
          <p:cNvSpPr>
            <a:spLocks noChangeArrowheads="1"/>
          </p:cNvSpPr>
          <p:nvPr/>
        </p:nvSpPr>
        <p:spPr bwMode="auto">
          <a:xfrm>
            <a:off x="5503863" y="2922588"/>
            <a:ext cx="41275" cy="6350"/>
          </a:xfrm>
          <a:prstGeom prst="rect">
            <a:avLst/>
          </a:prstGeom>
          <a:solidFill>
            <a:srgbClr val="8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8" name="Rectangle 910"/>
          <p:cNvSpPr>
            <a:spLocks noChangeArrowheads="1"/>
          </p:cNvSpPr>
          <p:nvPr/>
        </p:nvSpPr>
        <p:spPr bwMode="auto">
          <a:xfrm>
            <a:off x="5503863" y="2928938"/>
            <a:ext cx="41275" cy="6350"/>
          </a:xfrm>
          <a:prstGeom prst="rect">
            <a:avLst/>
          </a:prstGeom>
          <a:solidFill>
            <a:srgbClr val="8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99" name="Rectangle 911"/>
          <p:cNvSpPr>
            <a:spLocks noChangeArrowheads="1"/>
          </p:cNvSpPr>
          <p:nvPr/>
        </p:nvSpPr>
        <p:spPr bwMode="auto">
          <a:xfrm>
            <a:off x="5503863" y="2935288"/>
            <a:ext cx="41275" cy="7937"/>
          </a:xfrm>
          <a:prstGeom prst="rect">
            <a:avLst/>
          </a:pr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0" name="Rectangle 912"/>
          <p:cNvSpPr>
            <a:spLocks noChangeArrowheads="1"/>
          </p:cNvSpPr>
          <p:nvPr/>
        </p:nvSpPr>
        <p:spPr bwMode="auto">
          <a:xfrm>
            <a:off x="5503863" y="2943225"/>
            <a:ext cx="41275" cy="4763"/>
          </a:xfrm>
          <a:prstGeom prst="rect">
            <a:avLst/>
          </a:prstGeom>
          <a:solidFill>
            <a:srgbClr val="8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1" name="Rectangle 913"/>
          <p:cNvSpPr>
            <a:spLocks noChangeArrowheads="1"/>
          </p:cNvSpPr>
          <p:nvPr/>
        </p:nvSpPr>
        <p:spPr bwMode="auto">
          <a:xfrm>
            <a:off x="5503863" y="2947988"/>
            <a:ext cx="41275" cy="7937"/>
          </a:xfrm>
          <a:prstGeom prst="rect">
            <a:avLst/>
          </a:prstGeom>
          <a:solidFill>
            <a:srgbClr val="8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2" name="Rectangle 914"/>
          <p:cNvSpPr>
            <a:spLocks noChangeArrowheads="1"/>
          </p:cNvSpPr>
          <p:nvPr/>
        </p:nvSpPr>
        <p:spPr bwMode="auto">
          <a:xfrm>
            <a:off x="5503863" y="2955925"/>
            <a:ext cx="41275" cy="6350"/>
          </a:xfrm>
          <a:prstGeom prst="rect">
            <a:avLst/>
          </a:prstGeom>
          <a:solidFill>
            <a:srgbClr val="8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3" name="Rectangle 915"/>
          <p:cNvSpPr>
            <a:spLocks noChangeArrowheads="1"/>
          </p:cNvSpPr>
          <p:nvPr/>
        </p:nvSpPr>
        <p:spPr bwMode="auto">
          <a:xfrm>
            <a:off x="5503863" y="2962275"/>
            <a:ext cx="41275" cy="6350"/>
          </a:xfrm>
          <a:prstGeom prst="rect">
            <a:avLst/>
          </a:prstGeom>
          <a:solidFill>
            <a:srgbClr val="8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4" name="Rectangle 916"/>
          <p:cNvSpPr>
            <a:spLocks noChangeArrowheads="1"/>
          </p:cNvSpPr>
          <p:nvPr/>
        </p:nvSpPr>
        <p:spPr bwMode="auto">
          <a:xfrm>
            <a:off x="5503863" y="2968625"/>
            <a:ext cx="41275" cy="47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05" name="Rectangle 917"/>
          <p:cNvSpPr>
            <a:spLocks noChangeArrowheads="1"/>
          </p:cNvSpPr>
          <p:nvPr/>
        </p:nvSpPr>
        <p:spPr bwMode="auto">
          <a:xfrm>
            <a:off x="5503863" y="2552700"/>
            <a:ext cx="41275" cy="4206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406" name="Picture 9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08663" y="2533650"/>
            <a:ext cx="3333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07" name="Picture 9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08663" y="2533650"/>
            <a:ext cx="3333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8" name="Rectangle 920"/>
          <p:cNvSpPr>
            <a:spLocks noChangeArrowheads="1"/>
          </p:cNvSpPr>
          <p:nvPr/>
        </p:nvSpPr>
        <p:spPr bwMode="auto">
          <a:xfrm>
            <a:off x="5810250" y="2535238"/>
            <a:ext cx="33338" cy="174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409" name="Picture 9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65800" y="2514600"/>
            <a:ext cx="77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410" name="Picture 9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65800" y="2514600"/>
            <a:ext cx="77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11" name="Rectangle 923"/>
          <p:cNvSpPr>
            <a:spLocks noChangeArrowheads="1"/>
          </p:cNvSpPr>
          <p:nvPr/>
        </p:nvSpPr>
        <p:spPr bwMode="auto">
          <a:xfrm>
            <a:off x="5765800" y="2574925"/>
            <a:ext cx="77788" cy="41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12" name="Line 924"/>
          <p:cNvSpPr>
            <a:spLocks noChangeShapeType="1"/>
          </p:cNvSpPr>
          <p:nvPr/>
        </p:nvSpPr>
        <p:spPr bwMode="auto">
          <a:xfrm>
            <a:off x="5765800" y="2514600"/>
            <a:ext cx="1588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413" name="Line 925"/>
          <p:cNvSpPr>
            <a:spLocks noChangeShapeType="1"/>
          </p:cNvSpPr>
          <p:nvPr/>
        </p:nvSpPr>
        <p:spPr bwMode="auto">
          <a:xfrm>
            <a:off x="5843588" y="2514600"/>
            <a:ext cx="1587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414" name="Rectangle 926"/>
          <p:cNvSpPr>
            <a:spLocks noChangeArrowheads="1"/>
          </p:cNvSpPr>
          <p:nvPr/>
        </p:nvSpPr>
        <p:spPr bwMode="auto">
          <a:xfrm>
            <a:off x="5778500" y="2586038"/>
            <a:ext cx="52388" cy="206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15" name="Rectangle 927"/>
          <p:cNvSpPr>
            <a:spLocks noChangeArrowheads="1"/>
          </p:cNvSpPr>
          <p:nvPr/>
        </p:nvSpPr>
        <p:spPr bwMode="auto">
          <a:xfrm>
            <a:off x="5778500" y="2586038"/>
            <a:ext cx="52388" cy="2063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16" name="Rectangle 928"/>
          <p:cNvSpPr>
            <a:spLocks noChangeArrowheads="1"/>
          </p:cNvSpPr>
          <p:nvPr/>
        </p:nvSpPr>
        <p:spPr bwMode="auto">
          <a:xfrm>
            <a:off x="5781675" y="2595563"/>
            <a:ext cx="15875" cy="7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17" name="Rectangle 929"/>
          <p:cNvSpPr>
            <a:spLocks noChangeArrowheads="1"/>
          </p:cNvSpPr>
          <p:nvPr/>
        </p:nvSpPr>
        <p:spPr bwMode="auto">
          <a:xfrm>
            <a:off x="5797550" y="2595563"/>
            <a:ext cx="12700" cy="7937"/>
          </a:xfrm>
          <a:prstGeom prst="rect">
            <a:avLst/>
          </a:prstGeom>
          <a:solidFill>
            <a:srgbClr val="9F9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18" name="Rectangle 930"/>
          <p:cNvSpPr>
            <a:spLocks noChangeArrowheads="1"/>
          </p:cNvSpPr>
          <p:nvPr/>
        </p:nvSpPr>
        <p:spPr bwMode="auto">
          <a:xfrm>
            <a:off x="5781675" y="2589213"/>
            <a:ext cx="3175" cy="63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19" name="Rectangle 931"/>
          <p:cNvSpPr>
            <a:spLocks noChangeArrowheads="1"/>
          </p:cNvSpPr>
          <p:nvPr/>
        </p:nvSpPr>
        <p:spPr bwMode="auto">
          <a:xfrm>
            <a:off x="5784850" y="2589213"/>
            <a:ext cx="1588" cy="63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0" name="Rectangle 932"/>
          <p:cNvSpPr>
            <a:spLocks noChangeArrowheads="1"/>
          </p:cNvSpPr>
          <p:nvPr/>
        </p:nvSpPr>
        <p:spPr bwMode="auto">
          <a:xfrm>
            <a:off x="5786438" y="2589213"/>
            <a:ext cx="1587" cy="63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1" name="Rectangle 933"/>
          <p:cNvSpPr>
            <a:spLocks noChangeArrowheads="1"/>
          </p:cNvSpPr>
          <p:nvPr/>
        </p:nvSpPr>
        <p:spPr bwMode="auto">
          <a:xfrm>
            <a:off x="5786438" y="2589213"/>
            <a:ext cx="1587" cy="63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2" name="Rectangle 934"/>
          <p:cNvSpPr>
            <a:spLocks noChangeArrowheads="1"/>
          </p:cNvSpPr>
          <p:nvPr/>
        </p:nvSpPr>
        <p:spPr bwMode="auto">
          <a:xfrm>
            <a:off x="5788025" y="2589213"/>
            <a:ext cx="1588" cy="63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3" name="Rectangle 935"/>
          <p:cNvSpPr>
            <a:spLocks noChangeArrowheads="1"/>
          </p:cNvSpPr>
          <p:nvPr/>
        </p:nvSpPr>
        <p:spPr bwMode="auto">
          <a:xfrm>
            <a:off x="5789613" y="2589213"/>
            <a:ext cx="1587" cy="63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4" name="Rectangle 936"/>
          <p:cNvSpPr>
            <a:spLocks noChangeArrowheads="1"/>
          </p:cNvSpPr>
          <p:nvPr/>
        </p:nvSpPr>
        <p:spPr bwMode="auto">
          <a:xfrm>
            <a:off x="5789613" y="2589213"/>
            <a:ext cx="1587" cy="63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5" name="Rectangle 937"/>
          <p:cNvSpPr>
            <a:spLocks noChangeArrowheads="1"/>
          </p:cNvSpPr>
          <p:nvPr/>
        </p:nvSpPr>
        <p:spPr bwMode="auto">
          <a:xfrm>
            <a:off x="5791200" y="2589213"/>
            <a:ext cx="1588" cy="63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6" name="Rectangle 938"/>
          <p:cNvSpPr>
            <a:spLocks noChangeArrowheads="1"/>
          </p:cNvSpPr>
          <p:nvPr/>
        </p:nvSpPr>
        <p:spPr bwMode="auto">
          <a:xfrm>
            <a:off x="5791200" y="2589213"/>
            <a:ext cx="1588" cy="63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7" name="Rectangle 939"/>
          <p:cNvSpPr>
            <a:spLocks noChangeArrowheads="1"/>
          </p:cNvSpPr>
          <p:nvPr/>
        </p:nvSpPr>
        <p:spPr bwMode="auto">
          <a:xfrm>
            <a:off x="5792788" y="2589213"/>
            <a:ext cx="1587" cy="63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8" name="Rectangle 940"/>
          <p:cNvSpPr>
            <a:spLocks noChangeArrowheads="1"/>
          </p:cNvSpPr>
          <p:nvPr/>
        </p:nvSpPr>
        <p:spPr bwMode="auto">
          <a:xfrm>
            <a:off x="5794375" y="2589213"/>
            <a:ext cx="1588" cy="63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29" name="Rectangle 941"/>
          <p:cNvSpPr>
            <a:spLocks noChangeArrowheads="1"/>
          </p:cNvSpPr>
          <p:nvPr/>
        </p:nvSpPr>
        <p:spPr bwMode="auto">
          <a:xfrm>
            <a:off x="5794375" y="2589213"/>
            <a:ext cx="1588" cy="63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0" name="Rectangle 942"/>
          <p:cNvSpPr>
            <a:spLocks noChangeArrowheads="1"/>
          </p:cNvSpPr>
          <p:nvPr/>
        </p:nvSpPr>
        <p:spPr bwMode="auto">
          <a:xfrm>
            <a:off x="5795963" y="2589213"/>
            <a:ext cx="1587" cy="63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1" name="Rectangle 943"/>
          <p:cNvSpPr>
            <a:spLocks noChangeArrowheads="1"/>
          </p:cNvSpPr>
          <p:nvPr/>
        </p:nvSpPr>
        <p:spPr bwMode="auto">
          <a:xfrm>
            <a:off x="5797550" y="2589213"/>
            <a:ext cx="1588" cy="63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2" name="Rectangle 944"/>
          <p:cNvSpPr>
            <a:spLocks noChangeArrowheads="1"/>
          </p:cNvSpPr>
          <p:nvPr/>
        </p:nvSpPr>
        <p:spPr bwMode="auto">
          <a:xfrm>
            <a:off x="5797550" y="2589213"/>
            <a:ext cx="1588" cy="63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3" name="Rectangle 945"/>
          <p:cNvSpPr>
            <a:spLocks noChangeArrowheads="1"/>
          </p:cNvSpPr>
          <p:nvPr/>
        </p:nvSpPr>
        <p:spPr bwMode="auto">
          <a:xfrm>
            <a:off x="5799138" y="2589213"/>
            <a:ext cx="1587" cy="63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4" name="Rectangle 946"/>
          <p:cNvSpPr>
            <a:spLocks noChangeArrowheads="1"/>
          </p:cNvSpPr>
          <p:nvPr/>
        </p:nvSpPr>
        <p:spPr bwMode="auto">
          <a:xfrm>
            <a:off x="5799138" y="2589213"/>
            <a:ext cx="1587" cy="63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5" name="Rectangle 947"/>
          <p:cNvSpPr>
            <a:spLocks noChangeArrowheads="1"/>
          </p:cNvSpPr>
          <p:nvPr/>
        </p:nvSpPr>
        <p:spPr bwMode="auto">
          <a:xfrm>
            <a:off x="5800725" y="2589213"/>
            <a:ext cx="0" cy="63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6" name="Rectangle 948"/>
          <p:cNvSpPr>
            <a:spLocks noChangeArrowheads="1"/>
          </p:cNvSpPr>
          <p:nvPr/>
        </p:nvSpPr>
        <p:spPr bwMode="auto">
          <a:xfrm>
            <a:off x="5800725" y="2589213"/>
            <a:ext cx="3175" cy="63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7" name="Rectangle 949"/>
          <p:cNvSpPr>
            <a:spLocks noChangeArrowheads="1"/>
          </p:cNvSpPr>
          <p:nvPr/>
        </p:nvSpPr>
        <p:spPr bwMode="auto">
          <a:xfrm>
            <a:off x="5800725" y="2589213"/>
            <a:ext cx="3175" cy="63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8" name="Rectangle 950"/>
          <p:cNvSpPr>
            <a:spLocks noChangeArrowheads="1"/>
          </p:cNvSpPr>
          <p:nvPr/>
        </p:nvSpPr>
        <p:spPr bwMode="auto">
          <a:xfrm>
            <a:off x="5803900" y="2589213"/>
            <a:ext cx="1588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39" name="Rectangle 951"/>
          <p:cNvSpPr>
            <a:spLocks noChangeArrowheads="1"/>
          </p:cNvSpPr>
          <p:nvPr/>
        </p:nvSpPr>
        <p:spPr bwMode="auto">
          <a:xfrm>
            <a:off x="5805488" y="2589213"/>
            <a:ext cx="1587" cy="635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0" name="Rectangle 952"/>
          <p:cNvSpPr>
            <a:spLocks noChangeArrowheads="1"/>
          </p:cNvSpPr>
          <p:nvPr/>
        </p:nvSpPr>
        <p:spPr bwMode="auto">
          <a:xfrm>
            <a:off x="5805488" y="2589213"/>
            <a:ext cx="1587" cy="635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1" name="Rectangle 953"/>
          <p:cNvSpPr>
            <a:spLocks noChangeArrowheads="1"/>
          </p:cNvSpPr>
          <p:nvPr/>
        </p:nvSpPr>
        <p:spPr bwMode="auto">
          <a:xfrm>
            <a:off x="5807075" y="2589213"/>
            <a:ext cx="1588" cy="6350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2" name="Rectangle 954"/>
          <p:cNvSpPr>
            <a:spLocks noChangeArrowheads="1"/>
          </p:cNvSpPr>
          <p:nvPr/>
        </p:nvSpPr>
        <p:spPr bwMode="auto">
          <a:xfrm>
            <a:off x="5808663" y="2589213"/>
            <a:ext cx="1587" cy="6350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3" name="Rectangle 955"/>
          <p:cNvSpPr>
            <a:spLocks noChangeArrowheads="1"/>
          </p:cNvSpPr>
          <p:nvPr/>
        </p:nvSpPr>
        <p:spPr bwMode="auto">
          <a:xfrm>
            <a:off x="5808663" y="2589213"/>
            <a:ext cx="1587" cy="63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4" name="Rectangle 956"/>
          <p:cNvSpPr>
            <a:spLocks noChangeArrowheads="1"/>
          </p:cNvSpPr>
          <p:nvPr/>
        </p:nvSpPr>
        <p:spPr bwMode="auto">
          <a:xfrm>
            <a:off x="5810250" y="2589213"/>
            <a:ext cx="1588" cy="635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5" name="Rectangle 957"/>
          <p:cNvSpPr>
            <a:spLocks noChangeArrowheads="1"/>
          </p:cNvSpPr>
          <p:nvPr/>
        </p:nvSpPr>
        <p:spPr bwMode="auto">
          <a:xfrm>
            <a:off x="5810250" y="2589213"/>
            <a:ext cx="1588" cy="6350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6" name="Rectangle 958"/>
          <p:cNvSpPr>
            <a:spLocks noChangeArrowheads="1"/>
          </p:cNvSpPr>
          <p:nvPr/>
        </p:nvSpPr>
        <p:spPr bwMode="auto">
          <a:xfrm>
            <a:off x="5811838" y="2589213"/>
            <a:ext cx="1587" cy="6350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7" name="Rectangle 959"/>
          <p:cNvSpPr>
            <a:spLocks noChangeArrowheads="1"/>
          </p:cNvSpPr>
          <p:nvPr/>
        </p:nvSpPr>
        <p:spPr bwMode="auto">
          <a:xfrm>
            <a:off x="5813425" y="2589213"/>
            <a:ext cx="1588" cy="6350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8" name="Rectangle 960"/>
          <p:cNvSpPr>
            <a:spLocks noChangeArrowheads="1"/>
          </p:cNvSpPr>
          <p:nvPr/>
        </p:nvSpPr>
        <p:spPr bwMode="auto">
          <a:xfrm>
            <a:off x="5813425" y="2589213"/>
            <a:ext cx="1588" cy="6350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49" name="Rectangle 961"/>
          <p:cNvSpPr>
            <a:spLocks noChangeArrowheads="1"/>
          </p:cNvSpPr>
          <p:nvPr/>
        </p:nvSpPr>
        <p:spPr bwMode="auto">
          <a:xfrm>
            <a:off x="5815013" y="2589213"/>
            <a:ext cx="1587" cy="6350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0" name="Rectangle 962"/>
          <p:cNvSpPr>
            <a:spLocks noChangeArrowheads="1"/>
          </p:cNvSpPr>
          <p:nvPr/>
        </p:nvSpPr>
        <p:spPr bwMode="auto">
          <a:xfrm>
            <a:off x="5816600" y="2589213"/>
            <a:ext cx="1588" cy="635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1" name="Rectangle 963"/>
          <p:cNvSpPr>
            <a:spLocks noChangeArrowheads="1"/>
          </p:cNvSpPr>
          <p:nvPr/>
        </p:nvSpPr>
        <p:spPr bwMode="auto">
          <a:xfrm>
            <a:off x="5816600" y="2589213"/>
            <a:ext cx="1588" cy="635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2" name="Rectangle 964"/>
          <p:cNvSpPr>
            <a:spLocks noChangeArrowheads="1"/>
          </p:cNvSpPr>
          <p:nvPr/>
        </p:nvSpPr>
        <p:spPr bwMode="auto">
          <a:xfrm>
            <a:off x="5818188" y="2589213"/>
            <a:ext cx="1587" cy="6350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3" name="Rectangle 965"/>
          <p:cNvSpPr>
            <a:spLocks noChangeArrowheads="1"/>
          </p:cNvSpPr>
          <p:nvPr/>
        </p:nvSpPr>
        <p:spPr bwMode="auto">
          <a:xfrm>
            <a:off x="5818188" y="2589213"/>
            <a:ext cx="1587" cy="6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4" name="Rectangle 966"/>
          <p:cNvSpPr>
            <a:spLocks noChangeArrowheads="1"/>
          </p:cNvSpPr>
          <p:nvPr/>
        </p:nvSpPr>
        <p:spPr bwMode="auto">
          <a:xfrm>
            <a:off x="5819775" y="2589213"/>
            <a:ext cx="0" cy="635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5" name="Rectangle 967"/>
          <p:cNvSpPr>
            <a:spLocks noChangeArrowheads="1"/>
          </p:cNvSpPr>
          <p:nvPr/>
        </p:nvSpPr>
        <p:spPr bwMode="auto">
          <a:xfrm>
            <a:off x="5819775" y="2589213"/>
            <a:ext cx="3175" cy="63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6" name="Rectangle 968"/>
          <p:cNvSpPr>
            <a:spLocks noChangeArrowheads="1"/>
          </p:cNvSpPr>
          <p:nvPr/>
        </p:nvSpPr>
        <p:spPr bwMode="auto">
          <a:xfrm>
            <a:off x="5819775" y="2589213"/>
            <a:ext cx="3175" cy="6350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7" name="Rectangle 969"/>
          <p:cNvSpPr>
            <a:spLocks noChangeArrowheads="1"/>
          </p:cNvSpPr>
          <p:nvPr/>
        </p:nvSpPr>
        <p:spPr bwMode="auto">
          <a:xfrm>
            <a:off x="5822950" y="2589213"/>
            <a:ext cx="1588" cy="635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8" name="Rectangle 970"/>
          <p:cNvSpPr>
            <a:spLocks noChangeArrowheads="1"/>
          </p:cNvSpPr>
          <p:nvPr/>
        </p:nvSpPr>
        <p:spPr bwMode="auto">
          <a:xfrm>
            <a:off x="5810250" y="2595563"/>
            <a:ext cx="14288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59" name="Freeform 971"/>
          <p:cNvSpPr>
            <a:spLocks/>
          </p:cNvSpPr>
          <p:nvPr/>
        </p:nvSpPr>
        <p:spPr bwMode="auto">
          <a:xfrm>
            <a:off x="5491163" y="2484438"/>
            <a:ext cx="396875" cy="519112"/>
          </a:xfrm>
          <a:custGeom>
            <a:avLst/>
            <a:gdLst>
              <a:gd name="T0" fmla="*/ 53181 w 500"/>
              <a:gd name="T1" fmla="*/ 519112 h 654"/>
              <a:gd name="T2" fmla="*/ 53181 w 500"/>
              <a:gd name="T3" fmla="*/ 504031 h 654"/>
              <a:gd name="T4" fmla="*/ 0 w 500"/>
              <a:gd name="T5" fmla="*/ 504031 h 654"/>
              <a:gd name="T6" fmla="*/ 0 w 500"/>
              <a:gd name="T7" fmla="*/ 53181 h 654"/>
              <a:gd name="T8" fmla="*/ 15081 w 500"/>
              <a:gd name="T9" fmla="*/ 38100 h 654"/>
              <a:gd name="T10" fmla="*/ 53181 w 500"/>
              <a:gd name="T11" fmla="*/ 38100 h 654"/>
              <a:gd name="T12" fmla="*/ 53181 w 500"/>
              <a:gd name="T13" fmla="*/ 30162 h 654"/>
              <a:gd name="T14" fmla="*/ 84138 w 500"/>
              <a:gd name="T15" fmla="*/ 0 h 654"/>
              <a:gd name="T16" fmla="*/ 396875 w 500"/>
              <a:gd name="T17" fmla="*/ 0 h 654"/>
              <a:gd name="T18" fmla="*/ 396875 w 500"/>
              <a:gd name="T19" fmla="*/ 488156 h 654"/>
              <a:gd name="T20" fmla="*/ 366713 w 500"/>
              <a:gd name="T21" fmla="*/ 519112 h 654"/>
              <a:gd name="T22" fmla="*/ 53181 w 500"/>
              <a:gd name="T23" fmla="*/ 519112 h 6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4"/>
              <a:gd name="T38" fmla="*/ 500 w 500"/>
              <a:gd name="T39" fmla="*/ 654 h 6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4">
                <a:moveTo>
                  <a:pt x="67" y="654"/>
                </a:moveTo>
                <a:lnTo>
                  <a:pt x="67" y="635"/>
                </a:lnTo>
                <a:lnTo>
                  <a:pt x="0" y="635"/>
                </a:lnTo>
                <a:lnTo>
                  <a:pt x="0" y="67"/>
                </a:lnTo>
                <a:lnTo>
                  <a:pt x="19" y="48"/>
                </a:lnTo>
                <a:lnTo>
                  <a:pt x="67" y="48"/>
                </a:lnTo>
                <a:lnTo>
                  <a:pt x="67" y="38"/>
                </a:lnTo>
                <a:lnTo>
                  <a:pt x="106" y="0"/>
                </a:lnTo>
                <a:lnTo>
                  <a:pt x="500" y="0"/>
                </a:lnTo>
                <a:lnTo>
                  <a:pt x="500" y="615"/>
                </a:lnTo>
                <a:lnTo>
                  <a:pt x="462" y="654"/>
                </a:lnTo>
                <a:lnTo>
                  <a:pt x="67" y="6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0" name="Rectangle 972"/>
          <p:cNvSpPr>
            <a:spLocks noChangeArrowheads="1"/>
          </p:cNvSpPr>
          <p:nvPr/>
        </p:nvSpPr>
        <p:spPr bwMode="auto">
          <a:xfrm>
            <a:off x="5635625" y="3028950"/>
            <a:ext cx="5318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TRIUMF</a:t>
            </a:r>
          </a:p>
        </p:txBody>
      </p:sp>
      <p:sp>
        <p:nvSpPr>
          <p:cNvPr id="38461" name="Freeform 973"/>
          <p:cNvSpPr>
            <a:spLocks noEditPoints="1"/>
          </p:cNvSpPr>
          <p:nvPr/>
        </p:nvSpPr>
        <p:spPr bwMode="auto">
          <a:xfrm>
            <a:off x="6048375" y="3714750"/>
            <a:ext cx="379413" cy="26988"/>
          </a:xfrm>
          <a:custGeom>
            <a:avLst/>
            <a:gdLst>
              <a:gd name="T0" fmla="*/ 0 w 478"/>
              <a:gd name="T1" fmla="*/ 2313 h 35"/>
              <a:gd name="T2" fmla="*/ 0 w 478"/>
              <a:gd name="T3" fmla="*/ 11566 h 35"/>
              <a:gd name="T4" fmla="*/ 12700 w 478"/>
              <a:gd name="T5" fmla="*/ 11566 h 35"/>
              <a:gd name="T6" fmla="*/ 12700 w 478"/>
              <a:gd name="T7" fmla="*/ 2313 h 35"/>
              <a:gd name="T8" fmla="*/ 0 w 478"/>
              <a:gd name="T9" fmla="*/ 2313 h 35"/>
              <a:gd name="T10" fmla="*/ 56356 w 478"/>
              <a:gd name="T11" fmla="*/ 16964 h 35"/>
              <a:gd name="T12" fmla="*/ 56356 w 478"/>
              <a:gd name="T13" fmla="*/ 26988 h 35"/>
              <a:gd name="T14" fmla="*/ 69056 w 478"/>
              <a:gd name="T15" fmla="*/ 26988 h 35"/>
              <a:gd name="T16" fmla="*/ 69056 w 478"/>
              <a:gd name="T17" fmla="*/ 16964 h 35"/>
              <a:gd name="T18" fmla="*/ 56356 w 478"/>
              <a:gd name="T19" fmla="*/ 16964 h 35"/>
              <a:gd name="T20" fmla="*/ 244475 w 478"/>
              <a:gd name="T21" fmla="*/ 16964 h 35"/>
              <a:gd name="T22" fmla="*/ 244475 w 478"/>
              <a:gd name="T23" fmla="*/ 26988 h 35"/>
              <a:gd name="T24" fmla="*/ 230982 w 478"/>
              <a:gd name="T25" fmla="*/ 26988 h 35"/>
              <a:gd name="T26" fmla="*/ 230982 w 478"/>
              <a:gd name="T27" fmla="*/ 16964 h 35"/>
              <a:gd name="T28" fmla="*/ 244475 w 478"/>
              <a:gd name="T29" fmla="*/ 16964 h 35"/>
              <a:gd name="T30" fmla="*/ 259557 w 478"/>
              <a:gd name="T31" fmla="*/ 16964 h 35"/>
              <a:gd name="T32" fmla="*/ 259557 w 478"/>
              <a:gd name="T33" fmla="*/ 26988 h 35"/>
              <a:gd name="T34" fmla="*/ 272257 w 478"/>
              <a:gd name="T35" fmla="*/ 26988 h 35"/>
              <a:gd name="T36" fmla="*/ 272257 w 478"/>
              <a:gd name="T37" fmla="*/ 16964 h 35"/>
              <a:gd name="T38" fmla="*/ 259557 w 478"/>
              <a:gd name="T39" fmla="*/ 16964 h 35"/>
              <a:gd name="T40" fmla="*/ 338138 w 478"/>
              <a:gd name="T41" fmla="*/ 16964 h 35"/>
              <a:gd name="T42" fmla="*/ 338138 w 478"/>
              <a:gd name="T43" fmla="*/ 26988 h 35"/>
              <a:gd name="T44" fmla="*/ 351632 w 478"/>
              <a:gd name="T45" fmla="*/ 26988 h 35"/>
              <a:gd name="T46" fmla="*/ 351632 w 478"/>
              <a:gd name="T47" fmla="*/ 16964 h 35"/>
              <a:gd name="T48" fmla="*/ 338138 w 478"/>
              <a:gd name="T49" fmla="*/ 16964 h 35"/>
              <a:gd name="T50" fmla="*/ 366713 w 478"/>
              <a:gd name="T51" fmla="*/ 0 h 35"/>
              <a:gd name="T52" fmla="*/ 366713 w 478"/>
              <a:gd name="T53" fmla="*/ 10024 h 35"/>
              <a:gd name="T54" fmla="*/ 379413 w 478"/>
              <a:gd name="T55" fmla="*/ 10024 h 35"/>
              <a:gd name="T56" fmla="*/ 379413 w 478"/>
              <a:gd name="T57" fmla="*/ 0 h 35"/>
              <a:gd name="T58" fmla="*/ 366713 w 478"/>
              <a:gd name="T59" fmla="*/ 0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8"/>
              <a:gd name="T91" fmla="*/ 0 h 35"/>
              <a:gd name="T92" fmla="*/ 478 w 478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8" h="35">
                <a:moveTo>
                  <a:pt x="0" y="3"/>
                </a:moveTo>
                <a:lnTo>
                  <a:pt x="0" y="15"/>
                </a:lnTo>
                <a:lnTo>
                  <a:pt x="16" y="15"/>
                </a:lnTo>
                <a:lnTo>
                  <a:pt x="16" y="3"/>
                </a:lnTo>
                <a:lnTo>
                  <a:pt x="0" y="3"/>
                </a:lnTo>
                <a:close/>
                <a:moveTo>
                  <a:pt x="71" y="22"/>
                </a:moveTo>
                <a:lnTo>
                  <a:pt x="71" y="35"/>
                </a:lnTo>
                <a:lnTo>
                  <a:pt x="87" y="35"/>
                </a:lnTo>
                <a:lnTo>
                  <a:pt x="87" y="22"/>
                </a:lnTo>
                <a:lnTo>
                  <a:pt x="71" y="22"/>
                </a:lnTo>
                <a:close/>
                <a:moveTo>
                  <a:pt x="308" y="22"/>
                </a:moveTo>
                <a:lnTo>
                  <a:pt x="308" y="35"/>
                </a:lnTo>
                <a:lnTo>
                  <a:pt x="291" y="35"/>
                </a:lnTo>
                <a:lnTo>
                  <a:pt x="291" y="22"/>
                </a:lnTo>
                <a:lnTo>
                  <a:pt x="308" y="22"/>
                </a:lnTo>
                <a:close/>
                <a:moveTo>
                  <a:pt x="327" y="22"/>
                </a:moveTo>
                <a:lnTo>
                  <a:pt x="327" y="35"/>
                </a:lnTo>
                <a:lnTo>
                  <a:pt x="343" y="35"/>
                </a:lnTo>
                <a:lnTo>
                  <a:pt x="343" y="22"/>
                </a:lnTo>
                <a:lnTo>
                  <a:pt x="327" y="22"/>
                </a:lnTo>
                <a:close/>
                <a:moveTo>
                  <a:pt x="426" y="22"/>
                </a:moveTo>
                <a:lnTo>
                  <a:pt x="426" y="35"/>
                </a:lnTo>
                <a:lnTo>
                  <a:pt x="443" y="35"/>
                </a:lnTo>
                <a:lnTo>
                  <a:pt x="443" y="22"/>
                </a:lnTo>
                <a:lnTo>
                  <a:pt x="426" y="22"/>
                </a:lnTo>
                <a:close/>
                <a:moveTo>
                  <a:pt x="462" y="0"/>
                </a:moveTo>
                <a:lnTo>
                  <a:pt x="462" y="13"/>
                </a:lnTo>
                <a:lnTo>
                  <a:pt x="478" y="13"/>
                </a:lnTo>
                <a:lnTo>
                  <a:pt x="478" y="0"/>
                </a:lnTo>
                <a:lnTo>
                  <a:pt x="4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2" name="Rectangle 974"/>
          <p:cNvSpPr>
            <a:spLocks noChangeArrowheads="1"/>
          </p:cNvSpPr>
          <p:nvPr/>
        </p:nvSpPr>
        <p:spPr bwMode="auto">
          <a:xfrm>
            <a:off x="6048375" y="371633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3" name="Rectangle 975"/>
          <p:cNvSpPr>
            <a:spLocks noChangeArrowheads="1"/>
          </p:cNvSpPr>
          <p:nvPr/>
        </p:nvSpPr>
        <p:spPr bwMode="auto">
          <a:xfrm>
            <a:off x="6103938" y="3730625"/>
            <a:ext cx="14287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4" name="Rectangle 976"/>
          <p:cNvSpPr>
            <a:spLocks noChangeArrowheads="1"/>
          </p:cNvSpPr>
          <p:nvPr/>
        </p:nvSpPr>
        <p:spPr bwMode="auto">
          <a:xfrm>
            <a:off x="6280150" y="3730625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5" name="Rectangle 977"/>
          <p:cNvSpPr>
            <a:spLocks noChangeArrowheads="1"/>
          </p:cNvSpPr>
          <p:nvPr/>
        </p:nvSpPr>
        <p:spPr bwMode="auto">
          <a:xfrm>
            <a:off x="6307138" y="3730625"/>
            <a:ext cx="14287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6" name="Rectangle 978"/>
          <p:cNvSpPr>
            <a:spLocks noChangeArrowheads="1"/>
          </p:cNvSpPr>
          <p:nvPr/>
        </p:nvSpPr>
        <p:spPr bwMode="auto">
          <a:xfrm>
            <a:off x="6386513" y="3730625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7" name="Rectangle 979"/>
          <p:cNvSpPr>
            <a:spLocks noChangeArrowheads="1"/>
          </p:cNvSpPr>
          <p:nvPr/>
        </p:nvSpPr>
        <p:spPr bwMode="auto">
          <a:xfrm>
            <a:off x="6415088" y="3714750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8" name="Freeform 980"/>
          <p:cNvSpPr>
            <a:spLocks/>
          </p:cNvSpPr>
          <p:nvPr/>
        </p:nvSpPr>
        <p:spPr bwMode="auto">
          <a:xfrm>
            <a:off x="6407150" y="3216275"/>
            <a:ext cx="30163" cy="519113"/>
          </a:xfrm>
          <a:custGeom>
            <a:avLst/>
            <a:gdLst>
              <a:gd name="T0" fmla="*/ 0 w 39"/>
              <a:gd name="T1" fmla="*/ 519113 h 654"/>
              <a:gd name="T2" fmla="*/ 30163 w 39"/>
              <a:gd name="T3" fmla="*/ 488950 h 654"/>
              <a:gd name="T4" fmla="*/ 30163 w 39"/>
              <a:gd name="T5" fmla="*/ 0 h 654"/>
              <a:gd name="T6" fmla="*/ 0 w 39"/>
              <a:gd name="T7" fmla="*/ 30956 h 654"/>
              <a:gd name="T8" fmla="*/ 0 w 39"/>
              <a:gd name="T9" fmla="*/ 519113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654"/>
              <a:gd name="T17" fmla="*/ 39 w 39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654">
                <a:moveTo>
                  <a:pt x="0" y="654"/>
                </a:moveTo>
                <a:lnTo>
                  <a:pt x="39" y="616"/>
                </a:lnTo>
                <a:lnTo>
                  <a:pt x="39" y="0"/>
                </a:lnTo>
                <a:lnTo>
                  <a:pt x="0" y="39"/>
                </a:lnTo>
                <a:lnTo>
                  <a:pt x="0" y="654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69" name="Freeform 981"/>
          <p:cNvSpPr>
            <a:spLocks/>
          </p:cNvSpPr>
          <p:nvPr/>
        </p:nvSpPr>
        <p:spPr bwMode="auto">
          <a:xfrm>
            <a:off x="6300788" y="3217863"/>
            <a:ext cx="136525" cy="30162"/>
          </a:xfrm>
          <a:custGeom>
            <a:avLst/>
            <a:gdLst>
              <a:gd name="T0" fmla="*/ 0 w 173"/>
              <a:gd name="T1" fmla="*/ 30162 h 38"/>
              <a:gd name="T2" fmla="*/ 29988 w 173"/>
              <a:gd name="T3" fmla="*/ 0 h 38"/>
              <a:gd name="T4" fmla="*/ 136525 w 173"/>
              <a:gd name="T5" fmla="*/ 0 h 38"/>
              <a:gd name="T6" fmla="*/ 106537 w 173"/>
              <a:gd name="T7" fmla="*/ 30162 h 38"/>
              <a:gd name="T8" fmla="*/ 0 w 173"/>
              <a:gd name="T9" fmla="*/ 30162 h 38"/>
              <a:gd name="T10" fmla="*/ 0 w 173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38"/>
              <a:gd name="T20" fmla="*/ 173 w 17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38">
                <a:moveTo>
                  <a:pt x="0" y="38"/>
                </a:moveTo>
                <a:lnTo>
                  <a:pt x="38" y="0"/>
                </a:lnTo>
                <a:lnTo>
                  <a:pt x="173" y="0"/>
                </a:lnTo>
                <a:lnTo>
                  <a:pt x="135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0" name="Freeform 982"/>
          <p:cNvSpPr>
            <a:spLocks/>
          </p:cNvSpPr>
          <p:nvPr/>
        </p:nvSpPr>
        <p:spPr bwMode="auto">
          <a:xfrm>
            <a:off x="6042025" y="3255963"/>
            <a:ext cx="52388" cy="15875"/>
          </a:xfrm>
          <a:custGeom>
            <a:avLst/>
            <a:gdLst>
              <a:gd name="T0" fmla="*/ 0 w 67"/>
              <a:gd name="T1" fmla="*/ 15875 h 19"/>
              <a:gd name="T2" fmla="*/ 14856 w 67"/>
              <a:gd name="T3" fmla="*/ 0 h 19"/>
              <a:gd name="T4" fmla="*/ 52388 w 67"/>
              <a:gd name="T5" fmla="*/ 0 h 19"/>
              <a:gd name="T6" fmla="*/ 52388 w 67"/>
              <a:gd name="T7" fmla="*/ 15875 h 19"/>
              <a:gd name="T8" fmla="*/ 0 w 67"/>
              <a:gd name="T9" fmla="*/ 15875 h 19"/>
              <a:gd name="T10" fmla="*/ 0 w 67"/>
              <a:gd name="T11" fmla="*/ 15875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19"/>
              <a:gd name="T20" fmla="*/ 67 w 67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19">
                <a:moveTo>
                  <a:pt x="0" y="19"/>
                </a:moveTo>
                <a:lnTo>
                  <a:pt x="19" y="0"/>
                </a:lnTo>
                <a:lnTo>
                  <a:pt x="67" y="0"/>
                </a:lnTo>
                <a:lnTo>
                  <a:pt x="67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1" name="Freeform 983"/>
          <p:cNvSpPr>
            <a:spLocks/>
          </p:cNvSpPr>
          <p:nvPr/>
        </p:nvSpPr>
        <p:spPr bwMode="auto">
          <a:xfrm>
            <a:off x="6094413" y="3217863"/>
            <a:ext cx="236537" cy="30162"/>
          </a:xfrm>
          <a:custGeom>
            <a:avLst/>
            <a:gdLst>
              <a:gd name="T0" fmla="*/ 0 w 298"/>
              <a:gd name="T1" fmla="*/ 30162 h 38"/>
              <a:gd name="T2" fmla="*/ 30956 w 298"/>
              <a:gd name="T3" fmla="*/ 0 h 38"/>
              <a:gd name="T4" fmla="*/ 236537 w 298"/>
              <a:gd name="T5" fmla="*/ 0 h 38"/>
              <a:gd name="T6" fmla="*/ 206375 w 298"/>
              <a:gd name="T7" fmla="*/ 30162 h 38"/>
              <a:gd name="T8" fmla="*/ 0 w 298"/>
              <a:gd name="T9" fmla="*/ 30162 h 38"/>
              <a:gd name="T10" fmla="*/ 0 w 298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8"/>
              <a:gd name="T20" fmla="*/ 298 w 29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8">
                <a:moveTo>
                  <a:pt x="0" y="38"/>
                </a:moveTo>
                <a:lnTo>
                  <a:pt x="39" y="0"/>
                </a:lnTo>
                <a:lnTo>
                  <a:pt x="298" y="0"/>
                </a:lnTo>
                <a:lnTo>
                  <a:pt x="26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2" name="Rectangle 984"/>
          <p:cNvSpPr>
            <a:spLocks noChangeArrowheads="1"/>
          </p:cNvSpPr>
          <p:nvPr/>
        </p:nvSpPr>
        <p:spPr bwMode="auto">
          <a:xfrm>
            <a:off x="6040438" y="3216275"/>
            <a:ext cx="396875" cy="1588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3" name="Rectangle 985"/>
          <p:cNvSpPr>
            <a:spLocks noChangeArrowheads="1"/>
          </p:cNvSpPr>
          <p:nvPr/>
        </p:nvSpPr>
        <p:spPr bwMode="auto">
          <a:xfrm>
            <a:off x="6040438" y="3217863"/>
            <a:ext cx="396875" cy="1587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4" name="Rectangle 986"/>
          <p:cNvSpPr>
            <a:spLocks noChangeArrowheads="1"/>
          </p:cNvSpPr>
          <p:nvPr/>
        </p:nvSpPr>
        <p:spPr bwMode="auto">
          <a:xfrm>
            <a:off x="6040438" y="3219450"/>
            <a:ext cx="396875" cy="158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5" name="Rectangle 987"/>
          <p:cNvSpPr>
            <a:spLocks noChangeArrowheads="1"/>
          </p:cNvSpPr>
          <p:nvPr/>
        </p:nvSpPr>
        <p:spPr bwMode="auto">
          <a:xfrm>
            <a:off x="6040438" y="3219450"/>
            <a:ext cx="396875" cy="158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6" name="Rectangle 988"/>
          <p:cNvSpPr>
            <a:spLocks noChangeArrowheads="1"/>
          </p:cNvSpPr>
          <p:nvPr/>
        </p:nvSpPr>
        <p:spPr bwMode="auto">
          <a:xfrm>
            <a:off x="6040438" y="3221038"/>
            <a:ext cx="396875" cy="158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7" name="Rectangle 989"/>
          <p:cNvSpPr>
            <a:spLocks noChangeArrowheads="1"/>
          </p:cNvSpPr>
          <p:nvPr/>
        </p:nvSpPr>
        <p:spPr bwMode="auto">
          <a:xfrm>
            <a:off x="6040438" y="3222625"/>
            <a:ext cx="396875" cy="1588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8" name="Rectangle 990"/>
          <p:cNvSpPr>
            <a:spLocks noChangeArrowheads="1"/>
          </p:cNvSpPr>
          <p:nvPr/>
        </p:nvSpPr>
        <p:spPr bwMode="auto">
          <a:xfrm>
            <a:off x="6040438" y="3222625"/>
            <a:ext cx="396875" cy="1588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79" name="Rectangle 991"/>
          <p:cNvSpPr>
            <a:spLocks noChangeArrowheads="1"/>
          </p:cNvSpPr>
          <p:nvPr/>
        </p:nvSpPr>
        <p:spPr bwMode="auto">
          <a:xfrm>
            <a:off x="6040438" y="3224213"/>
            <a:ext cx="396875" cy="15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0" name="Rectangle 992"/>
          <p:cNvSpPr>
            <a:spLocks noChangeArrowheads="1"/>
          </p:cNvSpPr>
          <p:nvPr/>
        </p:nvSpPr>
        <p:spPr bwMode="auto">
          <a:xfrm>
            <a:off x="6040438" y="3225800"/>
            <a:ext cx="396875" cy="1588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1" name="Rectangle 993"/>
          <p:cNvSpPr>
            <a:spLocks noChangeArrowheads="1"/>
          </p:cNvSpPr>
          <p:nvPr/>
        </p:nvSpPr>
        <p:spPr bwMode="auto">
          <a:xfrm>
            <a:off x="6040438" y="3225800"/>
            <a:ext cx="396875" cy="1588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2" name="Rectangle 994"/>
          <p:cNvSpPr>
            <a:spLocks noChangeArrowheads="1"/>
          </p:cNvSpPr>
          <p:nvPr/>
        </p:nvSpPr>
        <p:spPr bwMode="auto">
          <a:xfrm>
            <a:off x="6040438" y="3227388"/>
            <a:ext cx="396875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3" name="Rectangle 995"/>
          <p:cNvSpPr>
            <a:spLocks noChangeArrowheads="1"/>
          </p:cNvSpPr>
          <p:nvPr/>
        </p:nvSpPr>
        <p:spPr bwMode="auto">
          <a:xfrm>
            <a:off x="6040438" y="3227388"/>
            <a:ext cx="396875" cy="158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4" name="Rectangle 996"/>
          <p:cNvSpPr>
            <a:spLocks noChangeArrowheads="1"/>
          </p:cNvSpPr>
          <p:nvPr/>
        </p:nvSpPr>
        <p:spPr bwMode="auto">
          <a:xfrm>
            <a:off x="6040438" y="3228975"/>
            <a:ext cx="396875" cy="1588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5" name="Rectangle 997"/>
          <p:cNvSpPr>
            <a:spLocks noChangeArrowheads="1"/>
          </p:cNvSpPr>
          <p:nvPr/>
        </p:nvSpPr>
        <p:spPr bwMode="auto">
          <a:xfrm>
            <a:off x="6040438" y="3230563"/>
            <a:ext cx="396875" cy="1587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6" name="Rectangle 998"/>
          <p:cNvSpPr>
            <a:spLocks noChangeArrowheads="1"/>
          </p:cNvSpPr>
          <p:nvPr/>
        </p:nvSpPr>
        <p:spPr bwMode="auto">
          <a:xfrm>
            <a:off x="6040438" y="3230563"/>
            <a:ext cx="396875" cy="1587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7" name="Rectangle 999"/>
          <p:cNvSpPr>
            <a:spLocks noChangeArrowheads="1"/>
          </p:cNvSpPr>
          <p:nvPr/>
        </p:nvSpPr>
        <p:spPr bwMode="auto">
          <a:xfrm>
            <a:off x="6040438" y="3232150"/>
            <a:ext cx="396875" cy="1588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8" name="Rectangle 1000"/>
          <p:cNvSpPr>
            <a:spLocks noChangeArrowheads="1"/>
          </p:cNvSpPr>
          <p:nvPr/>
        </p:nvSpPr>
        <p:spPr bwMode="auto">
          <a:xfrm>
            <a:off x="6040438" y="3233738"/>
            <a:ext cx="396875" cy="1587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89" name="Rectangle 1001"/>
          <p:cNvSpPr>
            <a:spLocks noChangeArrowheads="1"/>
          </p:cNvSpPr>
          <p:nvPr/>
        </p:nvSpPr>
        <p:spPr bwMode="auto">
          <a:xfrm>
            <a:off x="6040438" y="3233738"/>
            <a:ext cx="396875" cy="1587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0" name="Rectangle 1002"/>
          <p:cNvSpPr>
            <a:spLocks noChangeArrowheads="1"/>
          </p:cNvSpPr>
          <p:nvPr/>
        </p:nvSpPr>
        <p:spPr bwMode="auto">
          <a:xfrm>
            <a:off x="6040438" y="3235325"/>
            <a:ext cx="396875" cy="1588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1" name="Rectangle 1003"/>
          <p:cNvSpPr>
            <a:spLocks noChangeArrowheads="1"/>
          </p:cNvSpPr>
          <p:nvPr/>
        </p:nvSpPr>
        <p:spPr bwMode="auto">
          <a:xfrm>
            <a:off x="6040438" y="3235325"/>
            <a:ext cx="396875" cy="1588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2" name="Rectangle 1004"/>
          <p:cNvSpPr>
            <a:spLocks noChangeArrowheads="1"/>
          </p:cNvSpPr>
          <p:nvPr/>
        </p:nvSpPr>
        <p:spPr bwMode="auto">
          <a:xfrm>
            <a:off x="6040438" y="3236913"/>
            <a:ext cx="396875" cy="1587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3" name="Rectangle 1005"/>
          <p:cNvSpPr>
            <a:spLocks noChangeArrowheads="1"/>
          </p:cNvSpPr>
          <p:nvPr/>
        </p:nvSpPr>
        <p:spPr bwMode="auto">
          <a:xfrm>
            <a:off x="6040438" y="3238500"/>
            <a:ext cx="396875" cy="1588"/>
          </a:xfrm>
          <a:prstGeom prst="rect">
            <a:avLst/>
          </a:prstGeom>
          <a:solidFill>
            <a:srgbClr val="C9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006"/>
          <p:cNvGrpSpPr>
            <a:grpSpLocks/>
          </p:cNvGrpSpPr>
          <p:nvPr/>
        </p:nvGrpSpPr>
        <p:grpSpPr bwMode="auto">
          <a:xfrm>
            <a:off x="6040438" y="3238500"/>
            <a:ext cx="396875" cy="496888"/>
            <a:chOff x="3805" y="2040"/>
            <a:chExt cx="250" cy="313"/>
          </a:xfrm>
        </p:grpSpPr>
        <p:sp>
          <p:nvSpPr>
            <p:cNvPr id="43818" name="Rectangle 1007"/>
            <p:cNvSpPr>
              <a:spLocks noChangeArrowheads="1"/>
            </p:cNvSpPr>
            <p:nvPr/>
          </p:nvSpPr>
          <p:spPr bwMode="auto">
            <a:xfrm>
              <a:off x="3805" y="2040"/>
              <a:ext cx="250" cy="1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9" name="Rectangle 1008"/>
            <p:cNvSpPr>
              <a:spLocks noChangeArrowheads="1"/>
            </p:cNvSpPr>
            <p:nvPr/>
          </p:nvSpPr>
          <p:spPr bwMode="auto">
            <a:xfrm>
              <a:off x="3805" y="2041"/>
              <a:ext cx="250" cy="1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0" name="Rectangle 1009"/>
            <p:cNvSpPr>
              <a:spLocks noChangeArrowheads="1"/>
            </p:cNvSpPr>
            <p:nvPr/>
          </p:nvSpPr>
          <p:spPr bwMode="auto">
            <a:xfrm>
              <a:off x="3805" y="2042"/>
              <a:ext cx="250" cy="1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1" name="Rectangle 1010"/>
            <p:cNvSpPr>
              <a:spLocks noChangeArrowheads="1"/>
            </p:cNvSpPr>
            <p:nvPr/>
          </p:nvSpPr>
          <p:spPr bwMode="auto">
            <a:xfrm>
              <a:off x="3805" y="2042"/>
              <a:ext cx="250" cy="1"/>
            </a:xfrm>
            <a:prstGeom prst="rect">
              <a:avLst/>
            </a:prstGeom>
            <a:solidFill>
              <a:srgbClr val="C3C3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2" name="Rectangle 1011"/>
            <p:cNvSpPr>
              <a:spLocks noChangeArrowheads="1"/>
            </p:cNvSpPr>
            <p:nvPr/>
          </p:nvSpPr>
          <p:spPr bwMode="auto">
            <a:xfrm>
              <a:off x="3805" y="2043"/>
              <a:ext cx="250" cy="1"/>
            </a:xfrm>
            <a:prstGeom prst="rect">
              <a:avLst/>
            </a:prstGeom>
            <a:solidFill>
              <a:srgbClr val="C1C1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3" name="Rectangle 1012"/>
            <p:cNvSpPr>
              <a:spLocks noChangeArrowheads="1"/>
            </p:cNvSpPr>
            <p:nvPr/>
          </p:nvSpPr>
          <p:spPr bwMode="auto">
            <a:xfrm>
              <a:off x="3805" y="2044"/>
              <a:ext cx="250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4" name="Rectangle 1013"/>
            <p:cNvSpPr>
              <a:spLocks noChangeArrowheads="1"/>
            </p:cNvSpPr>
            <p:nvPr/>
          </p:nvSpPr>
          <p:spPr bwMode="auto">
            <a:xfrm>
              <a:off x="3805" y="2044"/>
              <a:ext cx="250" cy="1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5" name="Rectangle 1014"/>
            <p:cNvSpPr>
              <a:spLocks noChangeArrowheads="1"/>
            </p:cNvSpPr>
            <p:nvPr/>
          </p:nvSpPr>
          <p:spPr bwMode="auto">
            <a:xfrm>
              <a:off x="3805" y="2045"/>
              <a:ext cx="250" cy="1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6" name="Rectangle 1015"/>
            <p:cNvSpPr>
              <a:spLocks noChangeArrowheads="1"/>
            </p:cNvSpPr>
            <p:nvPr/>
          </p:nvSpPr>
          <p:spPr bwMode="auto">
            <a:xfrm>
              <a:off x="3805" y="2045"/>
              <a:ext cx="250" cy="1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7" name="Rectangle 1016"/>
            <p:cNvSpPr>
              <a:spLocks noChangeArrowheads="1"/>
            </p:cNvSpPr>
            <p:nvPr/>
          </p:nvSpPr>
          <p:spPr bwMode="auto">
            <a:xfrm>
              <a:off x="3805" y="2046"/>
              <a:ext cx="250" cy="1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8" name="Rectangle 1017"/>
            <p:cNvSpPr>
              <a:spLocks noChangeArrowheads="1"/>
            </p:cNvSpPr>
            <p:nvPr/>
          </p:nvSpPr>
          <p:spPr bwMode="auto">
            <a:xfrm>
              <a:off x="3805" y="2047"/>
              <a:ext cx="250" cy="1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29" name="Rectangle 1018"/>
            <p:cNvSpPr>
              <a:spLocks noChangeArrowheads="1"/>
            </p:cNvSpPr>
            <p:nvPr/>
          </p:nvSpPr>
          <p:spPr bwMode="auto">
            <a:xfrm>
              <a:off x="3805" y="2047"/>
              <a:ext cx="250" cy="1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0" name="Rectangle 1019"/>
            <p:cNvSpPr>
              <a:spLocks noChangeArrowheads="1"/>
            </p:cNvSpPr>
            <p:nvPr/>
          </p:nvSpPr>
          <p:spPr bwMode="auto">
            <a:xfrm>
              <a:off x="3805" y="2048"/>
              <a:ext cx="250" cy="1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1" name="Rectangle 1020"/>
            <p:cNvSpPr>
              <a:spLocks noChangeArrowheads="1"/>
            </p:cNvSpPr>
            <p:nvPr/>
          </p:nvSpPr>
          <p:spPr bwMode="auto">
            <a:xfrm>
              <a:off x="3805" y="2049"/>
              <a:ext cx="250" cy="1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2" name="Rectangle 1021"/>
            <p:cNvSpPr>
              <a:spLocks noChangeArrowheads="1"/>
            </p:cNvSpPr>
            <p:nvPr/>
          </p:nvSpPr>
          <p:spPr bwMode="auto">
            <a:xfrm>
              <a:off x="3805" y="2049"/>
              <a:ext cx="250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3" name="Rectangle 1022"/>
            <p:cNvSpPr>
              <a:spLocks noChangeArrowheads="1"/>
            </p:cNvSpPr>
            <p:nvPr/>
          </p:nvSpPr>
          <p:spPr bwMode="auto">
            <a:xfrm>
              <a:off x="3805" y="2050"/>
              <a:ext cx="250" cy="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4" name="Rectangle 1023"/>
            <p:cNvSpPr>
              <a:spLocks noChangeArrowheads="1"/>
            </p:cNvSpPr>
            <p:nvPr/>
          </p:nvSpPr>
          <p:spPr bwMode="auto">
            <a:xfrm>
              <a:off x="3805" y="2050"/>
              <a:ext cx="250" cy="1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5" name="Rectangle 1024"/>
            <p:cNvSpPr>
              <a:spLocks noChangeArrowheads="1"/>
            </p:cNvSpPr>
            <p:nvPr/>
          </p:nvSpPr>
          <p:spPr bwMode="auto">
            <a:xfrm>
              <a:off x="3805" y="2051"/>
              <a:ext cx="250" cy="1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6" name="Rectangle 1025"/>
            <p:cNvSpPr>
              <a:spLocks noChangeArrowheads="1"/>
            </p:cNvSpPr>
            <p:nvPr/>
          </p:nvSpPr>
          <p:spPr bwMode="auto">
            <a:xfrm>
              <a:off x="3805" y="2052"/>
              <a:ext cx="250" cy="1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7" name="Rectangle 1026"/>
            <p:cNvSpPr>
              <a:spLocks noChangeArrowheads="1"/>
            </p:cNvSpPr>
            <p:nvPr/>
          </p:nvSpPr>
          <p:spPr bwMode="auto">
            <a:xfrm>
              <a:off x="3805" y="2052"/>
              <a:ext cx="250" cy="1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8" name="Rectangle 1027"/>
            <p:cNvSpPr>
              <a:spLocks noChangeArrowheads="1"/>
            </p:cNvSpPr>
            <p:nvPr/>
          </p:nvSpPr>
          <p:spPr bwMode="auto">
            <a:xfrm>
              <a:off x="3805" y="2053"/>
              <a:ext cx="250" cy="1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39" name="Rectangle 1028"/>
            <p:cNvSpPr>
              <a:spLocks noChangeArrowheads="1"/>
            </p:cNvSpPr>
            <p:nvPr/>
          </p:nvSpPr>
          <p:spPr bwMode="auto">
            <a:xfrm>
              <a:off x="3805" y="2054"/>
              <a:ext cx="250" cy="1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0" name="Rectangle 1029"/>
            <p:cNvSpPr>
              <a:spLocks noChangeArrowheads="1"/>
            </p:cNvSpPr>
            <p:nvPr/>
          </p:nvSpPr>
          <p:spPr bwMode="auto">
            <a:xfrm>
              <a:off x="3805" y="2054"/>
              <a:ext cx="250" cy="1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1" name="Rectangle 1030"/>
            <p:cNvSpPr>
              <a:spLocks noChangeArrowheads="1"/>
            </p:cNvSpPr>
            <p:nvPr/>
          </p:nvSpPr>
          <p:spPr bwMode="auto">
            <a:xfrm>
              <a:off x="3805" y="2055"/>
              <a:ext cx="250" cy="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2" name="Rectangle 1031"/>
            <p:cNvSpPr>
              <a:spLocks noChangeArrowheads="1"/>
            </p:cNvSpPr>
            <p:nvPr/>
          </p:nvSpPr>
          <p:spPr bwMode="auto">
            <a:xfrm>
              <a:off x="3805" y="2056"/>
              <a:ext cx="250" cy="1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3" name="Rectangle 1032"/>
            <p:cNvSpPr>
              <a:spLocks noChangeArrowheads="1"/>
            </p:cNvSpPr>
            <p:nvPr/>
          </p:nvSpPr>
          <p:spPr bwMode="auto">
            <a:xfrm>
              <a:off x="3805" y="2056"/>
              <a:ext cx="250" cy="1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4" name="Rectangle 1033"/>
            <p:cNvSpPr>
              <a:spLocks noChangeArrowheads="1"/>
            </p:cNvSpPr>
            <p:nvPr/>
          </p:nvSpPr>
          <p:spPr bwMode="auto">
            <a:xfrm>
              <a:off x="3805" y="2057"/>
              <a:ext cx="250" cy="1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5" name="Rectangle 1034"/>
            <p:cNvSpPr>
              <a:spLocks noChangeArrowheads="1"/>
            </p:cNvSpPr>
            <p:nvPr/>
          </p:nvSpPr>
          <p:spPr bwMode="auto">
            <a:xfrm>
              <a:off x="3805" y="2057"/>
              <a:ext cx="250" cy="1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6" name="Rectangle 1035"/>
            <p:cNvSpPr>
              <a:spLocks noChangeArrowheads="1"/>
            </p:cNvSpPr>
            <p:nvPr/>
          </p:nvSpPr>
          <p:spPr bwMode="auto">
            <a:xfrm>
              <a:off x="3805" y="2058"/>
              <a:ext cx="250" cy="1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7" name="Rectangle 1036"/>
            <p:cNvSpPr>
              <a:spLocks noChangeArrowheads="1"/>
            </p:cNvSpPr>
            <p:nvPr/>
          </p:nvSpPr>
          <p:spPr bwMode="auto">
            <a:xfrm>
              <a:off x="3805" y="2059"/>
              <a:ext cx="250" cy="1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8" name="Rectangle 1037"/>
            <p:cNvSpPr>
              <a:spLocks noChangeArrowheads="1"/>
            </p:cNvSpPr>
            <p:nvPr/>
          </p:nvSpPr>
          <p:spPr bwMode="auto">
            <a:xfrm>
              <a:off x="3805" y="2059"/>
              <a:ext cx="250" cy="1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49" name="Rectangle 1038"/>
            <p:cNvSpPr>
              <a:spLocks noChangeArrowheads="1"/>
            </p:cNvSpPr>
            <p:nvPr/>
          </p:nvSpPr>
          <p:spPr bwMode="auto">
            <a:xfrm>
              <a:off x="3805" y="2060"/>
              <a:ext cx="250" cy="1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0" name="Rectangle 1039"/>
            <p:cNvSpPr>
              <a:spLocks noChangeArrowheads="1"/>
            </p:cNvSpPr>
            <p:nvPr/>
          </p:nvSpPr>
          <p:spPr bwMode="auto">
            <a:xfrm>
              <a:off x="3968" y="2045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1" name="Rectangle 1040"/>
            <p:cNvSpPr>
              <a:spLocks noChangeArrowheads="1"/>
            </p:cNvSpPr>
            <p:nvPr/>
          </p:nvSpPr>
          <p:spPr bwMode="auto">
            <a:xfrm>
              <a:off x="3969" y="2045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2" name="Rectangle 1041"/>
            <p:cNvSpPr>
              <a:spLocks noChangeArrowheads="1"/>
            </p:cNvSpPr>
            <p:nvPr/>
          </p:nvSpPr>
          <p:spPr bwMode="auto">
            <a:xfrm>
              <a:off x="3970" y="2045"/>
              <a:ext cx="1" cy="308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3" name="Rectangle 1042"/>
            <p:cNvSpPr>
              <a:spLocks noChangeArrowheads="1"/>
            </p:cNvSpPr>
            <p:nvPr/>
          </p:nvSpPr>
          <p:spPr bwMode="auto">
            <a:xfrm>
              <a:off x="3970" y="2045"/>
              <a:ext cx="1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4" name="Rectangle 1043"/>
            <p:cNvSpPr>
              <a:spLocks noChangeArrowheads="1"/>
            </p:cNvSpPr>
            <p:nvPr/>
          </p:nvSpPr>
          <p:spPr bwMode="auto">
            <a:xfrm>
              <a:off x="3971" y="2045"/>
              <a:ext cx="1" cy="308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5" name="Rectangle 1044"/>
            <p:cNvSpPr>
              <a:spLocks noChangeArrowheads="1"/>
            </p:cNvSpPr>
            <p:nvPr/>
          </p:nvSpPr>
          <p:spPr bwMode="auto">
            <a:xfrm>
              <a:off x="3972" y="2045"/>
              <a:ext cx="1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6" name="Rectangle 1045"/>
            <p:cNvSpPr>
              <a:spLocks noChangeArrowheads="1"/>
            </p:cNvSpPr>
            <p:nvPr/>
          </p:nvSpPr>
          <p:spPr bwMode="auto">
            <a:xfrm>
              <a:off x="3972" y="2045"/>
              <a:ext cx="1" cy="308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7" name="Rectangle 1046"/>
            <p:cNvSpPr>
              <a:spLocks noChangeArrowheads="1"/>
            </p:cNvSpPr>
            <p:nvPr/>
          </p:nvSpPr>
          <p:spPr bwMode="auto">
            <a:xfrm>
              <a:off x="3973" y="2045"/>
              <a:ext cx="1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8" name="Rectangle 1047"/>
            <p:cNvSpPr>
              <a:spLocks noChangeArrowheads="1"/>
            </p:cNvSpPr>
            <p:nvPr/>
          </p:nvSpPr>
          <p:spPr bwMode="auto">
            <a:xfrm>
              <a:off x="3973" y="2045"/>
              <a:ext cx="2" cy="308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59" name="Rectangle 1048"/>
            <p:cNvSpPr>
              <a:spLocks noChangeArrowheads="1"/>
            </p:cNvSpPr>
            <p:nvPr/>
          </p:nvSpPr>
          <p:spPr bwMode="auto">
            <a:xfrm>
              <a:off x="3975" y="2045"/>
              <a:ext cx="1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0" name="Rectangle 1049"/>
            <p:cNvSpPr>
              <a:spLocks noChangeArrowheads="1"/>
            </p:cNvSpPr>
            <p:nvPr/>
          </p:nvSpPr>
          <p:spPr bwMode="auto">
            <a:xfrm>
              <a:off x="3975" y="2045"/>
              <a:ext cx="1" cy="308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1" name="Rectangle 1050"/>
            <p:cNvSpPr>
              <a:spLocks noChangeArrowheads="1"/>
            </p:cNvSpPr>
            <p:nvPr/>
          </p:nvSpPr>
          <p:spPr bwMode="auto">
            <a:xfrm>
              <a:off x="3976" y="2045"/>
              <a:ext cx="1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2" name="Rectangle 1051"/>
            <p:cNvSpPr>
              <a:spLocks noChangeArrowheads="1"/>
            </p:cNvSpPr>
            <p:nvPr/>
          </p:nvSpPr>
          <p:spPr bwMode="auto">
            <a:xfrm>
              <a:off x="3977" y="2045"/>
              <a:ext cx="1" cy="308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3" name="Rectangle 1052"/>
            <p:cNvSpPr>
              <a:spLocks noChangeArrowheads="1"/>
            </p:cNvSpPr>
            <p:nvPr/>
          </p:nvSpPr>
          <p:spPr bwMode="auto">
            <a:xfrm>
              <a:off x="3978" y="2045"/>
              <a:ext cx="1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4" name="Rectangle 1053"/>
            <p:cNvSpPr>
              <a:spLocks noChangeArrowheads="1"/>
            </p:cNvSpPr>
            <p:nvPr/>
          </p:nvSpPr>
          <p:spPr bwMode="auto">
            <a:xfrm>
              <a:off x="3978" y="2045"/>
              <a:ext cx="1" cy="308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5" name="Rectangle 1054"/>
            <p:cNvSpPr>
              <a:spLocks noChangeArrowheads="1"/>
            </p:cNvSpPr>
            <p:nvPr/>
          </p:nvSpPr>
          <p:spPr bwMode="auto">
            <a:xfrm>
              <a:off x="3979" y="2045"/>
              <a:ext cx="1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6" name="Rectangle 1055"/>
            <p:cNvSpPr>
              <a:spLocks noChangeArrowheads="1"/>
            </p:cNvSpPr>
            <p:nvPr/>
          </p:nvSpPr>
          <p:spPr bwMode="auto">
            <a:xfrm>
              <a:off x="3980" y="2045"/>
              <a:ext cx="1" cy="308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7" name="Rectangle 1056"/>
            <p:cNvSpPr>
              <a:spLocks noChangeArrowheads="1"/>
            </p:cNvSpPr>
            <p:nvPr/>
          </p:nvSpPr>
          <p:spPr bwMode="auto">
            <a:xfrm>
              <a:off x="3980" y="2045"/>
              <a:ext cx="2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8" name="Rectangle 1057"/>
            <p:cNvSpPr>
              <a:spLocks noChangeArrowheads="1"/>
            </p:cNvSpPr>
            <p:nvPr/>
          </p:nvSpPr>
          <p:spPr bwMode="auto">
            <a:xfrm>
              <a:off x="3982" y="2045"/>
              <a:ext cx="1" cy="308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69" name="Rectangle 1058"/>
            <p:cNvSpPr>
              <a:spLocks noChangeArrowheads="1"/>
            </p:cNvSpPr>
            <p:nvPr/>
          </p:nvSpPr>
          <p:spPr bwMode="auto">
            <a:xfrm>
              <a:off x="3982" y="2045"/>
              <a:ext cx="1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0" name="Rectangle 1059"/>
            <p:cNvSpPr>
              <a:spLocks noChangeArrowheads="1"/>
            </p:cNvSpPr>
            <p:nvPr/>
          </p:nvSpPr>
          <p:spPr bwMode="auto">
            <a:xfrm>
              <a:off x="3983" y="2045"/>
              <a:ext cx="1" cy="308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1" name="Rectangle 1060"/>
            <p:cNvSpPr>
              <a:spLocks noChangeArrowheads="1"/>
            </p:cNvSpPr>
            <p:nvPr/>
          </p:nvSpPr>
          <p:spPr bwMode="auto">
            <a:xfrm>
              <a:off x="3983" y="2045"/>
              <a:ext cx="1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2" name="Rectangle 1061"/>
            <p:cNvSpPr>
              <a:spLocks noChangeArrowheads="1"/>
            </p:cNvSpPr>
            <p:nvPr/>
          </p:nvSpPr>
          <p:spPr bwMode="auto">
            <a:xfrm>
              <a:off x="3984" y="2045"/>
              <a:ext cx="1" cy="308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3" name="Rectangle 1062"/>
            <p:cNvSpPr>
              <a:spLocks noChangeArrowheads="1"/>
            </p:cNvSpPr>
            <p:nvPr/>
          </p:nvSpPr>
          <p:spPr bwMode="auto">
            <a:xfrm>
              <a:off x="3985" y="2045"/>
              <a:ext cx="1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4" name="Rectangle 1063"/>
            <p:cNvSpPr>
              <a:spLocks noChangeArrowheads="1"/>
            </p:cNvSpPr>
            <p:nvPr/>
          </p:nvSpPr>
          <p:spPr bwMode="auto">
            <a:xfrm>
              <a:off x="3985" y="2045"/>
              <a:ext cx="1" cy="308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5" name="Rectangle 1064"/>
            <p:cNvSpPr>
              <a:spLocks noChangeArrowheads="1"/>
            </p:cNvSpPr>
            <p:nvPr/>
          </p:nvSpPr>
          <p:spPr bwMode="auto">
            <a:xfrm>
              <a:off x="3986" y="2045"/>
              <a:ext cx="1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6" name="Rectangle 1065"/>
            <p:cNvSpPr>
              <a:spLocks noChangeArrowheads="1"/>
            </p:cNvSpPr>
            <p:nvPr/>
          </p:nvSpPr>
          <p:spPr bwMode="auto">
            <a:xfrm>
              <a:off x="3987" y="2045"/>
              <a:ext cx="1" cy="30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7" name="Rectangle 1066"/>
            <p:cNvSpPr>
              <a:spLocks noChangeArrowheads="1"/>
            </p:cNvSpPr>
            <p:nvPr/>
          </p:nvSpPr>
          <p:spPr bwMode="auto">
            <a:xfrm>
              <a:off x="3988" y="2045"/>
              <a:ext cx="1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8" name="Rectangle 1067"/>
            <p:cNvSpPr>
              <a:spLocks noChangeArrowheads="1"/>
            </p:cNvSpPr>
            <p:nvPr/>
          </p:nvSpPr>
          <p:spPr bwMode="auto">
            <a:xfrm>
              <a:off x="3989" y="2045"/>
              <a:ext cx="1" cy="308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79" name="Rectangle 1068"/>
            <p:cNvSpPr>
              <a:spLocks noChangeArrowheads="1"/>
            </p:cNvSpPr>
            <p:nvPr/>
          </p:nvSpPr>
          <p:spPr bwMode="auto">
            <a:xfrm>
              <a:off x="3990" y="2045"/>
              <a:ext cx="1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0" name="Rectangle 1069"/>
            <p:cNvSpPr>
              <a:spLocks noChangeArrowheads="1"/>
            </p:cNvSpPr>
            <p:nvPr/>
          </p:nvSpPr>
          <p:spPr bwMode="auto">
            <a:xfrm>
              <a:off x="3990" y="2045"/>
              <a:ext cx="1" cy="308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1" name="Rectangle 1070"/>
            <p:cNvSpPr>
              <a:spLocks noChangeArrowheads="1"/>
            </p:cNvSpPr>
            <p:nvPr/>
          </p:nvSpPr>
          <p:spPr bwMode="auto">
            <a:xfrm>
              <a:off x="3991" y="2045"/>
              <a:ext cx="1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2" name="Rectangle 1071"/>
            <p:cNvSpPr>
              <a:spLocks noChangeArrowheads="1"/>
            </p:cNvSpPr>
            <p:nvPr/>
          </p:nvSpPr>
          <p:spPr bwMode="auto">
            <a:xfrm>
              <a:off x="3992" y="2045"/>
              <a:ext cx="1" cy="308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3" name="Rectangle 1072"/>
            <p:cNvSpPr>
              <a:spLocks noChangeArrowheads="1"/>
            </p:cNvSpPr>
            <p:nvPr/>
          </p:nvSpPr>
          <p:spPr bwMode="auto">
            <a:xfrm>
              <a:off x="3992" y="2045"/>
              <a:ext cx="1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4" name="Rectangle 1073"/>
            <p:cNvSpPr>
              <a:spLocks noChangeArrowheads="1"/>
            </p:cNvSpPr>
            <p:nvPr/>
          </p:nvSpPr>
          <p:spPr bwMode="auto">
            <a:xfrm>
              <a:off x="3993" y="2045"/>
              <a:ext cx="1" cy="308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5" name="Rectangle 1074"/>
            <p:cNvSpPr>
              <a:spLocks noChangeArrowheads="1"/>
            </p:cNvSpPr>
            <p:nvPr/>
          </p:nvSpPr>
          <p:spPr bwMode="auto">
            <a:xfrm>
              <a:off x="3994" y="2045"/>
              <a:ext cx="1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6" name="Rectangle 1075"/>
            <p:cNvSpPr>
              <a:spLocks noChangeArrowheads="1"/>
            </p:cNvSpPr>
            <p:nvPr/>
          </p:nvSpPr>
          <p:spPr bwMode="auto">
            <a:xfrm>
              <a:off x="3995" y="2045"/>
              <a:ext cx="1" cy="308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7" name="Rectangle 1076"/>
            <p:cNvSpPr>
              <a:spLocks noChangeArrowheads="1"/>
            </p:cNvSpPr>
            <p:nvPr/>
          </p:nvSpPr>
          <p:spPr bwMode="auto">
            <a:xfrm>
              <a:off x="3995" y="2045"/>
              <a:ext cx="1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8" name="Rectangle 1077"/>
            <p:cNvSpPr>
              <a:spLocks noChangeArrowheads="1"/>
            </p:cNvSpPr>
            <p:nvPr/>
          </p:nvSpPr>
          <p:spPr bwMode="auto">
            <a:xfrm>
              <a:off x="3996" y="2045"/>
              <a:ext cx="1" cy="308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89" name="Rectangle 1078"/>
            <p:cNvSpPr>
              <a:spLocks noChangeArrowheads="1"/>
            </p:cNvSpPr>
            <p:nvPr/>
          </p:nvSpPr>
          <p:spPr bwMode="auto">
            <a:xfrm>
              <a:off x="3997" y="2045"/>
              <a:ext cx="1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0" name="Rectangle 1079"/>
            <p:cNvSpPr>
              <a:spLocks noChangeArrowheads="1"/>
            </p:cNvSpPr>
            <p:nvPr/>
          </p:nvSpPr>
          <p:spPr bwMode="auto">
            <a:xfrm>
              <a:off x="3998" y="2045"/>
              <a:ext cx="1" cy="308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1" name="Rectangle 1080"/>
            <p:cNvSpPr>
              <a:spLocks noChangeArrowheads="1"/>
            </p:cNvSpPr>
            <p:nvPr/>
          </p:nvSpPr>
          <p:spPr bwMode="auto">
            <a:xfrm>
              <a:off x="3999" y="2045"/>
              <a:ext cx="1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2" name="Rectangle 1081"/>
            <p:cNvSpPr>
              <a:spLocks noChangeArrowheads="1"/>
            </p:cNvSpPr>
            <p:nvPr/>
          </p:nvSpPr>
          <p:spPr bwMode="auto">
            <a:xfrm>
              <a:off x="3999" y="2045"/>
              <a:ext cx="2" cy="308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3" name="Rectangle 1082"/>
            <p:cNvSpPr>
              <a:spLocks noChangeArrowheads="1"/>
            </p:cNvSpPr>
            <p:nvPr/>
          </p:nvSpPr>
          <p:spPr bwMode="auto">
            <a:xfrm>
              <a:off x="4001" y="2045"/>
              <a:ext cx="1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4" name="Rectangle 1083"/>
            <p:cNvSpPr>
              <a:spLocks noChangeArrowheads="1"/>
            </p:cNvSpPr>
            <p:nvPr/>
          </p:nvSpPr>
          <p:spPr bwMode="auto">
            <a:xfrm>
              <a:off x="4001" y="2045"/>
              <a:ext cx="1" cy="308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5" name="Rectangle 1084"/>
            <p:cNvSpPr>
              <a:spLocks noChangeArrowheads="1"/>
            </p:cNvSpPr>
            <p:nvPr/>
          </p:nvSpPr>
          <p:spPr bwMode="auto">
            <a:xfrm>
              <a:off x="4002" y="2045"/>
              <a:ext cx="1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6" name="Rectangle 1085"/>
            <p:cNvSpPr>
              <a:spLocks noChangeArrowheads="1"/>
            </p:cNvSpPr>
            <p:nvPr/>
          </p:nvSpPr>
          <p:spPr bwMode="auto">
            <a:xfrm>
              <a:off x="4002" y="2045"/>
              <a:ext cx="1" cy="308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7" name="Rectangle 1086"/>
            <p:cNvSpPr>
              <a:spLocks noChangeArrowheads="1"/>
            </p:cNvSpPr>
            <p:nvPr/>
          </p:nvSpPr>
          <p:spPr bwMode="auto">
            <a:xfrm>
              <a:off x="4003" y="2045"/>
              <a:ext cx="1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8" name="Rectangle 1087"/>
            <p:cNvSpPr>
              <a:spLocks noChangeArrowheads="1"/>
            </p:cNvSpPr>
            <p:nvPr/>
          </p:nvSpPr>
          <p:spPr bwMode="auto">
            <a:xfrm>
              <a:off x="4004" y="2045"/>
              <a:ext cx="1" cy="308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99" name="Rectangle 1088"/>
            <p:cNvSpPr>
              <a:spLocks noChangeArrowheads="1"/>
            </p:cNvSpPr>
            <p:nvPr/>
          </p:nvSpPr>
          <p:spPr bwMode="auto">
            <a:xfrm>
              <a:off x="4004" y="2045"/>
              <a:ext cx="1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0" name="Rectangle 1089"/>
            <p:cNvSpPr>
              <a:spLocks noChangeArrowheads="1"/>
            </p:cNvSpPr>
            <p:nvPr/>
          </p:nvSpPr>
          <p:spPr bwMode="auto">
            <a:xfrm>
              <a:off x="4005" y="2045"/>
              <a:ext cx="1" cy="308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1" name="Rectangle 1090"/>
            <p:cNvSpPr>
              <a:spLocks noChangeArrowheads="1"/>
            </p:cNvSpPr>
            <p:nvPr/>
          </p:nvSpPr>
          <p:spPr bwMode="auto">
            <a:xfrm>
              <a:off x="4006" y="2045"/>
              <a:ext cx="1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2" name="Rectangle 1091"/>
            <p:cNvSpPr>
              <a:spLocks noChangeArrowheads="1"/>
            </p:cNvSpPr>
            <p:nvPr/>
          </p:nvSpPr>
          <p:spPr bwMode="auto">
            <a:xfrm>
              <a:off x="4007" y="2045"/>
              <a:ext cx="1" cy="308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3" name="Rectangle 1092"/>
            <p:cNvSpPr>
              <a:spLocks noChangeArrowheads="1"/>
            </p:cNvSpPr>
            <p:nvPr/>
          </p:nvSpPr>
          <p:spPr bwMode="auto">
            <a:xfrm>
              <a:off x="4007" y="2045"/>
              <a:ext cx="1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4" name="Rectangle 1093"/>
            <p:cNvSpPr>
              <a:spLocks noChangeArrowheads="1"/>
            </p:cNvSpPr>
            <p:nvPr/>
          </p:nvSpPr>
          <p:spPr bwMode="auto">
            <a:xfrm>
              <a:off x="4008" y="2045"/>
              <a:ext cx="1" cy="308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5" name="Rectangle 1094"/>
            <p:cNvSpPr>
              <a:spLocks noChangeArrowheads="1"/>
            </p:cNvSpPr>
            <p:nvPr/>
          </p:nvSpPr>
          <p:spPr bwMode="auto">
            <a:xfrm>
              <a:off x="4009" y="2045"/>
              <a:ext cx="1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6" name="Rectangle 1095"/>
            <p:cNvSpPr>
              <a:spLocks noChangeArrowheads="1"/>
            </p:cNvSpPr>
            <p:nvPr/>
          </p:nvSpPr>
          <p:spPr bwMode="auto">
            <a:xfrm>
              <a:off x="4010" y="2045"/>
              <a:ext cx="1" cy="308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7" name="Rectangle 1096"/>
            <p:cNvSpPr>
              <a:spLocks noChangeArrowheads="1"/>
            </p:cNvSpPr>
            <p:nvPr/>
          </p:nvSpPr>
          <p:spPr bwMode="auto">
            <a:xfrm>
              <a:off x="4011" y="2045"/>
              <a:ext cx="1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8" name="Rectangle 1097"/>
            <p:cNvSpPr>
              <a:spLocks noChangeArrowheads="1"/>
            </p:cNvSpPr>
            <p:nvPr/>
          </p:nvSpPr>
          <p:spPr bwMode="auto">
            <a:xfrm>
              <a:off x="4011" y="2045"/>
              <a:ext cx="1" cy="308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09" name="Rectangle 1098"/>
            <p:cNvSpPr>
              <a:spLocks noChangeArrowheads="1"/>
            </p:cNvSpPr>
            <p:nvPr/>
          </p:nvSpPr>
          <p:spPr bwMode="auto">
            <a:xfrm>
              <a:off x="4012" y="2045"/>
              <a:ext cx="1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0" name="Rectangle 1099"/>
            <p:cNvSpPr>
              <a:spLocks noChangeArrowheads="1"/>
            </p:cNvSpPr>
            <p:nvPr/>
          </p:nvSpPr>
          <p:spPr bwMode="auto">
            <a:xfrm>
              <a:off x="4013" y="2045"/>
              <a:ext cx="1" cy="308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1" name="Rectangle 1100"/>
            <p:cNvSpPr>
              <a:spLocks noChangeArrowheads="1"/>
            </p:cNvSpPr>
            <p:nvPr/>
          </p:nvSpPr>
          <p:spPr bwMode="auto">
            <a:xfrm>
              <a:off x="4014" y="2045"/>
              <a:ext cx="1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2" name="Rectangle 1101"/>
            <p:cNvSpPr>
              <a:spLocks noChangeArrowheads="1"/>
            </p:cNvSpPr>
            <p:nvPr/>
          </p:nvSpPr>
          <p:spPr bwMode="auto">
            <a:xfrm>
              <a:off x="4014" y="2045"/>
              <a:ext cx="1" cy="308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3" name="Rectangle 1102"/>
            <p:cNvSpPr>
              <a:spLocks noChangeArrowheads="1"/>
            </p:cNvSpPr>
            <p:nvPr/>
          </p:nvSpPr>
          <p:spPr bwMode="auto">
            <a:xfrm>
              <a:off x="4015" y="2045"/>
              <a:ext cx="1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4" name="Rectangle 1103"/>
            <p:cNvSpPr>
              <a:spLocks noChangeArrowheads="1"/>
            </p:cNvSpPr>
            <p:nvPr/>
          </p:nvSpPr>
          <p:spPr bwMode="auto">
            <a:xfrm>
              <a:off x="4016" y="2045"/>
              <a:ext cx="1" cy="308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5" name="Rectangle 1104"/>
            <p:cNvSpPr>
              <a:spLocks noChangeArrowheads="1"/>
            </p:cNvSpPr>
            <p:nvPr/>
          </p:nvSpPr>
          <p:spPr bwMode="auto">
            <a:xfrm>
              <a:off x="4016" y="2045"/>
              <a:ext cx="1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6" name="Rectangle 1105"/>
            <p:cNvSpPr>
              <a:spLocks noChangeArrowheads="1"/>
            </p:cNvSpPr>
            <p:nvPr/>
          </p:nvSpPr>
          <p:spPr bwMode="auto">
            <a:xfrm>
              <a:off x="4017" y="2045"/>
              <a:ext cx="1" cy="308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7" name="Rectangle 1106"/>
            <p:cNvSpPr>
              <a:spLocks noChangeArrowheads="1"/>
            </p:cNvSpPr>
            <p:nvPr/>
          </p:nvSpPr>
          <p:spPr bwMode="auto">
            <a:xfrm>
              <a:off x="4018" y="2045"/>
              <a:ext cx="1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8" name="Rectangle 1107"/>
            <p:cNvSpPr>
              <a:spLocks noChangeArrowheads="1"/>
            </p:cNvSpPr>
            <p:nvPr/>
          </p:nvSpPr>
          <p:spPr bwMode="auto">
            <a:xfrm>
              <a:off x="4018" y="2045"/>
              <a:ext cx="1" cy="308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19" name="Rectangle 1108"/>
            <p:cNvSpPr>
              <a:spLocks noChangeArrowheads="1"/>
            </p:cNvSpPr>
            <p:nvPr/>
          </p:nvSpPr>
          <p:spPr bwMode="auto">
            <a:xfrm>
              <a:off x="4019" y="2045"/>
              <a:ext cx="1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0" name="Rectangle 1109"/>
            <p:cNvSpPr>
              <a:spLocks noChangeArrowheads="1"/>
            </p:cNvSpPr>
            <p:nvPr/>
          </p:nvSpPr>
          <p:spPr bwMode="auto">
            <a:xfrm>
              <a:off x="4020" y="2045"/>
              <a:ext cx="1" cy="308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1" name="Rectangle 1110"/>
            <p:cNvSpPr>
              <a:spLocks noChangeArrowheads="1"/>
            </p:cNvSpPr>
            <p:nvPr/>
          </p:nvSpPr>
          <p:spPr bwMode="auto">
            <a:xfrm>
              <a:off x="4021" y="2045"/>
              <a:ext cx="1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2" name="Rectangle 1111"/>
            <p:cNvSpPr>
              <a:spLocks noChangeArrowheads="1"/>
            </p:cNvSpPr>
            <p:nvPr/>
          </p:nvSpPr>
          <p:spPr bwMode="auto">
            <a:xfrm>
              <a:off x="4021" y="2045"/>
              <a:ext cx="2" cy="308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3" name="Rectangle 1112"/>
            <p:cNvSpPr>
              <a:spLocks noChangeArrowheads="1"/>
            </p:cNvSpPr>
            <p:nvPr/>
          </p:nvSpPr>
          <p:spPr bwMode="auto">
            <a:xfrm>
              <a:off x="4023" y="2045"/>
              <a:ext cx="1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4" name="Rectangle 1113"/>
            <p:cNvSpPr>
              <a:spLocks noChangeArrowheads="1"/>
            </p:cNvSpPr>
            <p:nvPr/>
          </p:nvSpPr>
          <p:spPr bwMode="auto">
            <a:xfrm>
              <a:off x="4023" y="2045"/>
              <a:ext cx="1" cy="308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5" name="Rectangle 1114"/>
            <p:cNvSpPr>
              <a:spLocks noChangeArrowheads="1"/>
            </p:cNvSpPr>
            <p:nvPr/>
          </p:nvSpPr>
          <p:spPr bwMode="auto">
            <a:xfrm>
              <a:off x="4024" y="2045"/>
              <a:ext cx="1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6" name="Rectangle 1115"/>
            <p:cNvSpPr>
              <a:spLocks noChangeArrowheads="1"/>
            </p:cNvSpPr>
            <p:nvPr/>
          </p:nvSpPr>
          <p:spPr bwMode="auto">
            <a:xfrm>
              <a:off x="4025" y="2045"/>
              <a:ext cx="1" cy="308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7" name="Rectangle 1116"/>
            <p:cNvSpPr>
              <a:spLocks noChangeArrowheads="1"/>
            </p:cNvSpPr>
            <p:nvPr/>
          </p:nvSpPr>
          <p:spPr bwMode="auto">
            <a:xfrm>
              <a:off x="4026" y="2045"/>
              <a:ext cx="1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8" name="Rectangle 1117"/>
            <p:cNvSpPr>
              <a:spLocks noChangeArrowheads="1"/>
            </p:cNvSpPr>
            <p:nvPr/>
          </p:nvSpPr>
          <p:spPr bwMode="auto">
            <a:xfrm>
              <a:off x="4026" y="2045"/>
              <a:ext cx="1" cy="30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29" name="Rectangle 1118"/>
            <p:cNvSpPr>
              <a:spLocks noChangeArrowheads="1"/>
            </p:cNvSpPr>
            <p:nvPr/>
          </p:nvSpPr>
          <p:spPr bwMode="auto">
            <a:xfrm>
              <a:off x="4027" y="2045"/>
              <a:ext cx="1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0" name="Rectangle 1119"/>
            <p:cNvSpPr>
              <a:spLocks noChangeArrowheads="1"/>
            </p:cNvSpPr>
            <p:nvPr/>
          </p:nvSpPr>
          <p:spPr bwMode="auto">
            <a:xfrm>
              <a:off x="4028" y="2045"/>
              <a:ext cx="1" cy="308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1" name="Rectangle 1120"/>
            <p:cNvSpPr>
              <a:spLocks noChangeArrowheads="1"/>
            </p:cNvSpPr>
            <p:nvPr/>
          </p:nvSpPr>
          <p:spPr bwMode="auto">
            <a:xfrm>
              <a:off x="4028" y="2045"/>
              <a:ext cx="1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2" name="Rectangle 1121"/>
            <p:cNvSpPr>
              <a:spLocks noChangeArrowheads="1"/>
            </p:cNvSpPr>
            <p:nvPr/>
          </p:nvSpPr>
          <p:spPr bwMode="auto">
            <a:xfrm>
              <a:off x="4029" y="2045"/>
              <a:ext cx="1" cy="308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3" name="Rectangle 1122"/>
            <p:cNvSpPr>
              <a:spLocks noChangeArrowheads="1"/>
            </p:cNvSpPr>
            <p:nvPr/>
          </p:nvSpPr>
          <p:spPr bwMode="auto">
            <a:xfrm>
              <a:off x="4030" y="2045"/>
              <a:ext cx="1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4" name="Rectangle 1123"/>
            <p:cNvSpPr>
              <a:spLocks noChangeArrowheads="1"/>
            </p:cNvSpPr>
            <p:nvPr/>
          </p:nvSpPr>
          <p:spPr bwMode="auto">
            <a:xfrm>
              <a:off x="4031" y="2045"/>
              <a:ext cx="1" cy="308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5" name="Rectangle 1124"/>
            <p:cNvSpPr>
              <a:spLocks noChangeArrowheads="1"/>
            </p:cNvSpPr>
            <p:nvPr/>
          </p:nvSpPr>
          <p:spPr bwMode="auto">
            <a:xfrm>
              <a:off x="4031" y="2045"/>
              <a:ext cx="2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6" name="Rectangle 1125"/>
            <p:cNvSpPr>
              <a:spLocks noChangeArrowheads="1"/>
            </p:cNvSpPr>
            <p:nvPr/>
          </p:nvSpPr>
          <p:spPr bwMode="auto">
            <a:xfrm>
              <a:off x="4033" y="2045"/>
              <a:ext cx="1" cy="308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7" name="Rectangle 1126"/>
            <p:cNvSpPr>
              <a:spLocks noChangeArrowheads="1"/>
            </p:cNvSpPr>
            <p:nvPr/>
          </p:nvSpPr>
          <p:spPr bwMode="auto">
            <a:xfrm>
              <a:off x="4033" y="2045"/>
              <a:ext cx="1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8" name="Rectangle 1127"/>
            <p:cNvSpPr>
              <a:spLocks noChangeArrowheads="1"/>
            </p:cNvSpPr>
            <p:nvPr/>
          </p:nvSpPr>
          <p:spPr bwMode="auto">
            <a:xfrm>
              <a:off x="4034" y="2045"/>
              <a:ext cx="1" cy="308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39" name="Rectangle 1128"/>
            <p:cNvSpPr>
              <a:spLocks noChangeArrowheads="1"/>
            </p:cNvSpPr>
            <p:nvPr/>
          </p:nvSpPr>
          <p:spPr bwMode="auto">
            <a:xfrm>
              <a:off x="4035" y="2045"/>
              <a:ext cx="1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0" name="Rectangle 1129"/>
            <p:cNvSpPr>
              <a:spLocks noChangeArrowheads="1"/>
            </p:cNvSpPr>
            <p:nvPr/>
          </p:nvSpPr>
          <p:spPr bwMode="auto">
            <a:xfrm>
              <a:off x="4035" y="2045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1" name="Rectangle 1130"/>
            <p:cNvSpPr>
              <a:spLocks noChangeArrowheads="1"/>
            </p:cNvSpPr>
            <p:nvPr/>
          </p:nvSpPr>
          <p:spPr bwMode="auto">
            <a:xfrm>
              <a:off x="3969" y="2046"/>
              <a:ext cx="67" cy="3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2" name="Rectangle 1131"/>
            <p:cNvSpPr>
              <a:spLocks noChangeArrowheads="1"/>
            </p:cNvSpPr>
            <p:nvPr/>
          </p:nvSpPr>
          <p:spPr bwMode="auto">
            <a:xfrm>
              <a:off x="3839" y="2045"/>
              <a:ext cx="3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3" name="Rectangle 1132"/>
            <p:cNvSpPr>
              <a:spLocks noChangeArrowheads="1"/>
            </p:cNvSpPr>
            <p:nvPr/>
          </p:nvSpPr>
          <p:spPr bwMode="auto">
            <a:xfrm>
              <a:off x="3842" y="2045"/>
              <a:ext cx="2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4" name="Rectangle 1133"/>
            <p:cNvSpPr>
              <a:spLocks noChangeArrowheads="1"/>
            </p:cNvSpPr>
            <p:nvPr/>
          </p:nvSpPr>
          <p:spPr bwMode="auto">
            <a:xfrm>
              <a:off x="3844" y="2045"/>
              <a:ext cx="3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5" name="Rectangle 1134"/>
            <p:cNvSpPr>
              <a:spLocks noChangeArrowheads="1"/>
            </p:cNvSpPr>
            <p:nvPr/>
          </p:nvSpPr>
          <p:spPr bwMode="auto">
            <a:xfrm>
              <a:off x="3847" y="2045"/>
              <a:ext cx="3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6" name="Rectangle 1135"/>
            <p:cNvSpPr>
              <a:spLocks noChangeArrowheads="1"/>
            </p:cNvSpPr>
            <p:nvPr/>
          </p:nvSpPr>
          <p:spPr bwMode="auto">
            <a:xfrm>
              <a:off x="3850" y="2045"/>
              <a:ext cx="3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7" name="Rectangle 1136"/>
            <p:cNvSpPr>
              <a:spLocks noChangeArrowheads="1"/>
            </p:cNvSpPr>
            <p:nvPr/>
          </p:nvSpPr>
          <p:spPr bwMode="auto">
            <a:xfrm>
              <a:off x="3853" y="2045"/>
              <a:ext cx="3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8" name="Rectangle 1137"/>
            <p:cNvSpPr>
              <a:spLocks noChangeArrowheads="1"/>
            </p:cNvSpPr>
            <p:nvPr/>
          </p:nvSpPr>
          <p:spPr bwMode="auto">
            <a:xfrm>
              <a:off x="3856" y="2045"/>
              <a:ext cx="3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49" name="Rectangle 1138"/>
            <p:cNvSpPr>
              <a:spLocks noChangeArrowheads="1"/>
            </p:cNvSpPr>
            <p:nvPr/>
          </p:nvSpPr>
          <p:spPr bwMode="auto">
            <a:xfrm>
              <a:off x="3859" y="2045"/>
              <a:ext cx="3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0" name="Rectangle 1139"/>
            <p:cNvSpPr>
              <a:spLocks noChangeArrowheads="1"/>
            </p:cNvSpPr>
            <p:nvPr/>
          </p:nvSpPr>
          <p:spPr bwMode="auto">
            <a:xfrm>
              <a:off x="3862" y="2045"/>
              <a:ext cx="2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1" name="Rectangle 1140"/>
            <p:cNvSpPr>
              <a:spLocks noChangeArrowheads="1"/>
            </p:cNvSpPr>
            <p:nvPr/>
          </p:nvSpPr>
          <p:spPr bwMode="auto">
            <a:xfrm>
              <a:off x="3864" y="2045"/>
              <a:ext cx="3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2" name="Rectangle 1141"/>
            <p:cNvSpPr>
              <a:spLocks noChangeArrowheads="1"/>
            </p:cNvSpPr>
            <p:nvPr/>
          </p:nvSpPr>
          <p:spPr bwMode="auto">
            <a:xfrm>
              <a:off x="3867" y="2045"/>
              <a:ext cx="4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3" name="Rectangle 1142"/>
            <p:cNvSpPr>
              <a:spLocks noChangeArrowheads="1"/>
            </p:cNvSpPr>
            <p:nvPr/>
          </p:nvSpPr>
          <p:spPr bwMode="auto">
            <a:xfrm>
              <a:off x="3871" y="2045"/>
              <a:ext cx="3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4" name="Rectangle 1143"/>
            <p:cNvSpPr>
              <a:spLocks noChangeArrowheads="1"/>
            </p:cNvSpPr>
            <p:nvPr/>
          </p:nvSpPr>
          <p:spPr bwMode="auto">
            <a:xfrm>
              <a:off x="3874" y="2045"/>
              <a:ext cx="2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5" name="Rectangle 1144"/>
            <p:cNvSpPr>
              <a:spLocks noChangeArrowheads="1"/>
            </p:cNvSpPr>
            <p:nvPr/>
          </p:nvSpPr>
          <p:spPr bwMode="auto">
            <a:xfrm>
              <a:off x="3876" y="2045"/>
              <a:ext cx="3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6" name="Rectangle 1145"/>
            <p:cNvSpPr>
              <a:spLocks noChangeArrowheads="1"/>
            </p:cNvSpPr>
            <p:nvPr/>
          </p:nvSpPr>
          <p:spPr bwMode="auto">
            <a:xfrm>
              <a:off x="3879" y="2045"/>
              <a:ext cx="3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7" name="Rectangle 1146"/>
            <p:cNvSpPr>
              <a:spLocks noChangeArrowheads="1"/>
            </p:cNvSpPr>
            <p:nvPr/>
          </p:nvSpPr>
          <p:spPr bwMode="auto">
            <a:xfrm>
              <a:off x="3882" y="2045"/>
              <a:ext cx="2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8" name="Rectangle 1147"/>
            <p:cNvSpPr>
              <a:spLocks noChangeArrowheads="1"/>
            </p:cNvSpPr>
            <p:nvPr/>
          </p:nvSpPr>
          <p:spPr bwMode="auto">
            <a:xfrm>
              <a:off x="3884" y="2045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59" name="Rectangle 1148"/>
            <p:cNvSpPr>
              <a:spLocks noChangeArrowheads="1"/>
            </p:cNvSpPr>
            <p:nvPr/>
          </p:nvSpPr>
          <p:spPr bwMode="auto">
            <a:xfrm>
              <a:off x="3887" y="2045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0" name="Rectangle 1149"/>
            <p:cNvSpPr>
              <a:spLocks noChangeArrowheads="1"/>
            </p:cNvSpPr>
            <p:nvPr/>
          </p:nvSpPr>
          <p:spPr bwMode="auto">
            <a:xfrm>
              <a:off x="3890" y="2045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1" name="Rectangle 1150"/>
            <p:cNvSpPr>
              <a:spLocks noChangeArrowheads="1"/>
            </p:cNvSpPr>
            <p:nvPr/>
          </p:nvSpPr>
          <p:spPr bwMode="auto">
            <a:xfrm>
              <a:off x="3893" y="2045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2" name="Rectangle 1151"/>
            <p:cNvSpPr>
              <a:spLocks noChangeArrowheads="1"/>
            </p:cNvSpPr>
            <p:nvPr/>
          </p:nvSpPr>
          <p:spPr bwMode="auto">
            <a:xfrm>
              <a:off x="3896" y="2045"/>
              <a:ext cx="4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3" name="Rectangle 1152"/>
            <p:cNvSpPr>
              <a:spLocks noChangeArrowheads="1"/>
            </p:cNvSpPr>
            <p:nvPr/>
          </p:nvSpPr>
          <p:spPr bwMode="auto">
            <a:xfrm>
              <a:off x="3900" y="2045"/>
              <a:ext cx="2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4" name="Rectangle 1153"/>
            <p:cNvSpPr>
              <a:spLocks noChangeArrowheads="1"/>
            </p:cNvSpPr>
            <p:nvPr/>
          </p:nvSpPr>
          <p:spPr bwMode="auto">
            <a:xfrm>
              <a:off x="3902" y="2045"/>
              <a:ext cx="3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5" name="Rectangle 1154"/>
            <p:cNvSpPr>
              <a:spLocks noChangeArrowheads="1"/>
            </p:cNvSpPr>
            <p:nvPr/>
          </p:nvSpPr>
          <p:spPr bwMode="auto">
            <a:xfrm>
              <a:off x="3905" y="2045"/>
              <a:ext cx="3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6" name="Rectangle 1155"/>
            <p:cNvSpPr>
              <a:spLocks noChangeArrowheads="1"/>
            </p:cNvSpPr>
            <p:nvPr/>
          </p:nvSpPr>
          <p:spPr bwMode="auto">
            <a:xfrm>
              <a:off x="3908" y="2045"/>
              <a:ext cx="2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7" name="Rectangle 1156"/>
            <p:cNvSpPr>
              <a:spLocks noChangeArrowheads="1"/>
            </p:cNvSpPr>
            <p:nvPr/>
          </p:nvSpPr>
          <p:spPr bwMode="auto">
            <a:xfrm>
              <a:off x="3910" y="2045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8" name="Rectangle 1157"/>
            <p:cNvSpPr>
              <a:spLocks noChangeArrowheads="1"/>
            </p:cNvSpPr>
            <p:nvPr/>
          </p:nvSpPr>
          <p:spPr bwMode="auto">
            <a:xfrm>
              <a:off x="3913" y="2045"/>
              <a:ext cx="4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69" name="Rectangle 1158"/>
            <p:cNvSpPr>
              <a:spLocks noChangeArrowheads="1"/>
            </p:cNvSpPr>
            <p:nvPr/>
          </p:nvSpPr>
          <p:spPr bwMode="auto">
            <a:xfrm>
              <a:off x="3917" y="2045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0" name="Rectangle 1159"/>
            <p:cNvSpPr>
              <a:spLocks noChangeArrowheads="1"/>
            </p:cNvSpPr>
            <p:nvPr/>
          </p:nvSpPr>
          <p:spPr bwMode="auto">
            <a:xfrm>
              <a:off x="3920" y="2045"/>
              <a:ext cx="2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1" name="Rectangle 1160"/>
            <p:cNvSpPr>
              <a:spLocks noChangeArrowheads="1"/>
            </p:cNvSpPr>
            <p:nvPr/>
          </p:nvSpPr>
          <p:spPr bwMode="auto">
            <a:xfrm>
              <a:off x="3922" y="2045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2" name="Rectangle 1161"/>
            <p:cNvSpPr>
              <a:spLocks noChangeArrowheads="1"/>
            </p:cNvSpPr>
            <p:nvPr/>
          </p:nvSpPr>
          <p:spPr bwMode="auto">
            <a:xfrm>
              <a:off x="3925" y="2045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3" name="Rectangle 1162"/>
            <p:cNvSpPr>
              <a:spLocks noChangeArrowheads="1"/>
            </p:cNvSpPr>
            <p:nvPr/>
          </p:nvSpPr>
          <p:spPr bwMode="auto">
            <a:xfrm>
              <a:off x="3928" y="2045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4" name="Rectangle 1163"/>
            <p:cNvSpPr>
              <a:spLocks noChangeArrowheads="1"/>
            </p:cNvSpPr>
            <p:nvPr/>
          </p:nvSpPr>
          <p:spPr bwMode="auto">
            <a:xfrm>
              <a:off x="3931" y="2045"/>
              <a:ext cx="3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5" name="Rectangle 1164"/>
            <p:cNvSpPr>
              <a:spLocks noChangeArrowheads="1"/>
            </p:cNvSpPr>
            <p:nvPr/>
          </p:nvSpPr>
          <p:spPr bwMode="auto">
            <a:xfrm>
              <a:off x="3934" y="2045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6" name="Rectangle 1165"/>
            <p:cNvSpPr>
              <a:spLocks noChangeArrowheads="1"/>
            </p:cNvSpPr>
            <p:nvPr/>
          </p:nvSpPr>
          <p:spPr bwMode="auto">
            <a:xfrm>
              <a:off x="3937" y="2045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7" name="Rectangle 1166"/>
            <p:cNvSpPr>
              <a:spLocks noChangeArrowheads="1"/>
            </p:cNvSpPr>
            <p:nvPr/>
          </p:nvSpPr>
          <p:spPr bwMode="auto">
            <a:xfrm>
              <a:off x="3940" y="2045"/>
              <a:ext cx="2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8" name="Rectangle 1167"/>
            <p:cNvSpPr>
              <a:spLocks noChangeArrowheads="1"/>
            </p:cNvSpPr>
            <p:nvPr/>
          </p:nvSpPr>
          <p:spPr bwMode="auto">
            <a:xfrm>
              <a:off x="3942" y="2045"/>
              <a:ext cx="4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79" name="Rectangle 1168"/>
            <p:cNvSpPr>
              <a:spLocks noChangeArrowheads="1"/>
            </p:cNvSpPr>
            <p:nvPr/>
          </p:nvSpPr>
          <p:spPr bwMode="auto">
            <a:xfrm>
              <a:off x="3946" y="2045"/>
              <a:ext cx="2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0" name="Rectangle 1169"/>
            <p:cNvSpPr>
              <a:spLocks noChangeArrowheads="1"/>
            </p:cNvSpPr>
            <p:nvPr/>
          </p:nvSpPr>
          <p:spPr bwMode="auto">
            <a:xfrm>
              <a:off x="3948" y="2045"/>
              <a:ext cx="3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1" name="Rectangle 1170"/>
            <p:cNvSpPr>
              <a:spLocks noChangeArrowheads="1"/>
            </p:cNvSpPr>
            <p:nvPr/>
          </p:nvSpPr>
          <p:spPr bwMode="auto">
            <a:xfrm>
              <a:off x="3951" y="2045"/>
              <a:ext cx="3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2" name="Rectangle 1171"/>
            <p:cNvSpPr>
              <a:spLocks noChangeArrowheads="1"/>
            </p:cNvSpPr>
            <p:nvPr/>
          </p:nvSpPr>
          <p:spPr bwMode="auto">
            <a:xfrm>
              <a:off x="3954" y="2045"/>
              <a:ext cx="3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3" name="Rectangle 1172"/>
            <p:cNvSpPr>
              <a:spLocks noChangeArrowheads="1"/>
            </p:cNvSpPr>
            <p:nvPr/>
          </p:nvSpPr>
          <p:spPr bwMode="auto">
            <a:xfrm>
              <a:off x="3957" y="2045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4" name="Rectangle 1173"/>
            <p:cNvSpPr>
              <a:spLocks noChangeArrowheads="1"/>
            </p:cNvSpPr>
            <p:nvPr/>
          </p:nvSpPr>
          <p:spPr bwMode="auto">
            <a:xfrm>
              <a:off x="3960" y="2045"/>
              <a:ext cx="3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5" name="Rectangle 1174"/>
            <p:cNvSpPr>
              <a:spLocks noChangeArrowheads="1"/>
            </p:cNvSpPr>
            <p:nvPr/>
          </p:nvSpPr>
          <p:spPr bwMode="auto">
            <a:xfrm>
              <a:off x="3963" y="2045"/>
              <a:ext cx="3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6" name="Rectangle 1175"/>
            <p:cNvSpPr>
              <a:spLocks noChangeArrowheads="1"/>
            </p:cNvSpPr>
            <p:nvPr/>
          </p:nvSpPr>
          <p:spPr bwMode="auto">
            <a:xfrm>
              <a:off x="3966" y="2045"/>
              <a:ext cx="2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7" name="Rectangle 1176"/>
            <p:cNvSpPr>
              <a:spLocks noChangeArrowheads="1"/>
            </p:cNvSpPr>
            <p:nvPr/>
          </p:nvSpPr>
          <p:spPr bwMode="auto">
            <a:xfrm>
              <a:off x="3968" y="2045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8" name="Rectangle 1177"/>
            <p:cNvSpPr>
              <a:spLocks noChangeArrowheads="1"/>
            </p:cNvSpPr>
            <p:nvPr/>
          </p:nvSpPr>
          <p:spPr bwMode="auto">
            <a:xfrm>
              <a:off x="3839" y="2046"/>
              <a:ext cx="130" cy="3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89" name="Rectangle 1178"/>
            <p:cNvSpPr>
              <a:spLocks noChangeArrowheads="1"/>
            </p:cNvSpPr>
            <p:nvPr/>
          </p:nvSpPr>
          <p:spPr bwMode="auto">
            <a:xfrm>
              <a:off x="3805" y="2060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0" name="Rectangle 1179"/>
            <p:cNvSpPr>
              <a:spLocks noChangeArrowheads="1"/>
            </p:cNvSpPr>
            <p:nvPr/>
          </p:nvSpPr>
          <p:spPr bwMode="auto">
            <a:xfrm>
              <a:off x="3806" y="2060"/>
              <a:ext cx="1" cy="284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1" name="Rectangle 1180"/>
            <p:cNvSpPr>
              <a:spLocks noChangeArrowheads="1"/>
            </p:cNvSpPr>
            <p:nvPr/>
          </p:nvSpPr>
          <p:spPr bwMode="auto">
            <a:xfrm>
              <a:off x="3806" y="2060"/>
              <a:ext cx="1" cy="284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2" name="Rectangle 1181"/>
            <p:cNvSpPr>
              <a:spLocks noChangeArrowheads="1"/>
            </p:cNvSpPr>
            <p:nvPr/>
          </p:nvSpPr>
          <p:spPr bwMode="auto">
            <a:xfrm>
              <a:off x="3807" y="2060"/>
              <a:ext cx="1" cy="284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3" name="Rectangle 1182"/>
            <p:cNvSpPr>
              <a:spLocks noChangeArrowheads="1"/>
            </p:cNvSpPr>
            <p:nvPr/>
          </p:nvSpPr>
          <p:spPr bwMode="auto">
            <a:xfrm>
              <a:off x="3807" y="2060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4" name="Rectangle 1183"/>
            <p:cNvSpPr>
              <a:spLocks noChangeArrowheads="1"/>
            </p:cNvSpPr>
            <p:nvPr/>
          </p:nvSpPr>
          <p:spPr bwMode="auto">
            <a:xfrm>
              <a:off x="3808" y="2060"/>
              <a:ext cx="1" cy="284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5" name="Rectangle 1184"/>
            <p:cNvSpPr>
              <a:spLocks noChangeArrowheads="1"/>
            </p:cNvSpPr>
            <p:nvPr/>
          </p:nvSpPr>
          <p:spPr bwMode="auto">
            <a:xfrm>
              <a:off x="3809" y="2060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6" name="Rectangle 1185"/>
            <p:cNvSpPr>
              <a:spLocks noChangeArrowheads="1"/>
            </p:cNvSpPr>
            <p:nvPr/>
          </p:nvSpPr>
          <p:spPr bwMode="auto">
            <a:xfrm>
              <a:off x="3809" y="2060"/>
              <a:ext cx="1" cy="284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7" name="Rectangle 1186"/>
            <p:cNvSpPr>
              <a:spLocks noChangeArrowheads="1"/>
            </p:cNvSpPr>
            <p:nvPr/>
          </p:nvSpPr>
          <p:spPr bwMode="auto">
            <a:xfrm>
              <a:off x="3810" y="2060"/>
              <a:ext cx="1" cy="284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8" name="Rectangle 1187"/>
            <p:cNvSpPr>
              <a:spLocks noChangeArrowheads="1"/>
            </p:cNvSpPr>
            <p:nvPr/>
          </p:nvSpPr>
          <p:spPr bwMode="auto">
            <a:xfrm>
              <a:off x="3811" y="2060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99" name="Rectangle 1188"/>
            <p:cNvSpPr>
              <a:spLocks noChangeArrowheads="1"/>
            </p:cNvSpPr>
            <p:nvPr/>
          </p:nvSpPr>
          <p:spPr bwMode="auto">
            <a:xfrm>
              <a:off x="3811" y="2060"/>
              <a:ext cx="1" cy="284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0" name="Rectangle 1189"/>
            <p:cNvSpPr>
              <a:spLocks noChangeArrowheads="1"/>
            </p:cNvSpPr>
            <p:nvPr/>
          </p:nvSpPr>
          <p:spPr bwMode="auto">
            <a:xfrm>
              <a:off x="3812" y="2060"/>
              <a:ext cx="1" cy="284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1" name="Rectangle 1190"/>
            <p:cNvSpPr>
              <a:spLocks noChangeArrowheads="1"/>
            </p:cNvSpPr>
            <p:nvPr/>
          </p:nvSpPr>
          <p:spPr bwMode="auto">
            <a:xfrm>
              <a:off x="3812" y="2060"/>
              <a:ext cx="1" cy="284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2" name="Rectangle 1191"/>
            <p:cNvSpPr>
              <a:spLocks noChangeArrowheads="1"/>
            </p:cNvSpPr>
            <p:nvPr/>
          </p:nvSpPr>
          <p:spPr bwMode="auto">
            <a:xfrm>
              <a:off x="3813" y="2060"/>
              <a:ext cx="1" cy="284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3" name="Rectangle 1192"/>
            <p:cNvSpPr>
              <a:spLocks noChangeArrowheads="1"/>
            </p:cNvSpPr>
            <p:nvPr/>
          </p:nvSpPr>
          <p:spPr bwMode="auto">
            <a:xfrm>
              <a:off x="3814" y="2060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4" name="Rectangle 1193"/>
            <p:cNvSpPr>
              <a:spLocks noChangeArrowheads="1"/>
            </p:cNvSpPr>
            <p:nvPr/>
          </p:nvSpPr>
          <p:spPr bwMode="auto">
            <a:xfrm>
              <a:off x="3814" y="2060"/>
              <a:ext cx="1" cy="28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5" name="Rectangle 1194"/>
            <p:cNvSpPr>
              <a:spLocks noChangeArrowheads="1"/>
            </p:cNvSpPr>
            <p:nvPr/>
          </p:nvSpPr>
          <p:spPr bwMode="auto">
            <a:xfrm>
              <a:off x="3815" y="2060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6" name="Rectangle 1195"/>
            <p:cNvSpPr>
              <a:spLocks noChangeArrowheads="1"/>
            </p:cNvSpPr>
            <p:nvPr/>
          </p:nvSpPr>
          <p:spPr bwMode="auto">
            <a:xfrm>
              <a:off x="3816" y="2060"/>
              <a:ext cx="1" cy="284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7" name="Rectangle 1196"/>
            <p:cNvSpPr>
              <a:spLocks noChangeArrowheads="1"/>
            </p:cNvSpPr>
            <p:nvPr/>
          </p:nvSpPr>
          <p:spPr bwMode="auto">
            <a:xfrm>
              <a:off x="3816" y="2060"/>
              <a:ext cx="1" cy="284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8" name="Rectangle 1197"/>
            <p:cNvSpPr>
              <a:spLocks noChangeArrowheads="1"/>
            </p:cNvSpPr>
            <p:nvPr/>
          </p:nvSpPr>
          <p:spPr bwMode="auto">
            <a:xfrm>
              <a:off x="3817" y="2060"/>
              <a:ext cx="1" cy="28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09" name="Rectangle 1198"/>
            <p:cNvSpPr>
              <a:spLocks noChangeArrowheads="1"/>
            </p:cNvSpPr>
            <p:nvPr/>
          </p:nvSpPr>
          <p:spPr bwMode="auto">
            <a:xfrm>
              <a:off x="3818" y="2060"/>
              <a:ext cx="1" cy="28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0" name="Rectangle 1199"/>
            <p:cNvSpPr>
              <a:spLocks noChangeArrowheads="1"/>
            </p:cNvSpPr>
            <p:nvPr/>
          </p:nvSpPr>
          <p:spPr bwMode="auto">
            <a:xfrm>
              <a:off x="3818" y="2060"/>
              <a:ext cx="1" cy="284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1" name="Rectangle 1200"/>
            <p:cNvSpPr>
              <a:spLocks noChangeArrowheads="1"/>
            </p:cNvSpPr>
            <p:nvPr/>
          </p:nvSpPr>
          <p:spPr bwMode="auto">
            <a:xfrm>
              <a:off x="3819" y="2060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2" name="Rectangle 1201"/>
            <p:cNvSpPr>
              <a:spLocks noChangeArrowheads="1"/>
            </p:cNvSpPr>
            <p:nvPr/>
          </p:nvSpPr>
          <p:spPr bwMode="auto">
            <a:xfrm>
              <a:off x="3819" y="2060"/>
              <a:ext cx="1" cy="28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3" name="Rectangle 1202"/>
            <p:cNvSpPr>
              <a:spLocks noChangeArrowheads="1"/>
            </p:cNvSpPr>
            <p:nvPr/>
          </p:nvSpPr>
          <p:spPr bwMode="auto">
            <a:xfrm>
              <a:off x="3820" y="2060"/>
              <a:ext cx="1" cy="28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4" name="Rectangle 1203"/>
            <p:cNvSpPr>
              <a:spLocks noChangeArrowheads="1"/>
            </p:cNvSpPr>
            <p:nvPr/>
          </p:nvSpPr>
          <p:spPr bwMode="auto">
            <a:xfrm>
              <a:off x="3821" y="2060"/>
              <a:ext cx="1" cy="284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5" name="Rectangle 1204"/>
            <p:cNvSpPr>
              <a:spLocks noChangeArrowheads="1"/>
            </p:cNvSpPr>
            <p:nvPr/>
          </p:nvSpPr>
          <p:spPr bwMode="auto">
            <a:xfrm>
              <a:off x="3821" y="2060"/>
              <a:ext cx="1" cy="284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6" name="Rectangle 1205"/>
            <p:cNvSpPr>
              <a:spLocks noChangeArrowheads="1"/>
            </p:cNvSpPr>
            <p:nvPr/>
          </p:nvSpPr>
          <p:spPr bwMode="auto">
            <a:xfrm>
              <a:off x="3822" y="2060"/>
              <a:ext cx="1" cy="284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17" name="Rectangle 1206"/>
            <p:cNvSpPr>
              <a:spLocks noChangeArrowheads="1"/>
            </p:cNvSpPr>
            <p:nvPr/>
          </p:nvSpPr>
          <p:spPr bwMode="auto">
            <a:xfrm>
              <a:off x="3823" y="2060"/>
              <a:ext cx="1" cy="284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495" name="Rectangle 1207"/>
          <p:cNvSpPr>
            <a:spLocks noChangeArrowheads="1"/>
          </p:cNvSpPr>
          <p:nvPr/>
        </p:nvSpPr>
        <p:spPr bwMode="auto">
          <a:xfrm>
            <a:off x="6067425" y="3270250"/>
            <a:ext cx="3175" cy="4508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6" name="Rectangle 1208"/>
          <p:cNvSpPr>
            <a:spLocks noChangeArrowheads="1"/>
          </p:cNvSpPr>
          <p:nvPr/>
        </p:nvSpPr>
        <p:spPr bwMode="auto">
          <a:xfrm>
            <a:off x="6070600" y="3270250"/>
            <a:ext cx="1588" cy="4508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7" name="Rectangle 1209"/>
          <p:cNvSpPr>
            <a:spLocks noChangeArrowheads="1"/>
          </p:cNvSpPr>
          <p:nvPr/>
        </p:nvSpPr>
        <p:spPr bwMode="auto">
          <a:xfrm>
            <a:off x="6070600" y="3270250"/>
            <a:ext cx="1588" cy="4508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8" name="Rectangle 1210"/>
          <p:cNvSpPr>
            <a:spLocks noChangeArrowheads="1"/>
          </p:cNvSpPr>
          <p:nvPr/>
        </p:nvSpPr>
        <p:spPr bwMode="auto">
          <a:xfrm>
            <a:off x="6072188" y="3270250"/>
            <a:ext cx="1587" cy="450850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99" name="Rectangle 1211"/>
          <p:cNvSpPr>
            <a:spLocks noChangeArrowheads="1"/>
          </p:cNvSpPr>
          <p:nvPr/>
        </p:nvSpPr>
        <p:spPr bwMode="auto">
          <a:xfrm>
            <a:off x="6073775" y="3270250"/>
            <a:ext cx="1588" cy="450850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0" name="Rectangle 1212"/>
          <p:cNvSpPr>
            <a:spLocks noChangeArrowheads="1"/>
          </p:cNvSpPr>
          <p:nvPr/>
        </p:nvSpPr>
        <p:spPr bwMode="auto">
          <a:xfrm>
            <a:off x="6073775" y="3270250"/>
            <a:ext cx="1588" cy="4508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1" name="Rectangle 1213"/>
          <p:cNvSpPr>
            <a:spLocks noChangeArrowheads="1"/>
          </p:cNvSpPr>
          <p:nvPr/>
        </p:nvSpPr>
        <p:spPr bwMode="auto">
          <a:xfrm>
            <a:off x="6075363" y="3270250"/>
            <a:ext cx="1587" cy="4508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2" name="Rectangle 1214"/>
          <p:cNvSpPr>
            <a:spLocks noChangeArrowheads="1"/>
          </p:cNvSpPr>
          <p:nvPr/>
        </p:nvSpPr>
        <p:spPr bwMode="auto">
          <a:xfrm>
            <a:off x="6076950" y="3270250"/>
            <a:ext cx="1588" cy="4508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3" name="Rectangle 1215"/>
          <p:cNvSpPr>
            <a:spLocks noChangeArrowheads="1"/>
          </p:cNvSpPr>
          <p:nvPr/>
        </p:nvSpPr>
        <p:spPr bwMode="auto">
          <a:xfrm>
            <a:off x="6076950" y="3270250"/>
            <a:ext cx="1588" cy="4508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4" name="Rectangle 1216"/>
          <p:cNvSpPr>
            <a:spLocks noChangeArrowheads="1"/>
          </p:cNvSpPr>
          <p:nvPr/>
        </p:nvSpPr>
        <p:spPr bwMode="auto">
          <a:xfrm>
            <a:off x="6078538" y="3270250"/>
            <a:ext cx="1587" cy="4508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5" name="Rectangle 1217"/>
          <p:cNvSpPr>
            <a:spLocks noChangeArrowheads="1"/>
          </p:cNvSpPr>
          <p:nvPr/>
        </p:nvSpPr>
        <p:spPr bwMode="auto">
          <a:xfrm>
            <a:off x="6080125" y="3270250"/>
            <a:ext cx="1588" cy="4508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6" name="Rectangle 1218"/>
          <p:cNvSpPr>
            <a:spLocks noChangeArrowheads="1"/>
          </p:cNvSpPr>
          <p:nvPr/>
        </p:nvSpPr>
        <p:spPr bwMode="auto">
          <a:xfrm>
            <a:off x="6080125" y="3270250"/>
            <a:ext cx="1588" cy="4508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7" name="Rectangle 1219"/>
          <p:cNvSpPr>
            <a:spLocks noChangeArrowheads="1"/>
          </p:cNvSpPr>
          <p:nvPr/>
        </p:nvSpPr>
        <p:spPr bwMode="auto">
          <a:xfrm>
            <a:off x="6081713" y="3270250"/>
            <a:ext cx="1587" cy="4508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8" name="Rectangle 1220"/>
          <p:cNvSpPr>
            <a:spLocks noChangeArrowheads="1"/>
          </p:cNvSpPr>
          <p:nvPr/>
        </p:nvSpPr>
        <p:spPr bwMode="auto">
          <a:xfrm>
            <a:off x="6081713" y="3270250"/>
            <a:ext cx="1587" cy="4508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9" name="Rectangle 1221"/>
          <p:cNvSpPr>
            <a:spLocks noChangeArrowheads="1"/>
          </p:cNvSpPr>
          <p:nvPr/>
        </p:nvSpPr>
        <p:spPr bwMode="auto">
          <a:xfrm>
            <a:off x="6083300" y="3270250"/>
            <a:ext cx="1588" cy="450850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0" name="Rectangle 1222"/>
          <p:cNvSpPr>
            <a:spLocks noChangeArrowheads="1"/>
          </p:cNvSpPr>
          <p:nvPr/>
        </p:nvSpPr>
        <p:spPr bwMode="auto">
          <a:xfrm>
            <a:off x="6084888" y="3270250"/>
            <a:ext cx="1587" cy="4508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1" name="Rectangle 1223"/>
          <p:cNvSpPr>
            <a:spLocks noChangeArrowheads="1"/>
          </p:cNvSpPr>
          <p:nvPr/>
        </p:nvSpPr>
        <p:spPr bwMode="auto">
          <a:xfrm>
            <a:off x="6084888" y="3270250"/>
            <a:ext cx="1587" cy="4508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2" name="Rectangle 1224"/>
          <p:cNvSpPr>
            <a:spLocks noChangeArrowheads="1"/>
          </p:cNvSpPr>
          <p:nvPr/>
        </p:nvSpPr>
        <p:spPr bwMode="auto">
          <a:xfrm>
            <a:off x="6086475" y="3270250"/>
            <a:ext cx="0" cy="4508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3" name="Rectangle 1225"/>
          <p:cNvSpPr>
            <a:spLocks noChangeArrowheads="1"/>
          </p:cNvSpPr>
          <p:nvPr/>
        </p:nvSpPr>
        <p:spPr bwMode="auto">
          <a:xfrm>
            <a:off x="6086475" y="3270250"/>
            <a:ext cx="3175" cy="4508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4" name="Rectangle 1226"/>
          <p:cNvSpPr>
            <a:spLocks noChangeArrowheads="1"/>
          </p:cNvSpPr>
          <p:nvPr/>
        </p:nvSpPr>
        <p:spPr bwMode="auto">
          <a:xfrm>
            <a:off x="6086475" y="3270250"/>
            <a:ext cx="3175" cy="4508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5" name="Rectangle 1227"/>
          <p:cNvSpPr>
            <a:spLocks noChangeArrowheads="1"/>
          </p:cNvSpPr>
          <p:nvPr/>
        </p:nvSpPr>
        <p:spPr bwMode="auto">
          <a:xfrm>
            <a:off x="6089650" y="3270250"/>
            <a:ext cx="1588" cy="4508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6" name="Rectangle 1228"/>
          <p:cNvSpPr>
            <a:spLocks noChangeArrowheads="1"/>
          </p:cNvSpPr>
          <p:nvPr/>
        </p:nvSpPr>
        <p:spPr bwMode="auto">
          <a:xfrm>
            <a:off x="6089650" y="3270250"/>
            <a:ext cx="1588" cy="4508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7" name="Rectangle 1229"/>
          <p:cNvSpPr>
            <a:spLocks noChangeArrowheads="1"/>
          </p:cNvSpPr>
          <p:nvPr/>
        </p:nvSpPr>
        <p:spPr bwMode="auto">
          <a:xfrm>
            <a:off x="6091238" y="3270250"/>
            <a:ext cx="1587" cy="450850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8" name="Rectangle 1230"/>
          <p:cNvSpPr>
            <a:spLocks noChangeArrowheads="1"/>
          </p:cNvSpPr>
          <p:nvPr/>
        </p:nvSpPr>
        <p:spPr bwMode="auto">
          <a:xfrm>
            <a:off x="6092825" y="3270250"/>
            <a:ext cx="1588" cy="450850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19" name="Rectangle 1231"/>
          <p:cNvSpPr>
            <a:spLocks noChangeArrowheads="1"/>
          </p:cNvSpPr>
          <p:nvPr/>
        </p:nvSpPr>
        <p:spPr bwMode="auto">
          <a:xfrm>
            <a:off x="6092825" y="3270250"/>
            <a:ext cx="1588" cy="4508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0" name="Rectangle 1232"/>
          <p:cNvSpPr>
            <a:spLocks noChangeArrowheads="1"/>
          </p:cNvSpPr>
          <p:nvPr/>
        </p:nvSpPr>
        <p:spPr bwMode="auto">
          <a:xfrm>
            <a:off x="6042025" y="3271838"/>
            <a:ext cx="52388" cy="4492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1" name="Rectangle 1233"/>
          <p:cNvSpPr>
            <a:spLocks noChangeArrowheads="1"/>
          </p:cNvSpPr>
          <p:nvPr/>
        </p:nvSpPr>
        <p:spPr bwMode="auto">
          <a:xfrm>
            <a:off x="6053138" y="3284538"/>
            <a:ext cx="41275" cy="158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2" name="Rectangle 1234"/>
          <p:cNvSpPr>
            <a:spLocks noChangeArrowheads="1"/>
          </p:cNvSpPr>
          <p:nvPr/>
        </p:nvSpPr>
        <p:spPr bwMode="auto">
          <a:xfrm>
            <a:off x="6053138" y="3286125"/>
            <a:ext cx="41275" cy="47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3" name="Rectangle 1235"/>
          <p:cNvSpPr>
            <a:spLocks noChangeArrowheads="1"/>
          </p:cNvSpPr>
          <p:nvPr/>
        </p:nvSpPr>
        <p:spPr bwMode="auto">
          <a:xfrm>
            <a:off x="6053138" y="3290888"/>
            <a:ext cx="41275" cy="7937"/>
          </a:xfrm>
          <a:prstGeom prst="rect">
            <a:avLst/>
          </a:prstGeom>
          <a:solidFill>
            <a:srgbClr val="F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4" name="Rectangle 1236"/>
          <p:cNvSpPr>
            <a:spLocks noChangeArrowheads="1"/>
          </p:cNvSpPr>
          <p:nvPr/>
        </p:nvSpPr>
        <p:spPr bwMode="auto">
          <a:xfrm>
            <a:off x="6053138" y="3298825"/>
            <a:ext cx="41275" cy="4763"/>
          </a:xfrm>
          <a:prstGeom prst="rect">
            <a:avLst/>
          </a:prstGeom>
          <a:solidFill>
            <a:srgbClr val="F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5" name="Rectangle 1237"/>
          <p:cNvSpPr>
            <a:spLocks noChangeArrowheads="1"/>
          </p:cNvSpPr>
          <p:nvPr/>
        </p:nvSpPr>
        <p:spPr bwMode="auto">
          <a:xfrm>
            <a:off x="6053138" y="3303588"/>
            <a:ext cx="41275" cy="7937"/>
          </a:xfrm>
          <a:prstGeom prst="rect">
            <a:avLst/>
          </a:prstGeom>
          <a:solidFill>
            <a:srgbClr val="F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6" name="Rectangle 1238"/>
          <p:cNvSpPr>
            <a:spLocks noChangeArrowheads="1"/>
          </p:cNvSpPr>
          <p:nvPr/>
        </p:nvSpPr>
        <p:spPr bwMode="auto">
          <a:xfrm>
            <a:off x="6053138" y="3311525"/>
            <a:ext cx="41275" cy="6350"/>
          </a:xfrm>
          <a:prstGeom prst="rect">
            <a:avLst/>
          </a:prstGeom>
          <a:solidFill>
            <a:srgbClr val="F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7" name="Rectangle 1239"/>
          <p:cNvSpPr>
            <a:spLocks noChangeArrowheads="1"/>
          </p:cNvSpPr>
          <p:nvPr/>
        </p:nvSpPr>
        <p:spPr bwMode="auto">
          <a:xfrm>
            <a:off x="6053138" y="3317875"/>
            <a:ext cx="41275" cy="6350"/>
          </a:xfrm>
          <a:prstGeom prst="rect">
            <a:avLst/>
          </a:prstGeom>
          <a:solidFill>
            <a:srgbClr val="F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8" name="Rectangle 1240"/>
          <p:cNvSpPr>
            <a:spLocks noChangeArrowheads="1"/>
          </p:cNvSpPr>
          <p:nvPr/>
        </p:nvSpPr>
        <p:spPr bwMode="auto">
          <a:xfrm>
            <a:off x="6053138" y="3324225"/>
            <a:ext cx="41275" cy="6350"/>
          </a:xfrm>
          <a:prstGeom prst="rect">
            <a:avLst/>
          </a:prstGeom>
          <a:solidFill>
            <a:srgbClr val="F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29" name="Rectangle 1241"/>
          <p:cNvSpPr>
            <a:spLocks noChangeArrowheads="1"/>
          </p:cNvSpPr>
          <p:nvPr/>
        </p:nvSpPr>
        <p:spPr bwMode="auto">
          <a:xfrm>
            <a:off x="6053138" y="3330575"/>
            <a:ext cx="41275" cy="6350"/>
          </a:xfrm>
          <a:prstGeom prst="rect">
            <a:avLst/>
          </a:prstGeom>
          <a:solidFill>
            <a:srgbClr val="F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0" name="Rectangle 1242"/>
          <p:cNvSpPr>
            <a:spLocks noChangeArrowheads="1"/>
          </p:cNvSpPr>
          <p:nvPr/>
        </p:nvSpPr>
        <p:spPr bwMode="auto">
          <a:xfrm>
            <a:off x="6053138" y="3336925"/>
            <a:ext cx="41275" cy="6350"/>
          </a:xfrm>
          <a:prstGeom prst="rect">
            <a:avLst/>
          </a:prstGeom>
          <a:solidFill>
            <a:srgbClr val="E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1" name="Rectangle 1243"/>
          <p:cNvSpPr>
            <a:spLocks noChangeArrowheads="1"/>
          </p:cNvSpPr>
          <p:nvPr/>
        </p:nvSpPr>
        <p:spPr bwMode="auto">
          <a:xfrm>
            <a:off x="6053138" y="3343275"/>
            <a:ext cx="41275" cy="6350"/>
          </a:xfrm>
          <a:prstGeom prst="rect">
            <a:avLst/>
          </a:prstGeom>
          <a:solidFill>
            <a:srgbClr val="E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2" name="Rectangle 1244"/>
          <p:cNvSpPr>
            <a:spLocks noChangeArrowheads="1"/>
          </p:cNvSpPr>
          <p:nvPr/>
        </p:nvSpPr>
        <p:spPr bwMode="auto">
          <a:xfrm>
            <a:off x="6053138" y="3349625"/>
            <a:ext cx="41275" cy="7938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3" name="Rectangle 1245"/>
          <p:cNvSpPr>
            <a:spLocks noChangeArrowheads="1"/>
          </p:cNvSpPr>
          <p:nvPr/>
        </p:nvSpPr>
        <p:spPr bwMode="auto">
          <a:xfrm>
            <a:off x="6053138" y="3357563"/>
            <a:ext cx="41275" cy="6350"/>
          </a:xfrm>
          <a:prstGeom prst="rect">
            <a:avLst/>
          </a:prstGeom>
          <a:solidFill>
            <a:srgbClr val="E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4" name="Rectangle 1246"/>
          <p:cNvSpPr>
            <a:spLocks noChangeArrowheads="1"/>
          </p:cNvSpPr>
          <p:nvPr/>
        </p:nvSpPr>
        <p:spPr bwMode="auto">
          <a:xfrm>
            <a:off x="6053138" y="3363913"/>
            <a:ext cx="41275" cy="6350"/>
          </a:xfrm>
          <a:prstGeom prst="rect">
            <a:avLst/>
          </a:prstGeom>
          <a:solidFill>
            <a:srgbClr val="E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5" name="Rectangle 1247"/>
          <p:cNvSpPr>
            <a:spLocks noChangeArrowheads="1"/>
          </p:cNvSpPr>
          <p:nvPr/>
        </p:nvSpPr>
        <p:spPr bwMode="auto">
          <a:xfrm>
            <a:off x="6053138" y="3370263"/>
            <a:ext cx="41275" cy="6350"/>
          </a:xfrm>
          <a:prstGeom prst="rect">
            <a:avLst/>
          </a:prstGeom>
          <a:solidFill>
            <a:srgbClr val="E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6" name="Rectangle 1248"/>
          <p:cNvSpPr>
            <a:spLocks noChangeArrowheads="1"/>
          </p:cNvSpPr>
          <p:nvPr/>
        </p:nvSpPr>
        <p:spPr bwMode="auto">
          <a:xfrm>
            <a:off x="6053138" y="3376613"/>
            <a:ext cx="41275" cy="6350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7" name="Rectangle 1249"/>
          <p:cNvSpPr>
            <a:spLocks noChangeArrowheads="1"/>
          </p:cNvSpPr>
          <p:nvPr/>
        </p:nvSpPr>
        <p:spPr bwMode="auto">
          <a:xfrm>
            <a:off x="6053138" y="3382963"/>
            <a:ext cx="41275" cy="6350"/>
          </a:xfrm>
          <a:prstGeom prst="rect">
            <a:avLst/>
          </a:prstGeom>
          <a:solidFill>
            <a:srgbClr val="E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8" name="Rectangle 1250"/>
          <p:cNvSpPr>
            <a:spLocks noChangeArrowheads="1"/>
          </p:cNvSpPr>
          <p:nvPr/>
        </p:nvSpPr>
        <p:spPr bwMode="auto">
          <a:xfrm>
            <a:off x="6053138" y="3389313"/>
            <a:ext cx="41275" cy="6350"/>
          </a:xfrm>
          <a:prstGeom prst="rect">
            <a:avLst/>
          </a:prstGeom>
          <a:solidFill>
            <a:srgbClr val="D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39" name="Rectangle 1251"/>
          <p:cNvSpPr>
            <a:spLocks noChangeArrowheads="1"/>
          </p:cNvSpPr>
          <p:nvPr/>
        </p:nvSpPr>
        <p:spPr bwMode="auto">
          <a:xfrm>
            <a:off x="6053138" y="3395663"/>
            <a:ext cx="41275" cy="6350"/>
          </a:xfrm>
          <a:prstGeom prst="rect">
            <a:avLst/>
          </a:prstGeom>
          <a:solidFill>
            <a:srgbClr val="D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0" name="Rectangle 1252"/>
          <p:cNvSpPr>
            <a:spLocks noChangeArrowheads="1"/>
          </p:cNvSpPr>
          <p:nvPr/>
        </p:nvSpPr>
        <p:spPr bwMode="auto">
          <a:xfrm>
            <a:off x="6053138" y="3402013"/>
            <a:ext cx="41275" cy="7937"/>
          </a:xfrm>
          <a:prstGeom prst="rect">
            <a:avLst/>
          </a:prstGeom>
          <a:solidFill>
            <a:srgbClr val="D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1" name="Rectangle 1253"/>
          <p:cNvSpPr>
            <a:spLocks noChangeArrowheads="1"/>
          </p:cNvSpPr>
          <p:nvPr/>
        </p:nvSpPr>
        <p:spPr bwMode="auto">
          <a:xfrm>
            <a:off x="6053138" y="3409950"/>
            <a:ext cx="41275" cy="4763"/>
          </a:xfrm>
          <a:prstGeom prst="rect">
            <a:avLst/>
          </a:prstGeom>
          <a:solidFill>
            <a:srgbClr val="D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2" name="Rectangle 1254"/>
          <p:cNvSpPr>
            <a:spLocks noChangeArrowheads="1"/>
          </p:cNvSpPr>
          <p:nvPr/>
        </p:nvSpPr>
        <p:spPr bwMode="auto">
          <a:xfrm>
            <a:off x="6053138" y="3414713"/>
            <a:ext cx="41275" cy="7937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3" name="Rectangle 1255"/>
          <p:cNvSpPr>
            <a:spLocks noChangeArrowheads="1"/>
          </p:cNvSpPr>
          <p:nvPr/>
        </p:nvSpPr>
        <p:spPr bwMode="auto">
          <a:xfrm>
            <a:off x="6053138" y="3422650"/>
            <a:ext cx="41275" cy="6350"/>
          </a:xfrm>
          <a:prstGeom prst="rect">
            <a:avLst/>
          </a:prstGeom>
          <a:solidFill>
            <a:srgbClr val="D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4" name="Rectangle 1256"/>
          <p:cNvSpPr>
            <a:spLocks noChangeArrowheads="1"/>
          </p:cNvSpPr>
          <p:nvPr/>
        </p:nvSpPr>
        <p:spPr bwMode="auto">
          <a:xfrm>
            <a:off x="6053138" y="3429000"/>
            <a:ext cx="41275" cy="6350"/>
          </a:xfrm>
          <a:prstGeom prst="rect">
            <a:avLst/>
          </a:prstGeom>
          <a:solidFill>
            <a:srgbClr val="D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5" name="Rectangle 1257"/>
          <p:cNvSpPr>
            <a:spLocks noChangeArrowheads="1"/>
          </p:cNvSpPr>
          <p:nvPr/>
        </p:nvSpPr>
        <p:spPr bwMode="auto">
          <a:xfrm>
            <a:off x="6053138" y="3435350"/>
            <a:ext cx="41275" cy="6350"/>
          </a:xfrm>
          <a:prstGeom prst="rect">
            <a:avLst/>
          </a:prstGeom>
          <a:solidFill>
            <a:srgbClr val="D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6" name="Rectangle 1258"/>
          <p:cNvSpPr>
            <a:spLocks noChangeArrowheads="1"/>
          </p:cNvSpPr>
          <p:nvPr/>
        </p:nvSpPr>
        <p:spPr bwMode="auto">
          <a:xfrm>
            <a:off x="6053138" y="3441700"/>
            <a:ext cx="41275" cy="6350"/>
          </a:xfrm>
          <a:prstGeom prst="rect">
            <a:avLst/>
          </a:prstGeom>
          <a:solidFill>
            <a:srgbClr val="C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7" name="Rectangle 1259"/>
          <p:cNvSpPr>
            <a:spLocks noChangeArrowheads="1"/>
          </p:cNvSpPr>
          <p:nvPr/>
        </p:nvSpPr>
        <p:spPr bwMode="auto">
          <a:xfrm>
            <a:off x="6053138" y="3448050"/>
            <a:ext cx="41275" cy="7938"/>
          </a:xfrm>
          <a:prstGeom prst="rect">
            <a:avLst/>
          </a:prstGeom>
          <a:solidFill>
            <a:srgbClr val="C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8" name="Rectangle 1260"/>
          <p:cNvSpPr>
            <a:spLocks noChangeArrowheads="1"/>
          </p:cNvSpPr>
          <p:nvPr/>
        </p:nvSpPr>
        <p:spPr bwMode="auto">
          <a:xfrm>
            <a:off x="6053138" y="3455988"/>
            <a:ext cx="41275" cy="4762"/>
          </a:xfrm>
          <a:prstGeom prst="rect">
            <a:avLst/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49" name="Rectangle 1261"/>
          <p:cNvSpPr>
            <a:spLocks noChangeArrowheads="1"/>
          </p:cNvSpPr>
          <p:nvPr/>
        </p:nvSpPr>
        <p:spPr bwMode="auto">
          <a:xfrm>
            <a:off x="6053138" y="3460750"/>
            <a:ext cx="41275" cy="7938"/>
          </a:xfrm>
          <a:prstGeom prst="rect">
            <a:avLst/>
          </a:prstGeom>
          <a:solidFill>
            <a:srgbClr val="C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0" name="Rectangle 1262"/>
          <p:cNvSpPr>
            <a:spLocks noChangeArrowheads="1"/>
          </p:cNvSpPr>
          <p:nvPr/>
        </p:nvSpPr>
        <p:spPr bwMode="auto">
          <a:xfrm>
            <a:off x="6053138" y="3468688"/>
            <a:ext cx="41275" cy="6350"/>
          </a:xfrm>
          <a:prstGeom prst="rect">
            <a:avLst/>
          </a:prstGeom>
          <a:solidFill>
            <a:srgbClr val="C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1" name="Rectangle 1263"/>
          <p:cNvSpPr>
            <a:spLocks noChangeArrowheads="1"/>
          </p:cNvSpPr>
          <p:nvPr/>
        </p:nvSpPr>
        <p:spPr bwMode="auto">
          <a:xfrm>
            <a:off x="6053138" y="3475038"/>
            <a:ext cx="41275" cy="7937"/>
          </a:xfrm>
          <a:prstGeom prst="rect">
            <a:avLst/>
          </a:prstGeom>
          <a:solidFill>
            <a:srgbClr val="C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2" name="Rectangle 1264"/>
          <p:cNvSpPr>
            <a:spLocks noChangeArrowheads="1"/>
          </p:cNvSpPr>
          <p:nvPr/>
        </p:nvSpPr>
        <p:spPr bwMode="auto">
          <a:xfrm>
            <a:off x="6053138" y="3482975"/>
            <a:ext cx="41275" cy="7938"/>
          </a:xfrm>
          <a:prstGeom prst="rect">
            <a:avLst/>
          </a:prstGeom>
          <a:solidFill>
            <a:srgbClr val="C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3" name="Rectangle 1265"/>
          <p:cNvSpPr>
            <a:spLocks noChangeArrowheads="1"/>
          </p:cNvSpPr>
          <p:nvPr/>
        </p:nvSpPr>
        <p:spPr bwMode="auto">
          <a:xfrm>
            <a:off x="6053138" y="3490913"/>
            <a:ext cx="41275" cy="6350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4" name="Rectangle 1266"/>
          <p:cNvSpPr>
            <a:spLocks noChangeArrowheads="1"/>
          </p:cNvSpPr>
          <p:nvPr/>
        </p:nvSpPr>
        <p:spPr bwMode="auto">
          <a:xfrm>
            <a:off x="6053138" y="3497263"/>
            <a:ext cx="41275" cy="7937"/>
          </a:xfrm>
          <a:prstGeom prst="rect">
            <a:avLst/>
          </a:prstGeom>
          <a:solidFill>
            <a:srgbClr val="B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5" name="Rectangle 1267"/>
          <p:cNvSpPr>
            <a:spLocks noChangeArrowheads="1"/>
          </p:cNvSpPr>
          <p:nvPr/>
        </p:nvSpPr>
        <p:spPr bwMode="auto">
          <a:xfrm>
            <a:off x="6053138" y="3505200"/>
            <a:ext cx="41275" cy="4763"/>
          </a:xfrm>
          <a:prstGeom prst="rect">
            <a:avLst/>
          </a:prstGeom>
          <a:solidFill>
            <a:srgbClr val="B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6" name="Rectangle 1268"/>
          <p:cNvSpPr>
            <a:spLocks noChangeArrowheads="1"/>
          </p:cNvSpPr>
          <p:nvPr/>
        </p:nvSpPr>
        <p:spPr bwMode="auto">
          <a:xfrm>
            <a:off x="6053138" y="3509963"/>
            <a:ext cx="41275" cy="7937"/>
          </a:xfrm>
          <a:prstGeom prst="rect">
            <a:avLst/>
          </a:prstGeom>
          <a:solidFill>
            <a:srgbClr val="B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7" name="Rectangle 1269"/>
          <p:cNvSpPr>
            <a:spLocks noChangeArrowheads="1"/>
          </p:cNvSpPr>
          <p:nvPr/>
        </p:nvSpPr>
        <p:spPr bwMode="auto">
          <a:xfrm>
            <a:off x="6053138" y="3517900"/>
            <a:ext cx="41275" cy="6350"/>
          </a:xfrm>
          <a:prstGeom prst="rect">
            <a:avLst/>
          </a:prstGeom>
          <a:solidFill>
            <a:srgbClr val="B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8" name="Rectangle 1270"/>
          <p:cNvSpPr>
            <a:spLocks noChangeArrowheads="1"/>
          </p:cNvSpPr>
          <p:nvPr/>
        </p:nvSpPr>
        <p:spPr bwMode="auto">
          <a:xfrm>
            <a:off x="6053138" y="3524250"/>
            <a:ext cx="41275" cy="6350"/>
          </a:xfrm>
          <a:prstGeom prst="rect">
            <a:avLst/>
          </a:prstGeom>
          <a:solidFill>
            <a:srgbClr val="B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59" name="Rectangle 1271"/>
          <p:cNvSpPr>
            <a:spLocks noChangeArrowheads="1"/>
          </p:cNvSpPr>
          <p:nvPr/>
        </p:nvSpPr>
        <p:spPr bwMode="auto">
          <a:xfrm>
            <a:off x="6053138" y="3530600"/>
            <a:ext cx="41275" cy="6350"/>
          </a:xfrm>
          <a:prstGeom prst="rect">
            <a:avLst/>
          </a:prstGeom>
          <a:solidFill>
            <a:srgbClr val="B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0" name="Rectangle 1272"/>
          <p:cNvSpPr>
            <a:spLocks noChangeArrowheads="1"/>
          </p:cNvSpPr>
          <p:nvPr/>
        </p:nvSpPr>
        <p:spPr bwMode="auto">
          <a:xfrm>
            <a:off x="6053138" y="3536950"/>
            <a:ext cx="41275" cy="6350"/>
          </a:xfrm>
          <a:prstGeom prst="rect">
            <a:avLst/>
          </a:prstGeom>
          <a:solidFill>
            <a:srgbClr val="B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1" name="Rectangle 1273"/>
          <p:cNvSpPr>
            <a:spLocks noChangeArrowheads="1"/>
          </p:cNvSpPr>
          <p:nvPr/>
        </p:nvSpPr>
        <p:spPr bwMode="auto">
          <a:xfrm>
            <a:off x="6053138" y="3543300"/>
            <a:ext cx="41275" cy="7938"/>
          </a:xfrm>
          <a:prstGeom prst="rect">
            <a:avLst/>
          </a:prstGeom>
          <a:solidFill>
            <a:srgbClr val="B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2" name="Rectangle 1274"/>
          <p:cNvSpPr>
            <a:spLocks noChangeArrowheads="1"/>
          </p:cNvSpPr>
          <p:nvPr/>
        </p:nvSpPr>
        <p:spPr bwMode="auto">
          <a:xfrm>
            <a:off x="6053138" y="3551238"/>
            <a:ext cx="41275" cy="4762"/>
          </a:xfrm>
          <a:prstGeom prst="rect">
            <a:avLst/>
          </a:prstGeom>
          <a:solidFill>
            <a:srgbClr val="A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3" name="Rectangle 1275"/>
          <p:cNvSpPr>
            <a:spLocks noChangeArrowheads="1"/>
          </p:cNvSpPr>
          <p:nvPr/>
        </p:nvSpPr>
        <p:spPr bwMode="auto">
          <a:xfrm>
            <a:off x="6053138" y="3556000"/>
            <a:ext cx="41275" cy="7938"/>
          </a:xfrm>
          <a:prstGeom prst="rect">
            <a:avLst/>
          </a:prstGeom>
          <a:solidFill>
            <a:srgbClr val="A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4" name="Rectangle 1276"/>
          <p:cNvSpPr>
            <a:spLocks noChangeArrowheads="1"/>
          </p:cNvSpPr>
          <p:nvPr/>
        </p:nvSpPr>
        <p:spPr bwMode="auto">
          <a:xfrm>
            <a:off x="6053138" y="3563938"/>
            <a:ext cx="41275" cy="6350"/>
          </a:xfrm>
          <a:prstGeom prst="rect">
            <a:avLst/>
          </a:prstGeom>
          <a:solidFill>
            <a:srgbClr val="A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5" name="Rectangle 1277"/>
          <p:cNvSpPr>
            <a:spLocks noChangeArrowheads="1"/>
          </p:cNvSpPr>
          <p:nvPr/>
        </p:nvSpPr>
        <p:spPr bwMode="auto">
          <a:xfrm>
            <a:off x="6053138" y="3570288"/>
            <a:ext cx="41275" cy="6350"/>
          </a:xfrm>
          <a:prstGeom prst="rect">
            <a:avLst/>
          </a:prstGeom>
          <a:solidFill>
            <a:srgbClr val="A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6" name="Rectangle 1278"/>
          <p:cNvSpPr>
            <a:spLocks noChangeArrowheads="1"/>
          </p:cNvSpPr>
          <p:nvPr/>
        </p:nvSpPr>
        <p:spPr bwMode="auto">
          <a:xfrm>
            <a:off x="6053138" y="3576638"/>
            <a:ext cx="41275" cy="6350"/>
          </a:xfrm>
          <a:prstGeom prst="rect">
            <a:avLst/>
          </a:prstGeom>
          <a:solidFill>
            <a:srgbClr val="A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7" name="Rectangle 1279"/>
          <p:cNvSpPr>
            <a:spLocks noChangeArrowheads="1"/>
          </p:cNvSpPr>
          <p:nvPr/>
        </p:nvSpPr>
        <p:spPr bwMode="auto">
          <a:xfrm>
            <a:off x="6053138" y="3582988"/>
            <a:ext cx="41275" cy="6350"/>
          </a:xfrm>
          <a:prstGeom prst="rect">
            <a:avLst/>
          </a:prstGeom>
          <a:solidFill>
            <a:srgbClr val="A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8" name="Rectangle 1280"/>
          <p:cNvSpPr>
            <a:spLocks noChangeArrowheads="1"/>
          </p:cNvSpPr>
          <p:nvPr/>
        </p:nvSpPr>
        <p:spPr bwMode="auto">
          <a:xfrm>
            <a:off x="6053138" y="3589338"/>
            <a:ext cx="41275" cy="7937"/>
          </a:xfrm>
          <a:prstGeom prst="rect">
            <a:avLst/>
          </a:prstGeom>
          <a:solidFill>
            <a:srgbClr val="A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69" name="Rectangle 1281"/>
          <p:cNvSpPr>
            <a:spLocks noChangeArrowheads="1"/>
          </p:cNvSpPr>
          <p:nvPr/>
        </p:nvSpPr>
        <p:spPr bwMode="auto">
          <a:xfrm>
            <a:off x="6053138" y="3597275"/>
            <a:ext cx="41275" cy="4763"/>
          </a:xfrm>
          <a:prstGeom prst="rect">
            <a:avLst/>
          </a:prstGeom>
          <a:solidFill>
            <a:srgbClr val="A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0" name="Rectangle 1282"/>
          <p:cNvSpPr>
            <a:spLocks noChangeArrowheads="1"/>
          </p:cNvSpPr>
          <p:nvPr/>
        </p:nvSpPr>
        <p:spPr bwMode="auto">
          <a:xfrm>
            <a:off x="6053138" y="3602038"/>
            <a:ext cx="41275" cy="7937"/>
          </a:xfrm>
          <a:prstGeom prst="rect">
            <a:avLst/>
          </a:prstGeom>
          <a:solidFill>
            <a:srgbClr val="9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1" name="Rectangle 1283"/>
          <p:cNvSpPr>
            <a:spLocks noChangeArrowheads="1"/>
          </p:cNvSpPr>
          <p:nvPr/>
        </p:nvSpPr>
        <p:spPr bwMode="auto">
          <a:xfrm>
            <a:off x="6053138" y="3609975"/>
            <a:ext cx="41275" cy="6350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2" name="Rectangle 1284"/>
          <p:cNvSpPr>
            <a:spLocks noChangeArrowheads="1"/>
          </p:cNvSpPr>
          <p:nvPr/>
        </p:nvSpPr>
        <p:spPr bwMode="auto">
          <a:xfrm>
            <a:off x="6053138" y="3616325"/>
            <a:ext cx="41275" cy="6350"/>
          </a:xfrm>
          <a:prstGeom prst="rect">
            <a:avLst/>
          </a:prstGeom>
          <a:solidFill>
            <a:srgbClr val="9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3" name="Rectangle 1285"/>
          <p:cNvSpPr>
            <a:spLocks noChangeArrowheads="1"/>
          </p:cNvSpPr>
          <p:nvPr/>
        </p:nvSpPr>
        <p:spPr bwMode="auto">
          <a:xfrm>
            <a:off x="6053138" y="3622675"/>
            <a:ext cx="41275" cy="635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4" name="Rectangle 1286"/>
          <p:cNvSpPr>
            <a:spLocks noChangeArrowheads="1"/>
          </p:cNvSpPr>
          <p:nvPr/>
        </p:nvSpPr>
        <p:spPr bwMode="auto">
          <a:xfrm>
            <a:off x="6053138" y="3629025"/>
            <a:ext cx="41275" cy="6350"/>
          </a:xfrm>
          <a:prstGeom prst="rect">
            <a:avLst/>
          </a:prstGeom>
          <a:solidFill>
            <a:srgbClr val="9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5" name="Rectangle 1287"/>
          <p:cNvSpPr>
            <a:spLocks noChangeArrowheads="1"/>
          </p:cNvSpPr>
          <p:nvPr/>
        </p:nvSpPr>
        <p:spPr bwMode="auto">
          <a:xfrm>
            <a:off x="6053138" y="3635375"/>
            <a:ext cx="41275" cy="6350"/>
          </a:xfrm>
          <a:prstGeom prst="rect">
            <a:avLst/>
          </a:prstGeom>
          <a:solidFill>
            <a:srgbClr val="9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6" name="Rectangle 1288"/>
          <p:cNvSpPr>
            <a:spLocks noChangeArrowheads="1"/>
          </p:cNvSpPr>
          <p:nvPr/>
        </p:nvSpPr>
        <p:spPr bwMode="auto">
          <a:xfrm>
            <a:off x="6053138" y="3641725"/>
            <a:ext cx="41275" cy="6350"/>
          </a:xfrm>
          <a:prstGeom prst="rect">
            <a:avLst/>
          </a:prstGeom>
          <a:solidFill>
            <a:srgbClr val="9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7" name="Rectangle 1289"/>
          <p:cNvSpPr>
            <a:spLocks noChangeArrowheads="1"/>
          </p:cNvSpPr>
          <p:nvPr/>
        </p:nvSpPr>
        <p:spPr bwMode="auto">
          <a:xfrm>
            <a:off x="6053138" y="3648075"/>
            <a:ext cx="41275" cy="6350"/>
          </a:xfrm>
          <a:prstGeom prst="rect">
            <a:avLst/>
          </a:prstGeom>
          <a:solidFill>
            <a:srgbClr val="9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8" name="Rectangle 1290"/>
          <p:cNvSpPr>
            <a:spLocks noChangeArrowheads="1"/>
          </p:cNvSpPr>
          <p:nvPr/>
        </p:nvSpPr>
        <p:spPr bwMode="auto">
          <a:xfrm>
            <a:off x="6053138" y="3654425"/>
            <a:ext cx="41275" cy="7938"/>
          </a:xfrm>
          <a:prstGeom prst="rect">
            <a:avLst/>
          </a:prstGeom>
          <a:solidFill>
            <a:srgbClr val="8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79" name="Rectangle 1291"/>
          <p:cNvSpPr>
            <a:spLocks noChangeArrowheads="1"/>
          </p:cNvSpPr>
          <p:nvPr/>
        </p:nvSpPr>
        <p:spPr bwMode="auto">
          <a:xfrm>
            <a:off x="6053138" y="3662363"/>
            <a:ext cx="41275" cy="6350"/>
          </a:xfrm>
          <a:prstGeom prst="rect">
            <a:avLst/>
          </a:prstGeom>
          <a:solidFill>
            <a:srgbClr val="8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0" name="Rectangle 1292"/>
          <p:cNvSpPr>
            <a:spLocks noChangeArrowheads="1"/>
          </p:cNvSpPr>
          <p:nvPr/>
        </p:nvSpPr>
        <p:spPr bwMode="auto">
          <a:xfrm>
            <a:off x="6053138" y="3668713"/>
            <a:ext cx="41275" cy="6350"/>
          </a:xfrm>
          <a:prstGeom prst="rect">
            <a:avLst/>
          </a:pr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1" name="Rectangle 1293"/>
          <p:cNvSpPr>
            <a:spLocks noChangeArrowheads="1"/>
          </p:cNvSpPr>
          <p:nvPr/>
        </p:nvSpPr>
        <p:spPr bwMode="auto">
          <a:xfrm>
            <a:off x="6053138" y="3675063"/>
            <a:ext cx="41275" cy="6350"/>
          </a:xfrm>
          <a:prstGeom prst="rect">
            <a:avLst/>
          </a:prstGeom>
          <a:solidFill>
            <a:srgbClr val="8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2" name="Rectangle 1294"/>
          <p:cNvSpPr>
            <a:spLocks noChangeArrowheads="1"/>
          </p:cNvSpPr>
          <p:nvPr/>
        </p:nvSpPr>
        <p:spPr bwMode="auto">
          <a:xfrm>
            <a:off x="6053138" y="3681413"/>
            <a:ext cx="41275" cy="6350"/>
          </a:xfrm>
          <a:prstGeom prst="rect">
            <a:avLst/>
          </a:prstGeom>
          <a:solidFill>
            <a:srgbClr val="8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3" name="Rectangle 1295"/>
          <p:cNvSpPr>
            <a:spLocks noChangeArrowheads="1"/>
          </p:cNvSpPr>
          <p:nvPr/>
        </p:nvSpPr>
        <p:spPr bwMode="auto">
          <a:xfrm>
            <a:off x="6053138" y="3687763"/>
            <a:ext cx="41275" cy="7937"/>
          </a:xfrm>
          <a:prstGeom prst="rect">
            <a:avLst/>
          </a:prstGeom>
          <a:solidFill>
            <a:srgbClr val="8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4" name="Rectangle 1296"/>
          <p:cNvSpPr>
            <a:spLocks noChangeArrowheads="1"/>
          </p:cNvSpPr>
          <p:nvPr/>
        </p:nvSpPr>
        <p:spPr bwMode="auto">
          <a:xfrm>
            <a:off x="6053138" y="3695700"/>
            <a:ext cx="41275" cy="4763"/>
          </a:xfrm>
          <a:prstGeom prst="rect">
            <a:avLst/>
          </a:prstGeom>
          <a:solidFill>
            <a:srgbClr val="8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5" name="Rectangle 1297"/>
          <p:cNvSpPr>
            <a:spLocks noChangeArrowheads="1"/>
          </p:cNvSpPr>
          <p:nvPr/>
        </p:nvSpPr>
        <p:spPr bwMode="auto">
          <a:xfrm>
            <a:off x="6053138" y="3700463"/>
            <a:ext cx="41275" cy="4762"/>
          </a:xfrm>
          <a:prstGeom prst="rect">
            <a:avLst/>
          </a:prstGeom>
          <a:solidFill>
            <a:srgbClr val="8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86" name="Rectangle 1298"/>
          <p:cNvSpPr>
            <a:spLocks noChangeArrowheads="1"/>
          </p:cNvSpPr>
          <p:nvPr/>
        </p:nvSpPr>
        <p:spPr bwMode="auto">
          <a:xfrm>
            <a:off x="6054725" y="3286125"/>
            <a:ext cx="39688" cy="419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587" name="Picture 129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9525" y="3267075"/>
            <a:ext cx="317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88" name="Rectangle 1300"/>
          <p:cNvSpPr>
            <a:spLocks noChangeArrowheads="1"/>
          </p:cNvSpPr>
          <p:nvPr/>
        </p:nvSpPr>
        <p:spPr bwMode="auto">
          <a:xfrm>
            <a:off x="6359525" y="3267075"/>
            <a:ext cx="31750" cy="19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589" name="Picture 13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15075" y="3246438"/>
            <a:ext cx="7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590" name="Picture 13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15075" y="3246438"/>
            <a:ext cx="7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91" name="Rectangle 1303"/>
          <p:cNvSpPr>
            <a:spLocks noChangeArrowheads="1"/>
          </p:cNvSpPr>
          <p:nvPr/>
        </p:nvSpPr>
        <p:spPr bwMode="auto">
          <a:xfrm>
            <a:off x="6315075" y="3308350"/>
            <a:ext cx="76200" cy="41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92" name="Line 1304"/>
          <p:cNvSpPr>
            <a:spLocks noChangeShapeType="1"/>
          </p:cNvSpPr>
          <p:nvPr/>
        </p:nvSpPr>
        <p:spPr bwMode="auto">
          <a:xfrm>
            <a:off x="6315075" y="3248025"/>
            <a:ext cx="1588" cy="4873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593" name="Line 1305"/>
          <p:cNvSpPr>
            <a:spLocks noChangeShapeType="1"/>
          </p:cNvSpPr>
          <p:nvPr/>
        </p:nvSpPr>
        <p:spPr bwMode="auto">
          <a:xfrm>
            <a:off x="6391275" y="3248025"/>
            <a:ext cx="1588" cy="4873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594" name="Rectangle 1306"/>
          <p:cNvSpPr>
            <a:spLocks noChangeArrowheads="1"/>
          </p:cNvSpPr>
          <p:nvPr/>
        </p:nvSpPr>
        <p:spPr bwMode="auto">
          <a:xfrm>
            <a:off x="6327775" y="3319463"/>
            <a:ext cx="52388" cy="190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95" name="Rectangle 1307"/>
          <p:cNvSpPr>
            <a:spLocks noChangeArrowheads="1"/>
          </p:cNvSpPr>
          <p:nvPr/>
        </p:nvSpPr>
        <p:spPr bwMode="auto">
          <a:xfrm>
            <a:off x="6327775" y="3319463"/>
            <a:ext cx="52388" cy="1905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96" name="Rectangle 1308"/>
          <p:cNvSpPr>
            <a:spLocks noChangeArrowheads="1"/>
          </p:cNvSpPr>
          <p:nvPr/>
        </p:nvSpPr>
        <p:spPr bwMode="auto">
          <a:xfrm>
            <a:off x="6334125" y="3328988"/>
            <a:ext cx="12700" cy="7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97" name="Rectangle 1309"/>
          <p:cNvSpPr>
            <a:spLocks noChangeArrowheads="1"/>
          </p:cNvSpPr>
          <p:nvPr/>
        </p:nvSpPr>
        <p:spPr bwMode="auto">
          <a:xfrm>
            <a:off x="6346825" y="3328988"/>
            <a:ext cx="14288" cy="7937"/>
          </a:xfrm>
          <a:prstGeom prst="rect">
            <a:avLst/>
          </a:prstGeom>
          <a:solidFill>
            <a:srgbClr val="9F9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98" name="Rectangle 1310"/>
          <p:cNvSpPr>
            <a:spLocks noChangeArrowheads="1"/>
          </p:cNvSpPr>
          <p:nvPr/>
        </p:nvSpPr>
        <p:spPr bwMode="auto">
          <a:xfrm>
            <a:off x="6332538" y="3322638"/>
            <a:ext cx="1587" cy="635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99" name="Rectangle 1311"/>
          <p:cNvSpPr>
            <a:spLocks noChangeArrowheads="1"/>
          </p:cNvSpPr>
          <p:nvPr/>
        </p:nvSpPr>
        <p:spPr bwMode="auto">
          <a:xfrm>
            <a:off x="6334125" y="3322638"/>
            <a:ext cx="1588" cy="63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0" name="Rectangle 1312"/>
          <p:cNvSpPr>
            <a:spLocks noChangeArrowheads="1"/>
          </p:cNvSpPr>
          <p:nvPr/>
        </p:nvSpPr>
        <p:spPr bwMode="auto">
          <a:xfrm>
            <a:off x="6334125" y="3322638"/>
            <a:ext cx="1588" cy="6350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1" name="Rectangle 1313"/>
          <p:cNvSpPr>
            <a:spLocks noChangeArrowheads="1"/>
          </p:cNvSpPr>
          <p:nvPr/>
        </p:nvSpPr>
        <p:spPr bwMode="auto">
          <a:xfrm>
            <a:off x="6335713" y="3322638"/>
            <a:ext cx="1587" cy="63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2" name="Rectangle 1314"/>
          <p:cNvSpPr>
            <a:spLocks noChangeArrowheads="1"/>
          </p:cNvSpPr>
          <p:nvPr/>
        </p:nvSpPr>
        <p:spPr bwMode="auto">
          <a:xfrm>
            <a:off x="6337300" y="3322638"/>
            <a:ext cx="1588" cy="63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3" name="Rectangle 1315"/>
          <p:cNvSpPr>
            <a:spLocks noChangeArrowheads="1"/>
          </p:cNvSpPr>
          <p:nvPr/>
        </p:nvSpPr>
        <p:spPr bwMode="auto">
          <a:xfrm>
            <a:off x="6337300" y="3322638"/>
            <a:ext cx="1588" cy="63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4" name="Rectangle 1316"/>
          <p:cNvSpPr>
            <a:spLocks noChangeArrowheads="1"/>
          </p:cNvSpPr>
          <p:nvPr/>
        </p:nvSpPr>
        <p:spPr bwMode="auto">
          <a:xfrm>
            <a:off x="6338888" y="3322638"/>
            <a:ext cx="1587" cy="63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5" name="Rectangle 1317"/>
          <p:cNvSpPr>
            <a:spLocks noChangeArrowheads="1"/>
          </p:cNvSpPr>
          <p:nvPr/>
        </p:nvSpPr>
        <p:spPr bwMode="auto">
          <a:xfrm>
            <a:off x="6340475" y="3322638"/>
            <a:ext cx="1588" cy="63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6" name="Rectangle 1318"/>
          <p:cNvSpPr>
            <a:spLocks noChangeArrowheads="1"/>
          </p:cNvSpPr>
          <p:nvPr/>
        </p:nvSpPr>
        <p:spPr bwMode="auto">
          <a:xfrm>
            <a:off x="6340475" y="3322638"/>
            <a:ext cx="1588" cy="63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7" name="Rectangle 1319"/>
          <p:cNvSpPr>
            <a:spLocks noChangeArrowheads="1"/>
          </p:cNvSpPr>
          <p:nvPr/>
        </p:nvSpPr>
        <p:spPr bwMode="auto">
          <a:xfrm>
            <a:off x="6342063" y="3322638"/>
            <a:ext cx="1587" cy="63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8" name="Rectangle 1320"/>
          <p:cNvSpPr>
            <a:spLocks noChangeArrowheads="1"/>
          </p:cNvSpPr>
          <p:nvPr/>
        </p:nvSpPr>
        <p:spPr bwMode="auto">
          <a:xfrm>
            <a:off x="6342063" y="3322638"/>
            <a:ext cx="1587" cy="63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09" name="Rectangle 1321"/>
          <p:cNvSpPr>
            <a:spLocks noChangeArrowheads="1"/>
          </p:cNvSpPr>
          <p:nvPr/>
        </p:nvSpPr>
        <p:spPr bwMode="auto">
          <a:xfrm>
            <a:off x="6343650" y="3322638"/>
            <a:ext cx="1588" cy="63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0" name="Rectangle 1322"/>
          <p:cNvSpPr>
            <a:spLocks noChangeArrowheads="1"/>
          </p:cNvSpPr>
          <p:nvPr/>
        </p:nvSpPr>
        <p:spPr bwMode="auto">
          <a:xfrm>
            <a:off x="6345238" y="3322638"/>
            <a:ext cx="1587" cy="63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1" name="Rectangle 1323"/>
          <p:cNvSpPr>
            <a:spLocks noChangeArrowheads="1"/>
          </p:cNvSpPr>
          <p:nvPr/>
        </p:nvSpPr>
        <p:spPr bwMode="auto">
          <a:xfrm>
            <a:off x="6345238" y="3322638"/>
            <a:ext cx="1587" cy="63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2" name="Rectangle 1324"/>
          <p:cNvSpPr>
            <a:spLocks noChangeArrowheads="1"/>
          </p:cNvSpPr>
          <p:nvPr/>
        </p:nvSpPr>
        <p:spPr bwMode="auto">
          <a:xfrm>
            <a:off x="6346825" y="3322638"/>
            <a:ext cx="1588" cy="63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3" name="Rectangle 1325"/>
          <p:cNvSpPr>
            <a:spLocks noChangeArrowheads="1"/>
          </p:cNvSpPr>
          <p:nvPr/>
        </p:nvSpPr>
        <p:spPr bwMode="auto">
          <a:xfrm>
            <a:off x="6348413" y="3322638"/>
            <a:ext cx="1587" cy="63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4" name="Rectangle 1326"/>
          <p:cNvSpPr>
            <a:spLocks noChangeArrowheads="1"/>
          </p:cNvSpPr>
          <p:nvPr/>
        </p:nvSpPr>
        <p:spPr bwMode="auto">
          <a:xfrm>
            <a:off x="6348413" y="3322638"/>
            <a:ext cx="1587" cy="63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5" name="Rectangle 1327"/>
          <p:cNvSpPr>
            <a:spLocks noChangeArrowheads="1"/>
          </p:cNvSpPr>
          <p:nvPr/>
        </p:nvSpPr>
        <p:spPr bwMode="auto">
          <a:xfrm>
            <a:off x="6350000" y="3322638"/>
            <a:ext cx="3175" cy="63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6" name="Rectangle 1328"/>
          <p:cNvSpPr>
            <a:spLocks noChangeArrowheads="1"/>
          </p:cNvSpPr>
          <p:nvPr/>
        </p:nvSpPr>
        <p:spPr bwMode="auto">
          <a:xfrm>
            <a:off x="6353175" y="3322638"/>
            <a:ext cx="0" cy="6350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7" name="Rectangle 1329"/>
          <p:cNvSpPr>
            <a:spLocks noChangeArrowheads="1"/>
          </p:cNvSpPr>
          <p:nvPr/>
        </p:nvSpPr>
        <p:spPr bwMode="auto">
          <a:xfrm>
            <a:off x="6353175" y="3322638"/>
            <a:ext cx="0" cy="63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8" name="Rectangle 1330"/>
          <p:cNvSpPr>
            <a:spLocks noChangeArrowheads="1"/>
          </p:cNvSpPr>
          <p:nvPr/>
        </p:nvSpPr>
        <p:spPr bwMode="auto">
          <a:xfrm>
            <a:off x="6353175" y="3322638"/>
            <a:ext cx="1588" cy="63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19" name="Rectangle 1331"/>
          <p:cNvSpPr>
            <a:spLocks noChangeArrowheads="1"/>
          </p:cNvSpPr>
          <p:nvPr/>
        </p:nvSpPr>
        <p:spPr bwMode="auto">
          <a:xfrm>
            <a:off x="6353175" y="3322638"/>
            <a:ext cx="1588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0" name="Rectangle 1332"/>
          <p:cNvSpPr>
            <a:spLocks noChangeArrowheads="1"/>
          </p:cNvSpPr>
          <p:nvPr/>
        </p:nvSpPr>
        <p:spPr bwMode="auto">
          <a:xfrm>
            <a:off x="6354763" y="3322638"/>
            <a:ext cx="1587" cy="635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1" name="Rectangle 1333"/>
          <p:cNvSpPr>
            <a:spLocks noChangeArrowheads="1"/>
          </p:cNvSpPr>
          <p:nvPr/>
        </p:nvSpPr>
        <p:spPr bwMode="auto">
          <a:xfrm>
            <a:off x="6356350" y="3322638"/>
            <a:ext cx="1588" cy="635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2" name="Rectangle 1334"/>
          <p:cNvSpPr>
            <a:spLocks noChangeArrowheads="1"/>
          </p:cNvSpPr>
          <p:nvPr/>
        </p:nvSpPr>
        <p:spPr bwMode="auto">
          <a:xfrm>
            <a:off x="6356350" y="3322638"/>
            <a:ext cx="1588" cy="6350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3" name="Rectangle 1335"/>
          <p:cNvSpPr>
            <a:spLocks noChangeArrowheads="1"/>
          </p:cNvSpPr>
          <p:nvPr/>
        </p:nvSpPr>
        <p:spPr bwMode="auto">
          <a:xfrm>
            <a:off x="6357938" y="3322638"/>
            <a:ext cx="1587" cy="6350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4" name="Rectangle 1336"/>
          <p:cNvSpPr>
            <a:spLocks noChangeArrowheads="1"/>
          </p:cNvSpPr>
          <p:nvPr/>
        </p:nvSpPr>
        <p:spPr bwMode="auto">
          <a:xfrm>
            <a:off x="6359525" y="3322638"/>
            <a:ext cx="1588" cy="63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5" name="Rectangle 1337"/>
          <p:cNvSpPr>
            <a:spLocks noChangeArrowheads="1"/>
          </p:cNvSpPr>
          <p:nvPr/>
        </p:nvSpPr>
        <p:spPr bwMode="auto">
          <a:xfrm>
            <a:off x="6359525" y="3322638"/>
            <a:ext cx="1588" cy="6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6" name="Rectangle 1338"/>
          <p:cNvSpPr>
            <a:spLocks noChangeArrowheads="1"/>
          </p:cNvSpPr>
          <p:nvPr/>
        </p:nvSpPr>
        <p:spPr bwMode="auto">
          <a:xfrm>
            <a:off x="6361113" y="3322638"/>
            <a:ext cx="1587" cy="6350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7" name="Rectangle 1339"/>
          <p:cNvSpPr>
            <a:spLocks noChangeArrowheads="1"/>
          </p:cNvSpPr>
          <p:nvPr/>
        </p:nvSpPr>
        <p:spPr bwMode="auto">
          <a:xfrm>
            <a:off x="6361113" y="3322638"/>
            <a:ext cx="1587" cy="6350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8" name="Rectangle 1340"/>
          <p:cNvSpPr>
            <a:spLocks noChangeArrowheads="1"/>
          </p:cNvSpPr>
          <p:nvPr/>
        </p:nvSpPr>
        <p:spPr bwMode="auto">
          <a:xfrm>
            <a:off x="6362700" y="3322638"/>
            <a:ext cx="1588" cy="6350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29" name="Rectangle 1341"/>
          <p:cNvSpPr>
            <a:spLocks noChangeArrowheads="1"/>
          </p:cNvSpPr>
          <p:nvPr/>
        </p:nvSpPr>
        <p:spPr bwMode="auto">
          <a:xfrm>
            <a:off x="6364288" y="3322638"/>
            <a:ext cx="1587" cy="6350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0" name="Rectangle 1342"/>
          <p:cNvSpPr>
            <a:spLocks noChangeArrowheads="1"/>
          </p:cNvSpPr>
          <p:nvPr/>
        </p:nvSpPr>
        <p:spPr bwMode="auto">
          <a:xfrm>
            <a:off x="6364288" y="3322638"/>
            <a:ext cx="1587" cy="6350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1" name="Rectangle 1343"/>
          <p:cNvSpPr>
            <a:spLocks noChangeArrowheads="1"/>
          </p:cNvSpPr>
          <p:nvPr/>
        </p:nvSpPr>
        <p:spPr bwMode="auto">
          <a:xfrm>
            <a:off x="6365875" y="3322638"/>
            <a:ext cx="1588" cy="635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2" name="Rectangle 1344"/>
          <p:cNvSpPr>
            <a:spLocks noChangeArrowheads="1"/>
          </p:cNvSpPr>
          <p:nvPr/>
        </p:nvSpPr>
        <p:spPr bwMode="auto">
          <a:xfrm>
            <a:off x="6367463" y="3322638"/>
            <a:ext cx="1587" cy="635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3" name="Rectangle 1345"/>
          <p:cNvSpPr>
            <a:spLocks noChangeArrowheads="1"/>
          </p:cNvSpPr>
          <p:nvPr/>
        </p:nvSpPr>
        <p:spPr bwMode="auto">
          <a:xfrm>
            <a:off x="6367463" y="3322638"/>
            <a:ext cx="1587" cy="6350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4" name="Rectangle 1346"/>
          <p:cNvSpPr>
            <a:spLocks noChangeArrowheads="1"/>
          </p:cNvSpPr>
          <p:nvPr/>
        </p:nvSpPr>
        <p:spPr bwMode="auto">
          <a:xfrm>
            <a:off x="6369050" y="3322638"/>
            <a:ext cx="3175" cy="6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5" name="Rectangle 1347"/>
          <p:cNvSpPr>
            <a:spLocks noChangeArrowheads="1"/>
          </p:cNvSpPr>
          <p:nvPr/>
        </p:nvSpPr>
        <p:spPr bwMode="auto">
          <a:xfrm>
            <a:off x="6372225" y="3322638"/>
            <a:ext cx="0" cy="6350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6" name="Rectangle 1348"/>
          <p:cNvSpPr>
            <a:spLocks noChangeArrowheads="1"/>
          </p:cNvSpPr>
          <p:nvPr/>
        </p:nvSpPr>
        <p:spPr bwMode="auto">
          <a:xfrm>
            <a:off x="6372225" y="3322638"/>
            <a:ext cx="0" cy="635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7" name="Rectangle 1349"/>
          <p:cNvSpPr>
            <a:spLocks noChangeArrowheads="1"/>
          </p:cNvSpPr>
          <p:nvPr/>
        </p:nvSpPr>
        <p:spPr bwMode="auto">
          <a:xfrm>
            <a:off x="6372225" y="3322638"/>
            <a:ext cx="1588" cy="6350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8" name="Rectangle 1350"/>
          <p:cNvSpPr>
            <a:spLocks noChangeArrowheads="1"/>
          </p:cNvSpPr>
          <p:nvPr/>
        </p:nvSpPr>
        <p:spPr bwMode="auto">
          <a:xfrm>
            <a:off x="6361113" y="3328988"/>
            <a:ext cx="12700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39" name="Freeform 1351"/>
          <p:cNvSpPr>
            <a:spLocks/>
          </p:cNvSpPr>
          <p:nvPr/>
        </p:nvSpPr>
        <p:spPr bwMode="auto">
          <a:xfrm>
            <a:off x="6042025" y="3216275"/>
            <a:ext cx="395288" cy="519113"/>
          </a:xfrm>
          <a:custGeom>
            <a:avLst/>
            <a:gdLst>
              <a:gd name="T0" fmla="*/ 52969 w 500"/>
              <a:gd name="T1" fmla="*/ 519113 h 654"/>
              <a:gd name="T2" fmla="*/ 52969 w 500"/>
              <a:gd name="T3" fmla="*/ 504032 h 654"/>
              <a:gd name="T4" fmla="*/ 0 w 500"/>
              <a:gd name="T5" fmla="*/ 504032 h 654"/>
              <a:gd name="T6" fmla="*/ 0 w 500"/>
              <a:gd name="T7" fmla="*/ 53975 h 654"/>
              <a:gd name="T8" fmla="*/ 15021 w 500"/>
              <a:gd name="T9" fmla="*/ 38100 h 654"/>
              <a:gd name="T10" fmla="*/ 52969 w 500"/>
              <a:gd name="T11" fmla="*/ 38100 h 654"/>
              <a:gd name="T12" fmla="*/ 52969 w 500"/>
              <a:gd name="T13" fmla="*/ 30956 h 654"/>
              <a:gd name="T14" fmla="*/ 83801 w 500"/>
              <a:gd name="T15" fmla="*/ 0 h 654"/>
              <a:gd name="T16" fmla="*/ 395288 w 500"/>
              <a:gd name="T17" fmla="*/ 0 h 654"/>
              <a:gd name="T18" fmla="*/ 395288 w 500"/>
              <a:gd name="T19" fmla="*/ 488950 h 654"/>
              <a:gd name="T20" fmla="*/ 364456 w 500"/>
              <a:gd name="T21" fmla="*/ 519113 h 654"/>
              <a:gd name="T22" fmla="*/ 52969 w 500"/>
              <a:gd name="T23" fmla="*/ 519113 h 6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4"/>
              <a:gd name="T38" fmla="*/ 500 w 500"/>
              <a:gd name="T39" fmla="*/ 654 h 6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4">
                <a:moveTo>
                  <a:pt x="67" y="654"/>
                </a:moveTo>
                <a:lnTo>
                  <a:pt x="67" y="635"/>
                </a:lnTo>
                <a:lnTo>
                  <a:pt x="0" y="635"/>
                </a:lnTo>
                <a:lnTo>
                  <a:pt x="0" y="68"/>
                </a:lnTo>
                <a:lnTo>
                  <a:pt x="19" y="48"/>
                </a:lnTo>
                <a:lnTo>
                  <a:pt x="67" y="48"/>
                </a:lnTo>
                <a:lnTo>
                  <a:pt x="67" y="39"/>
                </a:lnTo>
                <a:lnTo>
                  <a:pt x="106" y="0"/>
                </a:lnTo>
                <a:lnTo>
                  <a:pt x="500" y="0"/>
                </a:lnTo>
                <a:lnTo>
                  <a:pt x="500" y="616"/>
                </a:lnTo>
                <a:lnTo>
                  <a:pt x="461" y="654"/>
                </a:lnTo>
                <a:lnTo>
                  <a:pt x="67" y="6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0" name="Rectangle 1352"/>
          <p:cNvSpPr>
            <a:spLocks noChangeArrowheads="1"/>
          </p:cNvSpPr>
          <p:nvPr/>
        </p:nvSpPr>
        <p:spPr bwMode="auto">
          <a:xfrm>
            <a:off x="6099175" y="3760788"/>
            <a:ext cx="396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ASCC</a:t>
            </a:r>
          </a:p>
        </p:txBody>
      </p:sp>
      <p:sp>
        <p:nvSpPr>
          <p:cNvPr id="38641" name="Freeform 1353"/>
          <p:cNvSpPr>
            <a:spLocks noEditPoints="1"/>
          </p:cNvSpPr>
          <p:nvPr/>
        </p:nvSpPr>
        <p:spPr bwMode="auto">
          <a:xfrm>
            <a:off x="6130925" y="4610100"/>
            <a:ext cx="377825" cy="26988"/>
          </a:xfrm>
          <a:custGeom>
            <a:avLst/>
            <a:gdLst>
              <a:gd name="T0" fmla="*/ 0 w 477"/>
              <a:gd name="T1" fmla="*/ 2249 h 36"/>
              <a:gd name="T2" fmla="*/ 0 w 477"/>
              <a:gd name="T3" fmla="*/ 11995 h 36"/>
              <a:gd name="T4" fmla="*/ 13465 w 477"/>
              <a:gd name="T5" fmla="*/ 11995 h 36"/>
              <a:gd name="T6" fmla="*/ 13465 w 477"/>
              <a:gd name="T7" fmla="*/ 2249 h 36"/>
              <a:gd name="T8" fmla="*/ 0 w 477"/>
              <a:gd name="T9" fmla="*/ 2249 h 36"/>
              <a:gd name="T10" fmla="*/ 55446 w 477"/>
              <a:gd name="T11" fmla="*/ 16493 h 36"/>
              <a:gd name="T12" fmla="*/ 55446 w 477"/>
              <a:gd name="T13" fmla="*/ 26988 h 36"/>
              <a:gd name="T14" fmla="*/ 68119 w 477"/>
              <a:gd name="T15" fmla="*/ 26988 h 36"/>
              <a:gd name="T16" fmla="*/ 68119 w 477"/>
              <a:gd name="T17" fmla="*/ 16493 h 36"/>
              <a:gd name="T18" fmla="*/ 55446 w 477"/>
              <a:gd name="T19" fmla="*/ 16493 h 36"/>
              <a:gd name="T20" fmla="*/ 243170 w 477"/>
              <a:gd name="T21" fmla="*/ 16493 h 36"/>
              <a:gd name="T22" fmla="*/ 243170 w 477"/>
              <a:gd name="T23" fmla="*/ 26988 h 36"/>
              <a:gd name="T24" fmla="*/ 230497 w 477"/>
              <a:gd name="T25" fmla="*/ 26988 h 36"/>
              <a:gd name="T26" fmla="*/ 230497 w 477"/>
              <a:gd name="T27" fmla="*/ 16493 h 36"/>
              <a:gd name="T28" fmla="*/ 243170 w 477"/>
              <a:gd name="T29" fmla="*/ 16493 h 36"/>
              <a:gd name="T30" fmla="*/ 259012 w 477"/>
              <a:gd name="T31" fmla="*/ 16493 h 36"/>
              <a:gd name="T32" fmla="*/ 259012 w 477"/>
              <a:gd name="T33" fmla="*/ 26988 h 36"/>
              <a:gd name="T34" fmla="*/ 272478 w 477"/>
              <a:gd name="T35" fmla="*/ 26988 h 36"/>
              <a:gd name="T36" fmla="*/ 272478 w 477"/>
              <a:gd name="T37" fmla="*/ 16493 h 36"/>
              <a:gd name="T38" fmla="*/ 259012 w 477"/>
              <a:gd name="T39" fmla="*/ 16493 h 36"/>
              <a:gd name="T40" fmla="*/ 337429 w 477"/>
              <a:gd name="T41" fmla="*/ 16493 h 36"/>
              <a:gd name="T42" fmla="*/ 337429 w 477"/>
              <a:gd name="T43" fmla="*/ 26988 h 36"/>
              <a:gd name="T44" fmla="*/ 350102 w 477"/>
              <a:gd name="T45" fmla="*/ 26988 h 36"/>
              <a:gd name="T46" fmla="*/ 350102 w 477"/>
              <a:gd name="T47" fmla="*/ 16493 h 36"/>
              <a:gd name="T48" fmla="*/ 337429 w 477"/>
              <a:gd name="T49" fmla="*/ 16493 h 36"/>
              <a:gd name="T50" fmla="*/ 365152 w 477"/>
              <a:gd name="T51" fmla="*/ 0 h 36"/>
              <a:gd name="T52" fmla="*/ 365152 w 477"/>
              <a:gd name="T53" fmla="*/ 9746 h 36"/>
              <a:gd name="T54" fmla="*/ 377825 w 477"/>
              <a:gd name="T55" fmla="*/ 9746 h 36"/>
              <a:gd name="T56" fmla="*/ 377825 w 477"/>
              <a:gd name="T57" fmla="*/ 0 h 36"/>
              <a:gd name="T58" fmla="*/ 365152 w 477"/>
              <a:gd name="T59" fmla="*/ 0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7"/>
              <a:gd name="T91" fmla="*/ 0 h 36"/>
              <a:gd name="T92" fmla="*/ 477 w 477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7" h="36">
                <a:moveTo>
                  <a:pt x="0" y="3"/>
                </a:moveTo>
                <a:lnTo>
                  <a:pt x="0" y="16"/>
                </a:lnTo>
                <a:lnTo>
                  <a:pt x="17" y="16"/>
                </a:lnTo>
                <a:lnTo>
                  <a:pt x="17" y="3"/>
                </a:lnTo>
                <a:lnTo>
                  <a:pt x="0" y="3"/>
                </a:lnTo>
                <a:close/>
                <a:moveTo>
                  <a:pt x="70" y="22"/>
                </a:moveTo>
                <a:lnTo>
                  <a:pt x="70" y="36"/>
                </a:lnTo>
                <a:lnTo>
                  <a:pt x="86" y="36"/>
                </a:lnTo>
                <a:lnTo>
                  <a:pt x="86" y="22"/>
                </a:lnTo>
                <a:lnTo>
                  <a:pt x="70" y="22"/>
                </a:lnTo>
                <a:close/>
                <a:moveTo>
                  <a:pt x="307" y="22"/>
                </a:moveTo>
                <a:lnTo>
                  <a:pt x="307" y="36"/>
                </a:lnTo>
                <a:lnTo>
                  <a:pt x="291" y="36"/>
                </a:lnTo>
                <a:lnTo>
                  <a:pt x="291" y="22"/>
                </a:lnTo>
                <a:lnTo>
                  <a:pt x="307" y="22"/>
                </a:lnTo>
                <a:close/>
                <a:moveTo>
                  <a:pt x="327" y="22"/>
                </a:moveTo>
                <a:lnTo>
                  <a:pt x="327" y="36"/>
                </a:lnTo>
                <a:lnTo>
                  <a:pt x="344" y="36"/>
                </a:lnTo>
                <a:lnTo>
                  <a:pt x="344" y="22"/>
                </a:lnTo>
                <a:lnTo>
                  <a:pt x="327" y="22"/>
                </a:lnTo>
                <a:close/>
                <a:moveTo>
                  <a:pt x="426" y="22"/>
                </a:moveTo>
                <a:lnTo>
                  <a:pt x="426" y="36"/>
                </a:lnTo>
                <a:lnTo>
                  <a:pt x="442" y="36"/>
                </a:lnTo>
                <a:lnTo>
                  <a:pt x="442" y="22"/>
                </a:lnTo>
                <a:lnTo>
                  <a:pt x="426" y="22"/>
                </a:lnTo>
                <a:close/>
                <a:moveTo>
                  <a:pt x="461" y="0"/>
                </a:moveTo>
                <a:lnTo>
                  <a:pt x="461" y="13"/>
                </a:lnTo>
                <a:lnTo>
                  <a:pt x="477" y="13"/>
                </a:lnTo>
                <a:lnTo>
                  <a:pt x="477" y="0"/>
                </a:ln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2" name="Rectangle 1354"/>
          <p:cNvSpPr>
            <a:spLocks noChangeArrowheads="1"/>
          </p:cNvSpPr>
          <p:nvPr/>
        </p:nvSpPr>
        <p:spPr bwMode="auto">
          <a:xfrm>
            <a:off x="6130925" y="461168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3" name="Rectangle 1355"/>
          <p:cNvSpPr>
            <a:spLocks noChangeArrowheads="1"/>
          </p:cNvSpPr>
          <p:nvPr/>
        </p:nvSpPr>
        <p:spPr bwMode="auto">
          <a:xfrm>
            <a:off x="6184900" y="4625975"/>
            <a:ext cx="14288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4" name="Rectangle 1356"/>
          <p:cNvSpPr>
            <a:spLocks noChangeArrowheads="1"/>
          </p:cNvSpPr>
          <p:nvPr/>
        </p:nvSpPr>
        <p:spPr bwMode="auto">
          <a:xfrm>
            <a:off x="6361113" y="4625975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5" name="Rectangle 1357"/>
          <p:cNvSpPr>
            <a:spLocks noChangeArrowheads="1"/>
          </p:cNvSpPr>
          <p:nvPr/>
        </p:nvSpPr>
        <p:spPr bwMode="auto">
          <a:xfrm>
            <a:off x="6391275" y="4625975"/>
            <a:ext cx="11113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6" name="Rectangle 1358"/>
          <p:cNvSpPr>
            <a:spLocks noChangeArrowheads="1"/>
          </p:cNvSpPr>
          <p:nvPr/>
        </p:nvSpPr>
        <p:spPr bwMode="auto">
          <a:xfrm>
            <a:off x="6467475" y="4625975"/>
            <a:ext cx="14288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7" name="Rectangle 1359"/>
          <p:cNvSpPr>
            <a:spLocks noChangeArrowheads="1"/>
          </p:cNvSpPr>
          <p:nvPr/>
        </p:nvSpPr>
        <p:spPr bwMode="auto">
          <a:xfrm>
            <a:off x="6496050" y="4610100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8" name="Freeform 1360"/>
          <p:cNvSpPr>
            <a:spLocks/>
          </p:cNvSpPr>
          <p:nvPr/>
        </p:nvSpPr>
        <p:spPr bwMode="auto">
          <a:xfrm>
            <a:off x="6489700" y="4113213"/>
            <a:ext cx="30163" cy="519112"/>
          </a:xfrm>
          <a:custGeom>
            <a:avLst/>
            <a:gdLst>
              <a:gd name="T0" fmla="*/ 0 w 38"/>
              <a:gd name="T1" fmla="*/ 519112 h 655"/>
              <a:gd name="T2" fmla="*/ 30163 w 38"/>
              <a:gd name="T3" fmla="*/ 488203 h 655"/>
              <a:gd name="T4" fmla="*/ 30163 w 38"/>
              <a:gd name="T5" fmla="*/ 0 h 655"/>
              <a:gd name="T6" fmla="*/ 0 w 38"/>
              <a:gd name="T7" fmla="*/ 31701 h 655"/>
              <a:gd name="T8" fmla="*/ 0 w 38"/>
              <a:gd name="T9" fmla="*/ 519112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655"/>
              <a:gd name="T17" fmla="*/ 38 w 38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655">
                <a:moveTo>
                  <a:pt x="0" y="655"/>
                </a:moveTo>
                <a:lnTo>
                  <a:pt x="38" y="616"/>
                </a:lnTo>
                <a:lnTo>
                  <a:pt x="38" y="0"/>
                </a:lnTo>
                <a:lnTo>
                  <a:pt x="0" y="40"/>
                </a:lnTo>
                <a:lnTo>
                  <a:pt x="0" y="655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49" name="Freeform 1361"/>
          <p:cNvSpPr>
            <a:spLocks/>
          </p:cNvSpPr>
          <p:nvPr/>
        </p:nvSpPr>
        <p:spPr bwMode="auto">
          <a:xfrm>
            <a:off x="6381750" y="4113213"/>
            <a:ext cx="138113" cy="30162"/>
          </a:xfrm>
          <a:custGeom>
            <a:avLst/>
            <a:gdLst>
              <a:gd name="T0" fmla="*/ 0 w 173"/>
              <a:gd name="T1" fmla="*/ 30162 h 38"/>
              <a:gd name="T2" fmla="*/ 31135 w 173"/>
              <a:gd name="T3" fmla="*/ 0 h 38"/>
              <a:gd name="T4" fmla="*/ 138113 w 173"/>
              <a:gd name="T5" fmla="*/ 0 h 38"/>
              <a:gd name="T6" fmla="*/ 107776 w 173"/>
              <a:gd name="T7" fmla="*/ 30162 h 38"/>
              <a:gd name="T8" fmla="*/ 0 w 173"/>
              <a:gd name="T9" fmla="*/ 30162 h 38"/>
              <a:gd name="T10" fmla="*/ 0 w 173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38"/>
              <a:gd name="T20" fmla="*/ 173 w 17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38">
                <a:moveTo>
                  <a:pt x="0" y="38"/>
                </a:moveTo>
                <a:lnTo>
                  <a:pt x="39" y="0"/>
                </a:lnTo>
                <a:lnTo>
                  <a:pt x="173" y="0"/>
                </a:lnTo>
                <a:lnTo>
                  <a:pt x="135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0" name="Freeform 1362"/>
          <p:cNvSpPr>
            <a:spLocks/>
          </p:cNvSpPr>
          <p:nvPr/>
        </p:nvSpPr>
        <p:spPr bwMode="auto">
          <a:xfrm>
            <a:off x="6122988" y="4151313"/>
            <a:ext cx="53975" cy="15875"/>
          </a:xfrm>
          <a:custGeom>
            <a:avLst/>
            <a:gdLst>
              <a:gd name="T0" fmla="*/ 0 w 68"/>
              <a:gd name="T1" fmla="*/ 15875 h 19"/>
              <a:gd name="T2" fmla="*/ 15081 w 68"/>
              <a:gd name="T3" fmla="*/ 0 h 19"/>
              <a:gd name="T4" fmla="*/ 53975 w 68"/>
              <a:gd name="T5" fmla="*/ 0 h 19"/>
              <a:gd name="T6" fmla="*/ 53975 w 68"/>
              <a:gd name="T7" fmla="*/ 15875 h 19"/>
              <a:gd name="T8" fmla="*/ 0 w 68"/>
              <a:gd name="T9" fmla="*/ 15875 h 19"/>
              <a:gd name="T10" fmla="*/ 0 w 68"/>
              <a:gd name="T11" fmla="*/ 15875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19"/>
              <a:gd name="T20" fmla="*/ 68 w 6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19">
                <a:moveTo>
                  <a:pt x="0" y="19"/>
                </a:moveTo>
                <a:lnTo>
                  <a:pt x="19" y="0"/>
                </a:lnTo>
                <a:lnTo>
                  <a:pt x="68" y="0"/>
                </a:lnTo>
                <a:lnTo>
                  <a:pt x="68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1" name="Freeform 1363"/>
          <p:cNvSpPr>
            <a:spLocks/>
          </p:cNvSpPr>
          <p:nvPr/>
        </p:nvSpPr>
        <p:spPr bwMode="auto">
          <a:xfrm>
            <a:off x="6176963" y="4113213"/>
            <a:ext cx="236537" cy="30162"/>
          </a:xfrm>
          <a:custGeom>
            <a:avLst/>
            <a:gdLst>
              <a:gd name="T0" fmla="*/ 0 w 298"/>
              <a:gd name="T1" fmla="*/ 30162 h 38"/>
              <a:gd name="T2" fmla="*/ 30162 w 298"/>
              <a:gd name="T3" fmla="*/ 0 h 38"/>
              <a:gd name="T4" fmla="*/ 236537 w 298"/>
              <a:gd name="T5" fmla="*/ 0 h 38"/>
              <a:gd name="T6" fmla="*/ 205581 w 298"/>
              <a:gd name="T7" fmla="*/ 30162 h 38"/>
              <a:gd name="T8" fmla="*/ 0 w 298"/>
              <a:gd name="T9" fmla="*/ 30162 h 38"/>
              <a:gd name="T10" fmla="*/ 0 w 298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8"/>
              <a:gd name="T20" fmla="*/ 298 w 29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8">
                <a:moveTo>
                  <a:pt x="0" y="38"/>
                </a:moveTo>
                <a:lnTo>
                  <a:pt x="38" y="0"/>
                </a:lnTo>
                <a:lnTo>
                  <a:pt x="298" y="0"/>
                </a:lnTo>
                <a:lnTo>
                  <a:pt x="25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2" name="Rectangle 1364"/>
          <p:cNvSpPr>
            <a:spLocks noChangeArrowheads="1"/>
          </p:cNvSpPr>
          <p:nvPr/>
        </p:nvSpPr>
        <p:spPr bwMode="auto">
          <a:xfrm>
            <a:off x="6121400" y="4113213"/>
            <a:ext cx="398463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3" name="Rectangle 1365"/>
          <p:cNvSpPr>
            <a:spLocks noChangeArrowheads="1"/>
          </p:cNvSpPr>
          <p:nvPr/>
        </p:nvSpPr>
        <p:spPr bwMode="auto">
          <a:xfrm>
            <a:off x="6121400" y="4113213"/>
            <a:ext cx="398463" cy="1587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4" name="Rectangle 1366"/>
          <p:cNvSpPr>
            <a:spLocks noChangeArrowheads="1"/>
          </p:cNvSpPr>
          <p:nvPr/>
        </p:nvSpPr>
        <p:spPr bwMode="auto">
          <a:xfrm>
            <a:off x="6121400" y="4114800"/>
            <a:ext cx="398463" cy="158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5" name="Rectangle 1367"/>
          <p:cNvSpPr>
            <a:spLocks noChangeArrowheads="1"/>
          </p:cNvSpPr>
          <p:nvPr/>
        </p:nvSpPr>
        <p:spPr bwMode="auto">
          <a:xfrm>
            <a:off x="6121400" y="4116388"/>
            <a:ext cx="398463" cy="1587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6" name="Rectangle 1368"/>
          <p:cNvSpPr>
            <a:spLocks noChangeArrowheads="1"/>
          </p:cNvSpPr>
          <p:nvPr/>
        </p:nvSpPr>
        <p:spPr bwMode="auto">
          <a:xfrm>
            <a:off x="6121400" y="4116388"/>
            <a:ext cx="398463" cy="158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7" name="Rectangle 1369"/>
          <p:cNvSpPr>
            <a:spLocks noChangeArrowheads="1"/>
          </p:cNvSpPr>
          <p:nvPr/>
        </p:nvSpPr>
        <p:spPr bwMode="auto">
          <a:xfrm>
            <a:off x="6121400" y="4117975"/>
            <a:ext cx="398463" cy="1588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8" name="Rectangle 1370"/>
          <p:cNvSpPr>
            <a:spLocks noChangeArrowheads="1"/>
          </p:cNvSpPr>
          <p:nvPr/>
        </p:nvSpPr>
        <p:spPr bwMode="auto">
          <a:xfrm>
            <a:off x="6121400" y="4117975"/>
            <a:ext cx="398463" cy="1588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59" name="Rectangle 1371"/>
          <p:cNvSpPr>
            <a:spLocks noChangeArrowheads="1"/>
          </p:cNvSpPr>
          <p:nvPr/>
        </p:nvSpPr>
        <p:spPr bwMode="auto">
          <a:xfrm>
            <a:off x="6121400" y="4119563"/>
            <a:ext cx="398463" cy="15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0" name="Rectangle 1372"/>
          <p:cNvSpPr>
            <a:spLocks noChangeArrowheads="1"/>
          </p:cNvSpPr>
          <p:nvPr/>
        </p:nvSpPr>
        <p:spPr bwMode="auto">
          <a:xfrm>
            <a:off x="6121400" y="4121150"/>
            <a:ext cx="398463" cy="1588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1" name="Rectangle 1373"/>
          <p:cNvSpPr>
            <a:spLocks noChangeArrowheads="1"/>
          </p:cNvSpPr>
          <p:nvPr/>
        </p:nvSpPr>
        <p:spPr bwMode="auto">
          <a:xfrm>
            <a:off x="6121400" y="4121150"/>
            <a:ext cx="398463" cy="1588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2" name="Rectangle 1374"/>
          <p:cNvSpPr>
            <a:spLocks noChangeArrowheads="1"/>
          </p:cNvSpPr>
          <p:nvPr/>
        </p:nvSpPr>
        <p:spPr bwMode="auto">
          <a:xfrm>
            <a:off x="6121400" y="4122738"/>
            <a:ext cx="398463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3" name="Rectangle 1375"/>
          <p:cNvSpPr>
            <a:spLocks noChangeArrowheads="1"/>
          </p:cNvSpPr>
          <p:nvPr/>
        </p:nvSpPr>
        <p:spPr bwMode="auto">
          <a:xfrm>
            <a:off x="6121400" y="4124325"/>
            <a:ext cx="398463" cy="1588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4" name="Rectangle 1376"/>
          <p:cNvSpPr>
            <a:spLocks noChangeArrowheads="1"/>
          </p:cNvSpPr>
          <p:nvPr/>
        </p:nvSpPr>
        <p:spPr bwMode="auto">
          <a:xfrm>
            <a:off x="6121400" y="4124325"/>
            <a:ext cx="398463" cy="1588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5" name="Rectangle 1377"/>
          <p:cNvSpPr>
            <a:spLocks noChangeArrowheads="1"/>
          </p:cNvSpPr>
          <p:nvPr/>
        </p:nvSpPr>
        <p:spPr bwMode="auto">
          <a:xfrm>
            <a:off x="6121400" y="4125913"/>
            <a:ext cx="398463" cy="1587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6" name="Rectangle 1378"/>
          <p:cNvSpPr>
            <a:spLocks noChangeArrowheads="1"/>
          </p:cNvSpPr>
          <p:nvPr/>
        </p:nvSpPr>
        <p:spPr bwMode="auto">
          <a:xfrm>
            <a:off x="6121400" y="4127500"/>
            <a:ext cx="398463" cy="1588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7" name="Rectangle 1379"/>
          <p:cNvSpPr>
            <a:spLocks noChangeArrowheads="1"/>
          </p:cNvSpPr>
          <p:nvPr/>
        </p:nvSpPr>
        <p:spPr bwMode="auto">
          <a:xfrm>
            <a:off x="6121400" y="4127500"/>
            <a:ext cx="398463" cy="1588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8" name="Rectangle 1380"/>
          <p:cNvSpPr>
            <a:spLocks noChangeArrowheads="1"/>
          </p:cNvSpPr>
          <p:nvPr/>
        </p:nvSpPr>
        <p:spPr bwMode="auto">
          <a:xfrm>
            <a:off x="6121400" y="4129088"/>
            <a:ext cx="398463" cy="1587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69" name="Rectangle 1381"/>
          <p:cNvSpPr>
            <a:spLocks noChangeArrowheads="1"/>
          </p:cNvSpPr>
          <p:nvPr/>
        </p:nvSpPr>
        <p:spPr bwMode="auto">
          <a:xfrm>
            <a:off x="6121400" y="4129088"/>
            <a:ext cx="398463" cy="1587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0" name="Rectangle 1382"/>
          <p:cNvSpPr>
            <a:spLocks noChangeArrowheads="1"/>
          </p:cNvSpPr>
          <p:nvPr/>
        </p:nvSpPr>
        <p:spPr bwMode="auto">
          <a:xfrm>
            <a:off x="6121400" y="4130675"/>
            <a:ext cx="398463" cy="158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1" name="Rectangle 1383"/>
          <p:cNvSpPr>
            <a:spLocks noChangeArrowheads="1"/>
          </p:cNvSpPr>
          <p:nvPr/>
        </p:nvSpPr>
        <p:spPr bwMode="auto">
          <a:xfrm>
            <a:off x="6121400" y="4132263"/>
            <a:ext cx="398463" cy="1587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2" name="Rectangle 1384"/>
          <p:cNvSpPr>
            <a:spLocks noChangeArrowheads="1"/>
          </p:cNvSpPr>
          <p:nvPr/>
        </p:nvSpPr>
        <p:spPr bwMode="auto">
          <a:xfrm>
            <a:off x="6121400" y="4132263"/>
            <a:ext cx="398463" cy="1587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3" name="Rectangle 1385"/>
          <p:cNvSpPr>
            <a:spLocks noChangeArrowheads="1"/>
          </p:cNvSpPr>
          <p:nvPr/>
        </p:nvSpPr>
        <p:spPr bwMode="auto">
          <a:xfrm>
            <a:off x="6121400" y="4133850"/>
            <a:ext cx="398463" cy="1588"/>
          </a:xfrm>
          <a:prstGeom prst="rect">
            <a:avLst/>
          </a:prstGeom>
          <a:solidFill>
            <a:srgbClr val="C9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4" name="Rectangle 1386"/>
          <p:cNvSpPr>
            <a:spLocks noChangeArrowheads="1"/>
          </p:cNvSpPr>
          <p:nvPr/>
        </p:nvSpPr>
        <p:spPr bwMode="auto">
          <a:xfrm>
            <a:off x="6121400" y="4135438"/>
            <a:ext cx="398463" cy="1587"/>
          </a:xfrm>
          <a:prstGeom prst="rect">
            <a:avLst/>
          </a:prstGeom>
          <a:solidFill>
            <a:srgbClr val="C7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5" name="Rectangle 1387"/>
          <p:cNvSpPr>
            <a:spLocks noChangeArrowheads="1"/>
          </p:cNvSpPr>
          <p:nvPr/>
        </p:nvSpPr>
        <p:spPr bwMode="auto">
          <a:xfrm>
            <a:off x="6121400" y="4135438"/>
            <a:ext cx="398463" cy="15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6" name="Rectangle 1388"/>
          <p:cNvSpPr>
            <a:spLocks noChangeArrowheads="1"/>
          </p:cNvSpPr>
          <p:nvPr/>
        </p:nvSpPr>
        <p:spPr bwMode="auto">
          <a:xfrm>
            <a:off x="6121400" y="4137025"/>
            <a:ext cx="398463" cy="1588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7" name="Rectangle 1389"/>
          <p:cNvSpPr>
            <a:spLocks noChangeArrowheads="1"/>
          </p:cNvSpPr>
          <p:nvPr/>
        </p:nvSpPr>
        <p:spPr bwMode="auto">
          <a:xfrm>
            <a:off x="6121400" y="4137025"/>
            <a:ext cx="398463" cy="1588"/>
          </a:xfrm>
          <a:prstGeom prst="rect">
            <a:avLst/>
          </a:prstGeom>
          <a:solidFill>
            <a:srgbClr val="C3C3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8" name="Rectangle 1390"/>
          <p:cNvSpPr>
            <a:spLocks noChangeArrowheads="1"/>
          </p:cNvSpPr>
          <p:nvPr/>
        </p:nvSpPr>
        <p:spPr bwMode="auto">
          <a:xfrm>
            <a:off x="6121400" y="4138613"/>
            <a:ext cx="398463" cy="15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79" name="Rectangle 1391"/>
          <p:cNvSpPr>
            <a:spLocks noChangeArrowheads="1"/>
          </p:cNvSpPr>
          <p:nvPr/>
        </p:nvSpPr>
        <p:spPr bwMode="auto">
          <a:xfrm>
            <a:off x="6121400" y="4140200"/>
            <a:ext cx="398463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0" name="Rectangle 1392"/>
          <p:cNvSpPr>
            <a:spLocks noChangeArrowheads="1"/>
          </p:cNvSpPr>
          <p:nvPr/>
        </p:nvSpPr>
        <p:spPr bwMode="auto">
          <a:xfrm>
            <a:off x="6121400" y="4140200"/>
            <a:ext cx="398463" cy="1588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1" name="Rectangle 1393"/>
          <p:cNvSpPr>
            <a:spLocks noChangeArrowheads="1"/>
          </p:cNvSpPr>
          <p:nvPr/>
        </p:nvSpPr>
        <p:spPr bwMode="auto">
          <a:xfrm>
            <a:off x="6121400" y="4141788"/>
            <a:ext cx="398463" cy="1587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2" name="Rectangle 1394"/>
          <p:cNvSpPr>
            <a:spLocks noChangeArrowheads="1"/>
          </p:cNvSpPr>
          <p:nvPr/>
        </p:nvSpPr>
        <p:spPr bwMode="auto">
          <a:xfrm>
            <a:off x="6121400" y="4143375"/>
            <a:ext cx="398463" cy="1588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3" name="Rectangle 1395"/>
          <p:cNvSpPr>
            <a:spLocks noChangeArrowheads="1"/>
          </p:cNvSpPr>
          <p:nvPr/>
        </p:nvSpPr>
        <p:spPr bwMode="auto">
          <a:xfrm>
            <a:off x="6121400" y="4143375"/>
            <a:ext cx="398463" cy="1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4" name="Rectangle 1396"/>
          <p:cNvSpPr>
            <a:spLocks noChangeArrowheads="1"/>
          </p:cNvSpPr>
          <p:nvPr/>
        </p:nvSpPr>
        <p:spPr bwMode="auto">
          <a:xfrm>
            <a:off x="6121400" y="4144963"/>
            <a:ext cx="398463" cy="1587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5" name="Rectangle 1397"/>
          <p:cNvSpPr>
            <a:spLocks noChangeArrowheads="1"/>
          </p:cNvSpPr>
          <p:nvPr/>
        </p:nvSpPr>
        <p:spPr bwMode="auto">
          <a:xfrm>
            <a:off x="6121400" y="4146550"/>
            <a:ext cx="398463" cy="1588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6" name="Rectangle 1398"/>
          <p:cNvSpPr>
            <a:spLocks noChangeArrowheads="1"/>
          </p:cNvSpPr>
          <p:nvPr/>
        </p:nvSpPr>
        <p:spPr bwMode="auto">
          <a:xfrm>
            <a:off x="6121400" y="4146550"/>
            <a:ext cx="398463" cy="1588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7" name="Rectangle 1399"/>
          <p:cNvSpPr>
            <a:spLocks noChangeArrowheads="1"/>
          </p:cNvSpPr>
          <p:nvPr/>
        </p:nvSpPr>
        <p:spPr bwMode="auto">
          <a:xfrm>
            <a:off x="6121400" y="4148138"/>
            <a:ext cx="398463" cy="158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8" name="Rectangle 1400"/>
          <p:cNvSpPr>
            <a:spLocks noChangeArrowheads="1"/>
          </p:cNvSpPr>
          <p:nvPr/>
        </p:nvSpPr>
        <p:spPr bwMode="auto">
          <a:xfrm>
            <a:off x="6121400" y="4148138"/>
            <a:ext cx="398463" cy="1587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89" name="Rectangle 1401"/>
          <p:cNvSpPr>
            <a:spLocks noChangeArrowheads="1"/>
          </p:cNvSpPr>
          <p:nvPr/>
        </p:nvSpPr>
        <p:spPr bwMode="auto">
          <a:xfrm>
            <a:off x="6121400" y="4149725"/>
            <a:ext cx="398463" cy="158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0" name="Rectangle 1402"/>
          <p:cNvSpPr>
            <a:spLocks noChangeArrowheads="1"/>
          </p:cNvSpPr>
          <p:nvPr/>
        </p:nvSpPr>
        <p:spPr bwMode="auto">
          <a:xfrm>
            <a:off x="6121400" y="4151313"/>
            <a:ext cx="398463" cy="1587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1" name="Rectangle 1403"/>
          <p:cNvSpPr>
            <a:spLocks noChangeArrowheads="1"/>
          </p:cNvSpPr>
          <p:nvPr/>
        </p:nvSpPr>
        <p:spPr bwMode="auto">
          <a:xfrm>
            <a:off x="6121400" y="4151313"/>
            <a:ext cx="398463" cy="1587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2" name="Rectangle 1404"/>
          <p:cNvSpPr>
            <a:spLocks noChangeArrowheads="1"/>
          </p:cNvSpPr>
          <p:nvPr/>
        </p:nvSpPr>
        <p:spPr bwMode="auto">
          <a:xfrm>
            <a:off x="6121400" y="4152900"/>
            <a:ext cx="398463" cy="1588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3" name="Rectangle 1405"/>
          <p:cNvSpPr>
            <a:spLocks noChangeArrowheads="1"/>
          </p:cNvSpPr>
          <p:nvPr/>
        </p:nvSpPr>
        <p:spPr bwMode="auto">
          <a:xfrm>
            <a:off x="6121400" y="4154488"/>
            <a:ext cx="398463" cy="1587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4" name="Rectangle 1406"/>
          <p:cNvSpPr>
            <a:spLocks noChangeArrowheads="1"/>
          </p:cNvSpPr>
          <p:nvPr/>
        </p:nvSpPr>
        <p:spPr bwMode="auto">
          <a:xfrm>
            <a:off x="6121400" y="4154488"/>
            <a:ext cx="398463" cy="1587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407"/>
          <p:cNvGrpSpPr>
            <a:grpSpLocks/>
          </p:cNvGrpSpPr>
          <p:nvPr/>
        </p:nvGrpSpPr>
        <p:grpSpPr bwMode="auto">
          <a:xfrm>
            <a:off x="6121400" y="4143375"/>
            <a:ext cx="398463" cy="488950"/>
            <a:chOff x="3856" y="2610"/>
            <a:chExt cx="251" cy="308"/>
          </a:xfrm>
        </p:grpSpPr>
        <p:sp>
          <p:nvSpPr>
            <p:cNvPr id="43618" name="Rectangle 1408"/>
            <p:cNvSpPr>
              <a:spLocks noChangeArrowheads="1"/>
            </p:cNvSpPr>
            <p:nvPr/>
          </p:nvSpPr>
          <p:spPr bwMode="auto">
            <a:xfrm>
              <a:off x="3856" y="2618"/>
              <a:ext cx="251" cy="1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9" name="Rectangle 1409"/>
            <p:cNvSpPr>
              <a:spLocks noChangeArrowheads="1"/>
            </p:cNvSpPr>
            <p:nvPr/>
          </p:nvSpPr>
          <p:spPr bwMode="auto">
            <a:xfrm>
              <a:off x="3856" y="2618"/>
              <a:ext cx="251" cy="1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0" name="Rectangle 1410"/>
            <p:cNvSpPr>
              <a:spLocks noChangeArrowheads="1"/>
            </p:cNvSpPr>
            <p:nvPr/>
          </p:nvSpPr>
          <p:spPr bwMode="auto">
            <a:xfrm>
              <a:off x="3856" y="2619"/>
              <a:ext cx="251" cy="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1" name="Rectangle 1411"/>
            <p:cNvSpPr>
              <a:spLocks noChangeArrowheads="1"/>
            </p:cNvSpPr>
            <p:nvPr/>
          </p:nvSpPr>
          <p:spPr bwMode="auto">
            <a:xfrm>
              <a:off x="3856" y="2620"/>
              <a:ext cx="251" cy="1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2" name="Rectangle 1412"/>
            <p:cNvSpPr>
              <a:spLocks noChangeArrowheads="1"/>
            </p:cNvSpPr>
            <p:nvPr/>
          </p:nvSpPr>
          <p:spPr bwMode="auto">
            <a:xfrm>
              <a:off x="3856" y="2620"/>
              <a:ext cx="251" cy="1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3" name="Rectangle 1413"/>
            <p:cNvSpPr>
              <a:spLocks noChangeArrowheads="1"/>
            </p:cNvSpPr>
            <p:nvPr/>
          </p:nvSpPr>
          <p:spPr bwMode="auto">
            <a:xfrm>
              <a:off x="3856" y="2621"/>
              <a:ext cx="251" cy="1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4" name="Rectangle 1414"/>
            <p:cNvSpPr>
              <a:spLocks noChangeArrowheads="1"/>
            </p:cNvSpPr>
            <p:nvPr/>
          </p:nvSpPr>
          <p:spPr bwMode="auto">
            <a:xfrm>
              <a:off x="3856" y="2622"/>
              <a:ext cx="251" cy="1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5" name="Rectangle 1415"/>
            <p:cNvSpPr>
              <a:spLocks noChangeArrowheads="1"/>
            </p:cNvSpPr>
            <p:nvPr/>
          </p:nvSpPr>
          <p:spPr bwMode="auto">
            <a:xfrm>
              <a:off x="3856" y="2622"/>
              <a:ext cx="251" cy="1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6" name="Rectangle 1416"/>
            <p:cNvSpPr>
              <a:spLocks noChangeArrowheads="1"/>
            </p:cNvSpPr>
            <p:nvPr/>
          </p:nvSpPr>
          <p:spPr bwMode="auto">
            <a:xfrm>
              <a:off x="3856" y="2623"/>
              <a:ext cx="251" cy="1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7" name="Rectangle 1417"/>
            <p:cNvSpPr>
              <a:spLocks noChangeArrowheads="1"/>
            </p:cNvSpPr>
            <p:nvPr/>
          </p:nvSpPr>
          <p:spPr bwMode="auto">
            <a:xfrm>
              <a:off x="3856" y="2624"/>
              <a:ext cx="251" cy="1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8" name="Rectangle 1418"/>
            <p:cNvSpPr>
              <a:spLocks noChangeArrowheads="1"/>
            </p:cNvSpPr>
            <p:nvPr/>
          </p:nvSpPr>
          <p:spPr bwMode="auto">
            <a:xfrm>
              <a:off x="3856" y="2624"/>
              <a:ext cx="251" cy="1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29" name="Rectangle 1419"/>
            <p:cNvSpPr>
              <a:spLocks noChangeArrowheads="1"/>
            </p:cNvSpPr>
            <p:nvPr/>
          </p:nvSpPr>
          <p:spPr bwMode="auto">
            <a:xfrm>
              <a:off x="4020" y="2610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0" name="Rectangle 1420"/>
            <p:cNvSpPr>
              <a:spLocks noChangeArrowheads="1"/>
            </p:cNvSpPr>
            <p:nvPr/>
          </p:nvSpPr>
          <p:spPr bwMode="auto">
            <a:xfrm>
              <a:off x="4021" y="2610"/>
              <a:ext cx="1" cy="308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1" name="Rectangle 1421"/>
            <p:cNvSpPr>
              <a:spLocks noChangeArrowheads="1"/>
            </p:cNvSpPr>
            <p:nvPr/>
          </p:nvSpPr>
          <p:spPr bwMode="auto">
            <a:xfrm>
              <a:off x="4021" y="2610"/>
              <a:ext cx="1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2" name="Rectangle 1422"/>
            <p:cNvSpPr>
              <a:spLocks noChangeArrowheads="1"/>
            </p:cNvSpPr>
            <p:nvPr/>
          </p:nvSpPr>
          <p:spPr bwMode="auto">
            <a:xfrm>
              <a:off x="4022" y="2610"/>
              <a:ext cx="1" cy="308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3" name="Rectangle 1423"/>
            <p:cNvSpPr>
              <a:spLocks noChangeArrowheads="1"/>
            </p:cNvSpPr>
            <p:nvPr/>
          </p:nvSpPr>
          <p:spPr bwMode="auto">
            <a:xfrm>
              <a:off x="4023" y="2610"/>
              <a:ext cx="1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4" name="Rectangle 1424"/>
            <p:cNvSpPr>
              <a:spLocks noChangeArrowheads="1"/>
            </p:cNvSpPr>
            <p:nvPr/>
          </p:nvSpPr>
          <p:spPr bwMode="auto">
            <a:xfrm>
              <a:off x="4023" y="2610"/>
              <a:ext cx="1" cy="308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5" name="Rectangle 1425"/>
            <p:cNvSpPr>
              <a:spLocks noChangeArrowheads="1"/>
            </p:cNvSpPr>
            <p:nvPr/>
          </p:nvSpPr>
          <p:spPr bwMode="auto">
            <a:xfrm>
              <a:off x="4024" y="2610"/>
              <a:ext cx="1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6" name="Rectangle 1426"/>
            <p:cNvSpPr>
              <a:spLocks noChangeArrowheads="1"/>
            </p:cNvSpPr>
            <p:nvPr/>
          </p:nvSpPr>
          <p:spPr bwMode="auto">
            <a:xfrm>
              <a:off x="4025" y="2610"/>
              <a:ext cx="1" cy="308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7" name="Rectangle 1427"/>
            <p:cNvSpPr>
              <a:spLocks noChangeArrowheads="1"/>
            </p:cNvSpPr>
            <p:nvPr/>
          </p:nvSpPr>
          <p:spPr bwMode="auto">
            <a:xfrm>
              <a:off x="4026" y="2610"/>
              <a:ext cx="1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8" name="Rectangle 1428"/>
            <p:cNvSpPr>
              <a:spLocks noChangeArrowheads="1"/>
            </p:cNvSpPr>
            <p:nvPr/>
          </p:nvSpPr>
          <p:spPr bwMode="auto">
            <a:xfrm>
              <a:off x="4026" y="2610"/>
              <a:ext cx="2" cy="308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9" name="Rectangle 1429"/>
            <p:cNvSpPr>
              <a:spLocks noChangeArrowheads="1"/>
            </p:cNvSpPr>
            <p:nvPr/>
          </p:nvSpPr>
          <p:spPr bwMode="auto">
            <a:xfrm>
              <a:off x="4028" y="2610"/>
              <a:ext cx="1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0" name="Rectangle 1430"/>
            <p:cNvSpPr>
              <a:spLocks noChangeArrowheads="1"/>
            </p:cNvSpPr>
            <p:nvPr/>
          </p:nvSpPr>
          <p:spPr bwMode="auto">
            <a:xfrm>
              <a:off x="4028" y="2610"/>
              <a:ext cx="1" cy="308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1" name="Rectangle 1431"/>
            <p:cNvSpPr>
              <a:spLocks noChangeArrowheads="1"/>
            </p:cNvSpPr>
            <p:nvPr/>
          </p:nvSpPr>
          <p:spPr bwMode="auto">
            <a:xfrm>
              <a:off x="4029" y="2610"/>
              <a:ext cx="1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2" name="Rectangle 1432"/>
            <p:cNvSpPr>
              <a:spLocks noChangeArrowheads="1"/>
            </p:cNvSpPr>
            <p:nvPr/>
          </p:nvSpPr>
          <p:spPr bwMode="auto">
            <a:xfrm>
              <a:off x="4030" y="2610"/>
              <a:ext cx="1" cy="308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3" name="Rectangle 1433"/>
            <p:cNvSpPr>
              <a:spLocks noChangeArrowheads="1"/>
            </p:cNvSpPr>
            <p:nvPr/>
          </p:nvSpPr>
          <p:spPr bwMode="auto">
            <a:xfrm>
              <a:off x="4030" y="2610"/>
              <a:ext cx="1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4" name="Rectangle 1434"/>
            <p:cNvSpPr>
              <a:spLocks noChangeArrowheads="1"/>
            </p:cNvSpPr>
            <p:nvPr/>
          </p:nvSpPr>
          <p:spPr bwMode="auto">
            <a:xfrm>
              <a:off x="4031" y="2610"/>
              <a:ext cx="1" cy="308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5" name="Rectangle 1435"/>
            <p:cNvSpPr>
              <a:spLocks noChangeArrowheads="1"/>
            </p:cNvSpPr>
            <p:nvPr/>
          </p:nvSpPr>
          <p:spPr bwMode="auto">
            <a:xfrm>
              <a:off x="4032" y="2610"/>
              <a:ext cx="1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6" name="Rectangle 1436"/>
            <p:cNvSpPr>
              <a:spLocks noChangeArrowheads="1"/>
            </p:cNvSpPr>
            <p:nvPr/>
          </p:nvSpPr>
          <p:spPr bwMode="auto">
            <a:xfrm>
              <a:off x="4033" y="2610"/>
              <a:ext cx="1" cy="308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7" name="Rectangle 1437"/>
            <p:cNvSpPr>
              <a:spLocks noChangeArrowheads="1"/>
            </p:cNvSpPr>
            <p:nvPr/>
          </p:nvSpPr>
          <p:spPr bwMode="auto">
            <a:xfrm>
              <a:off x="4033" y="2610"/>
              <a:ext cx="1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8" name="Rectangle 1438"/>
            <p:cNvSpPr>
              <a:spLocks noChangeArrowheads="1"/>
            </p:cNvSpPr>
            <p:nvPr/>
          </p:nvSpPr>
          <p:spPr bwMode="auto">
            <a:xfrm>
              <a:off x="4034" y="2610"/>
              <a:ext cx="1" cy="308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49" name="Rectangle 1439"/>
            <p:cNvSpPr>
              <a:spLocks noChangeArrowheads="1"/>
            </p:cNvSpPr>
            <p:nvPr/>
          </p:nvSpPr>
          <p:spPr bwMode="auto">
            <a:xfrm>
              <a:off x="4035" y="2610"/>
              <a:ext cx="1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0" name="Rectangle 1440"/>
            <p:cNvSpPr>
              <a:spLocks noChangeArrowheads="1"/>
            </p:cNvSpPr>
            <p:nvPr/>
          </p:nvSpPr>
          <p:spPr bwMode="auto">
            <a:xfrm>
              <a:off x="4035" y="2610"/>
              <a:ext cx="1" cy="308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1" name="Rectangle 1441"/>
            <p:cNvSpPr>
              <a:spLocks noChangeArrowheads="1"/>
            </p:cNvSpPr>
            <p:nvPr/>
          </p:nvSpPr>
          <p:spPr bwMode="auto">
            <a:xfrm>
              <a:off x="4036" y="2610"/>
              <a:ext cx="1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2" name="Rectangle 1442"/>
            <p:cNvSpPr>
              <a:spLocks noChangeArrowheads="1"/>
            </p:cNvSpPr>
            <p:nvPr/>
          </p:nvSpPr>
          <p:spPr bwMode="auto">
            <a:xfrm>
              <a:off x="4036" y="2610"/>
              <a:ext cx="2" cy="308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3" name="Rectangle 1443"/>
            <p:cNvSpPr>
              <a:spLocks noChangeArrowheads="1"/>
            </p:cNvSpPr>
            <p:nvPr/>
          </p:nvSpPr>
          <p:spPr bwMode="auto">
            <a:xfrm>
              <a:off x="4038" y="2610"/>
              <a:ext cx="1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4" name="Rectangle 1444"/>
            <p:cNvSpPr>
              <a:spLocks noChangeArrowheads="1"/>
            </p:cNvSpPr>
            <p:nvPr/>
          </p:nvSpPr>
          <p:spPr bwMode="auto">
            <a:xfrm>
              <a:off x="4038" y="2610"/>
              <a:ext cx="1" cy="30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5" name="Rectangle 1445"/>
            <p:cNvSpPr>
              <a:spLocks noChangeArrowheads="1"/>
            </p:cNvSpPr>
            <p:nvPr/>
          </p:nvSpPr>
          <p:spPr bwMode="auto">
            <a:xfrm>
              <a:off x="4039" y="2610"/>
              <a:ext cx="1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6" name="Rectangle 1446"/>
            <p:cNvSpPr>
              <a:spLocks noChangeArrowheads="1"/>
            </p:cNvSpPr>
            <p:nvPr/>
          </p:nvSpPr>
          <p:spPr bwMode="auto">
            <a:xfrm>
              <a:off x="4040" y="2610"/>
              <a:ext cx="1" cy="308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7" name="Rectangle 1447"/>
            <p:cNvSpPr>
              <a:spLocks noChangeArrowheads="1"/>
            </p:cNvSpPr>
            <p:nvPr/>
          </p:nvSpPr>
          <p:spPr bwMode="auto">
            <a:xfrm>
              <a:off x="4041" y="2610"/>
              <a:ext cx="1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8" name="Rectangle 1448"/>
            <p:cNvSpPr>
              <a:spLocks noChangeArrowheads="1"/>
            </p:cNvSpPr>
            <p:nvPr/>
          </p:nvSpPr>
          <p:spPr bwMode="auto">
            <a:xfrm>
              <a:off x="4042" y="2610"/>
              <a:ext cx="1" cy="308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59" name="Rectangle 1449"/>
            <p:cNvSpPr>
              <a:spLocks noChangeArrowheads="1"/>
            </p:cNvSpPr>
            <p:nvPr/>
          </p:nvSpPr>
          <p:spPr bwMode="auto">
            <a:xfrm>
              <a:off x="4042" y="2610"/>
              <a:ext cx="1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0" name="Rectangle 1450"/>
            <p:cNvSpPr>
              <a:spLocks noChangeArrowheads="1"/>
            </p:cNvSpPr>
            <p:nvPr/>
          </p:nvSpPr>
          <p:spPr bwMode="auto">
            <a:xfrm>
              <a:off x="4043" y="2610"/>
              <a:ext cx="1" cy="308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1" name="Rectangle 1451"/>
            <p:cNvSpPr>
              <a:spLocks noChangeArrowheads="1"/>
            </p:cNvSpPr>
            <p:nvPr/>
          </p:nvSpPr>
          <p:spPr bwMode="auto">
            <a:xfrm>
              <a:off x="4044" y="2610"/>
              <a:ext cx="1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2" name="Rectangle 1452"/>
            <p:cNvSpPr>
              <a:spLocks noChangeArrowheads="1"/>
            </p:cNvSpPr>
            <p:nvPr/>
          </p:nvSpPr>
          <p:spPr bwMode="auto">
            <a:xfrm>
              <a:off x="4045" y="2610"/>
              <a:ext cx="1" cy="308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3" name="Rectangle 1453"/>
            <p:cNvSpPr>
              <a:spLocks noChangeArrowheads="1"/>
            </p:cNvSpPr>
            <p:nvPr/>
          </p:nvSpPr>
          <p:spPr bwMode="auto">
            <a:xfrm>
              <a:off x="4045" y="2610"/>
              <a:ext cx="1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4" name="Rectangle 1454"/>
            <p:cNvSpPr>
              <a:spLocks noChangeArrowheads="1"/>
            </p:cNvSpPr>
            <p:nvPr/>
          </p:nvSpPr>
          <p:spPr bwMode="auto">
            <a:xfrm>
              <a:off x="4046" y="2610"/>
              <a:ext cx="1" cy="308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5" name="Rectangle 1455"/>
            <p:cNvSpPr>
              <a:spLocks noChangeArrowheads="1"/>
            </p:cNvSpPr>
            <p:nvPr/>
          </p:nvSpPr>
          <p:spPr bwMode="auto">
            <a:xfrm>
              <a:off x="4047" y="2610"/>
              <a:ext cx="1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6" name="Rectangle 1456"/>
            <p:cNvSpPr>
              <a:spLocks noChangeArrowheads="1"/>
            </p:cNvSpPr>
            <p:nvPr/>
          </p:nvSpPr>
          <p:spPr bwMode="auto">
            <a:xfrm>
              <a:off x="4048" y="2610"/>
              <a:ext cx="1" cy="308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7" name="Rectangle 1457"/>
            <p:cNvSpPr>
              <a:spLocks noChangeArrowheads="1"/>
            </p:cNvSpPr>
            <p:nvPr/>
          </p:nvSpPr>
          <p:spPr bwMode="auto">
            <a:xfrm>
              <a:off x="4048" y="2610"/>
              <a:ext cx="1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8" name="Rectangle 1458"/>
            <p:cNvSpPr>
              <a:spLocks noChangeArrowheads="1"/>
            </p:cNvSpPr>
            <p:nvPr/>
          </p:nvSpPr>
          <p:spPr bwMode="auto">
            <a:xfrm>
              <a:off x="4049" y="2610"/>
              <a:ext cx="1" cy="308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69" name="Rectangle 1459"/>
            <p:cNvSpPr>
              <a:spLocks noChangeArrowheads="1"/>
            </p:cNvSpPr>
            <p:nvPr/>
          </p:nvSpPr>
          <p:spPr bwMode="auto">
            <a:xfrm>
              <a:off x="4050" y="2610"/>
              <a:ext cx="1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0" name="Rectangle 1460"/>
            <p:cNvSpPr>
              <a:spLocks noChangeArrowheads="1"/>
            </p:cNvSpPr>
            <p:nvPr/>
          </p:nvSpPr>
          <p:spPr bwMode="auto">
            <a:xfrm>
              <a:off x="4051" y="2610"/>
              <a:ext cx="1" cy="308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1" name="Rectangle 1461"/>
            <p:cNvSpPr>
              <a:spLocks noChangeArrowheads="1"/>
            </p:cNvSpPr>
            <p:nvPr/>
          </p:nvSpPr>
          <p:spPr bwMode="auto">
            <a:xfrm>
              <a:off x="4052" y="2610"/>
              <a:ext cx="1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2" name="Rectangle 1462"/>
            <p:cNvSpPr>
              <a:spLocks noChangeArrowheads="1"/>
            </p:cNvSpPr>
            <p:nvPr/>
          </p:nvSpPr>
          <p:spPr bwMode="auto">
            <a:xfrm>
              <a:off x="4052" y="2610"/>
              <a:ext cx="1" cy="308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3" name="Rectangle 1463"/>
            <p:cNvSpPr>
              <a:spLocks noChangeArrowheads="1"/>
            </p:cNvSpPr>
            <p:nvPr/>
          </p:nvSpPr>
          <p:spPr bwMode="auto">
            <a:xfrm>
              <a:off x="4053" y="2610"/>
              <a:ext cx="1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4" name="Rectangle 1464"/>
            <p:cNvSpPr>
              <a:spLocks noChangeArrowheads="1"/>
            </p:cNvSpPr>
            <p:nvPr/>
          </p:nvSpPr>
          <p:spPr bwMode="auto">
            <a:xfrm>
              <a:off x="4054" y="2610"/>
              <a:ext cx="1" cy="308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5" name="Rectangle 1465"/>
            <p:cNvSpPr>
              <a:spLocks noChangeArrowheads="1"/>
            </p:cNvSpPr>
            <p:nvPr/>
          </p:nvSpPr>
          <p:spPr bwMode="auto">
            <a:xfrm>
              <a:off x="4054" y="2610"/>
              <a:ext cx="1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6" name="Rectangle 1466"/>
            <p:cNvSpPr>
              <a:spLocks noChangeArrowheads="1"/>
            </p:cNvSpPr>
            <p:nvPr/>
          </p:nvSpPr>
          <p:spPr bwMode="auto">
            <a:xfrm>
              <a:off x="4055" y="2610"/>
              <a:ext cx="1" cy="308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7" name="Rectangle 1467"/>
            <p:cNvSpPr>
              <a:spLocks noChangeArrowheads="1"/>
            </p:cNvSpPr>
            <p:nvPr/>
          </p:nvSpPr>
          <p:spPr bwMode="auto">
            <a:xfrm>
              <a:off x="4055" y="2610"/>
              <a:ext cx="2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8" name="Rectangle 1468"/>
            <p:cNvSpPr>
              <a:spLocks noChangeArrowheads="1"/>
            </p:cNvSpPr>
            <p:nvPr/>
          </p:nvSpPr>
          <p:spPr bwMode="auto">
            <a:xfrm>
              <a:off x="4057" y="2610"/>
              <a:ext cx="1" cy="308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9" name="Rectangle 1469"/>
            <p:cNvSpPr>
              <a:spLocks noChangeArrowheads="1"/>
            </p:cNvSpPr>
            <p:nvPr/>
          </p:nvSpPr>
          <p:spPr bwMode="auto">
            <a:xfrm>
              <a:off x="4057" y="2610"/>
              <a:ext cx="1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0" name="Rectangle 1470"/>
            <p:cNvSpPr>
              <a:spLocks noChangeArrowheads="1"/>
            </p:cNvSpPr>
            <p:nvPr/>
          </p:nvSpPr>
          <p:spPr bwMode="auto">
            <a:xfrm>
              <a:off x="4058" y="2610"/>
              <a:ext cx="1" cy="308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1" name="Rectangle 1471"/>
            <p:cNvSpPr>
              <a:spLocks noChangeArrowheads="1"/>
            </p:cNvSpPr>
            <p:nvPr/>
          </p:nvSpPr>
          <p:spPr bwMode="auto">
            <a:xfrm>
              <a:off x="4059" y="2610"/>
              <a:ext cx="1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2" name="Rectangle 1472"/>
            <p:cNvSpPr>
              <a:spLocks noChangeArrowheads="1"/>
            </p:cNvSpPr>
            <p:nvPr/>
          </p:nvSpPr>
          <p:spPr bwMode="auto">
            <a:xfrm>
              <a:off x="4059" y="2610"/>
              <a:ext cx="1" cy="308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3" name="Rectangle 1473"/>
            <p:cNvSpPr>
              <a:spLocks noChangeArrowheads="1"/>
            </p:cNvSpPr>
            <p:nvPr/>
          </p:nvSpPr>
          <p:spPr bwMode="auto">
            <a:xfrm>
              <a:off x="4060" y="2610"/>
              <a:ext cx="1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4" name="Rectangle 1474"/>
            <p:cNvSpPr>
              <a:spLocks noChangeArrowheads="1"/>
            </p:cNvSpPr>
            <p:nvPr/>
          </p:nvSpPr>
          <p:spPr bwMode="auto">
            <a:xfrm>
              <a:off x="4061" y="2610"/>
              <a:ext cx="1" cy="308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5" name="Rectangle 1475"/>
            <p:cNvSpPr>
              <a:spLocks noChangeArrowheads="1"/>
            </p:cNvSpPr>
            <p:nvPr/>
          </p:nvSpPr>
          <p:spPr bwMode="auto">
            <a:xfrm>
              <a:off x="4062" y="2610"/>
              <a:ext cx="1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6" name="Rectangle 1476"/>
            <p:cNvSpPr>
              <a:spLocks noChangeArrowheads="1"/>
            </p:cNvSpPr>
            <p:nvPr/>
          </p:nvSpPr>
          <p:spPr bwMode="auto">
            <a:xfrm>
              <a:off x="4063" y="2610"/>
              <a:ext cx="1" cy="308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7" name="Rectangle 1477"/>
            <p:cNvSpPr>
              <a:spLocks noChangeArrowheads="1"/>
            </p:cNvSpPr>
            <p:nvPr/>
          </p:nvSpPr>
          <p:spPr bwMode="auto">
            <a:xfrm>
              <a:off x="4064" y="2610"/>
              <a:ext cx="1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8" name="Rectangle 1478"/>
            <p:cNvSpPr>
              <a:spLocks noChangeArrowheads="1"/>
            </p:cNvSpPr>
            <p:nvPr/>
          </p:nvSpPr>
          <p:spPr bwMode="auto">
            <a:xfrm>
              <a:off x="4064" y="2610"/>
              <a:ext cx="1" cy="308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89" name="Rectangle 1479"/>
            <p:cNvSpPr>
              <a:spLocks noChangeArrowheads="1"/>
            </p:cNvSpPr>
            <p:nvPr/>
          </p:nvSpPr>
          <p:spPr bwMode="auto">
            <a:xfrm>
              <a:off x="4065" y="2610"/>
              <a:ext cx="1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0" name="Rectangle 1480"/>
            <p:cNvSpPr>
              <a:spLocks noChangeArrowheads="1"/>
            </p:cNvSpPr>
            <p:nvPr/>
          </p:nvSpPr>
          <p:spPr bwMode="auto">
            <a:xfrm>
              <a:off x="4066" y="2610"/>
              <a:ext cx="1" cy="308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1" name="Rectangle 1481"/>
            <p:cNvSpPr>
              <a:spLocks noChangeArrowheads="1"/>
            </p:cNvSpPr>
            <p:nvPr/>
          </p:nvSpPr>
          <p:spPr bwMode="auto">
            <a:xfrm>
              <a:off x="4066" y="2610"/>
              <a:ext cx="1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2" name="Rectangle 1482"/>
            <p:cNvSpPr>
              <a:spLocks noChangeArrowheads="1"/>
            </p:cNvSpPr>
            <p:nvPr/>
          </p:nvSpPr>
          <p:spPr bwMode="auto">
            <a:xfrm>
              <a:off x="4067" y="2610"/>
              <a:ext cx="1" cy="308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3" name="Rectangle 1483"/>
            <p:cNvSpPr>
              <a:spLocks noChangeArrowheads="1"/>
            </p:cNvSpPr>
            <p:nvPr/>
          </p:nvSpPr>
          <p:spPr bwMode="auto">
            <a:xfrm>
              <a:off x="4067" y="2610"/>
              <a:ext cx="1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4" name="Rectangle 1484"/>
            <p:cNvSpPr>
              <a:spLocks noChangeArrowheads="1"/>
            </p:cNvSpPr>
            <p:nvPr/>
          </p:nvSpPr>
          <p:spPr bwMode="auto">
            <a:xfrm>
              <a:off x="4068" y="2610"/>
              <a:ext cx="1" cy="308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5" name="Rectangle 1485"/>
            <p:cNvSpPr>
              <a:spLocks noChangeArrowheads="1"/>
            </p:cNvSpPr>
            <p:nvPr/>
          </p:nvSpPr>
          <p:spPr bwMode="auto">
            <a:xfrm>
              <a:off x="4069" y="2610"/>
              <a:ext cx="1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6" name="Rectangle 1486"/>
            <p:cNvSpPr>
              <a:spLocks noChangeArrowheads="1"/>
            </p:cNvSpPr>
            <p:nvPr/>
          </p:nvSpPr>
          <p:spPr bwMode="auto">
            <a:xfrm>
              <a:off x="4070" y="2610"/>
              <a:ext cx="1" cy="308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7" name="Rectangle 1487"/>
            <p:cNvSpPr>
              <a:spLocks noChangeArrowheads="1"/>
            </p:cNvSpPr>
            <p:nvPr/>
          </p:nvSpPr>
          <p:spPr bwMode="auto">
            <a:xfrm>
              <a:off x="4071" y="2610"/>
              <a:ext cx="1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8" name="Rectangle 1488"/>
            <p:cNvSpPr>
              <a:spLocks noChangeArrowheads="1"/>
            </p:cNvSpPr>
            <p:nvPr/>
          </p:nvSpPr>
          <p:spPr bwMode="auto">
            <a:xfrm>
              <a:off x="4071" y="2610"/>
              <a:ext cx="1" cy="308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99" name="Rectangle 1489"/>
            <p:cNvSpPr>
              <a:spLocks noChangeArrowheads="1"/>
            </p:cNvSpPr>
            <p:nvPr/>
          </p:nvSpPr>
          <p:spPr bwMode="auto">
            <a:xfrm>
              <a:off x="4072" y="2610"/>
              <a:ext cx="1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0" name="Rectangle 1490"/>
            <p:cNvSpPr>
              <a:spLocks noChangeArrowheads="1"/>
            </p:cNvSpPr>
            <p:nvPr/>
          </p:nvSpPr>
          <p:spPr bwMode="auto">
            <a:xfrm>
              <a:off x="4073" y="2610"/>
              <a:ext cx="1" cy="308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1" name="Rectangle 1491"/>
            <p:cNvSpPr>
              <a:spLocks noChangeArrowheads="1"/>
            </p:cNvSpPr>
            <p:nvPr/>
          </p:nvSpPr>
          <p:spPr bwMode="auto">
            <a:xfrm>
              <a:off x="4074" y="2610"/>
              <a:ext cx="1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2" name="Rectangle 1492"/>
            <p:cNvSpPr>
              <a:spLocks noChangeArrowheads="1"/>
            </p:cNvSpPr>
            <p:nvPr/>
          </p:nvSpPr>
          <p:spPr bwMode="auto">
            <a:xfrm>
              <a:off x="4074" y="2610"/>
              <a:ext cx="2" cy="308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3" name="Rectangle 1493"/>
            <p:cNvSpPr>
              <a:spLocks noChangeArrowheads="1"/>
            </p:cNvSpPr>
            <p:nvPr/>
          </p:nvSpPr>
          <p:spPr bwMode="auto">
            <a:xfrm>
              <a:off x="4076" y="2610"/>
              <a:ext cx="1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4" name="Rectangle 1494"/>
            <p:cNvSpPr>
              <a:spLocks noChangeArrowheads="1"/>
            </p:cNvSpPr>
            <p:nvPr/>
          </p:nvSpPr>
          <p:spPr bwMode="auto">
            <a:xfrm>
              <a:off x="4076" y="2610"/>
              <a:ext cx="1" cy="308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5" name="Rectangle 1495"/>
            <p:cNvSpPr>
              <a:spLocks noChangeArrowheads="1"/>
            </p:cNvSpPr>
            <p:nvPr/>
          </p:nvSpPr>
          <p:spPr bwMode="auto">
            <a:xfrm>
              <a:off x="4077" y="2610"/>
              <a:ext cx="1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6" name="Rectangle 1496"/>
            <p:cNvSpPr>
              <a:spLocks noChangeArrowheads="1"/>
            </p:cNvSpPr>
            <p:nvPr/>
          </p:nvSpPr>
          <p:spPr bwMode="auto">
            <a:xfrm>
              <a:off x="4078" y="2610"/>
              <a:ext cx="1" cy="30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7" name="Rectangle 1497"/>
            <p:cNvSpPr>
              <a:spLocks noChangeArrowheads="1"/>
            </p:cNvSpPr>
            <p:nvPr/>
          </p:nvSpPr>
          <p:spPr bwMode="auto">
            <a:xfrm>
              <a:off x="4078" y="2610"/>
              <a:ext cx="1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8" name="Rectangle 1498"/>
            <p:cNvSpPr>
              <a:spLocks noChangeArrowheads="1"/>
            </p:cNvSpPr>
            <p:nvPr/>
          </p:nvSpPr>
          <p:spPr bwMode="auto">
            <a:xfrm>
              <a:off x="4079" y="2610"/>
              <a:ext cx="1" cy="308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09" name="Rectangle 1499"/>
            <p:cNvSpPr>
              <a:spLocks noChangeArrowheads="1"/>
            </p:cNvSpPr>
            <p:nvPr/>
          </p:nvSpPr>
          <p:spPr bwMode="auto">
            <a:xfrm>
              <a:off x="4079" y="2610"/>
              <a:ext cx="2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0" name="Rectangle 1500"/>
            <p:cNvSpPr>
              <a:spLocks noChangeArrowheads="1"/>
            </p:cNvSpPr>
            <p:nvPr/>
          </p:nvSpPr>
          <p:spPr bwMode="auto">
            <a:xfrm>
              <a:off x="4081" y="2610"/>
              <a:ext cx="1" cy="308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1" name="Rectangle 1501"/>
            <p:cNvSpPr>
              <a:spLocks noChangeArrowheads="1"/>
            </p:cNvSpPr>
            <p:nvPr/>
          </p:nvSpPr>
          <p:spPr bwMode="auto">
            <a:xfrm>
              <a:off x="4081" y="2610"/>
              <a:ext cx="1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2" name="Rectangle 1502"/>
            <p:cNvSpPr>
              <a:spLocks noChangeArrowheads="1"/>
            </p:cNvSpPr>
            <p:nvPr/>
          </p:nvSpPr>
          <p:spPr bwMode="auto">
            <a:xfrm>
              <a:off x="4082" y="2610"/>
              <a:ext cx="1" cy="308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3" name="Rectangle 1503"/>
            <p:cNvSpPr>
              <a:spLocks noChangeArrowheads="1"/>
            </p:cNvSpPr>
            <p:nvPr/>
          </p:nvSpPr>
          <p:spPr bwMode="auto">
            <a:xfrm>
              <a:off x="4083" y="2610"/>
              <a:ext cx="1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4" name="Rectangle 1504"/>
            <p:cNvSpPr>
              <a:spLocks noChangeArrowheads="1"/>
            </p:cNvSpPr>
            <p:nvPr/>
          </p:nvSpPr>
          <p:spPr bwMode="auto">
            <a:xfrm>
              <a:off x="4084" y="2610"/>
              <a:ext cx="1" cy="308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5" name="Rectangle 1505"/>
            <p:cNvSpPr>
              <a:spLocks noChangeArrowheads="1"/>
            </p:cNvSpPr>
            <p:nvPr/>
          </p:nvSpPr>
          <p:spPr bwMode="auto">
            <a:xfrm>
              <a:off x="4084" y="2610"/>
              <a:ext cx="1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6" name="Rectangle 1506"/>
            <p:cNvSpPr>
              <a:spLocks noChangeArrowheads="1"/>
            </p:cNvSpPr>
            <p:nvPr/>
          </p:nvSpPr>
          <p:spPr bwMode="auto">
            <a:xfrm>
              <a:off x="4085" y="2610"/>
              <a:ext cx="1" cy="308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7" name="Rectangle 1507"/>
            <p:cNvSpPr>
              <a:spLocks noChangeArrowheads="1"/>
            </p:cNvSpPr>
            <p:nvPr/>
          </p:nvSpPr>
          <p:spPr bwMode="auto">
            <a:xfrm>
              <a:off x="4086" y="2610"/>
              <a:ext cx="1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8" name="Rectangle 1508"/>
            <p:cNvSpPr>
              <a:spLocks noChangeArrowheads="1"/>
            </p:cNvSpPr>
            <p:nvPr/>
          </p:nvSpPr>
          <p:spPr bwMode="auto">
            <a:xfrm>
              <a:off x="4086" y="2610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19" name="Rectangle 1509"/>
            <p:cNvSpPr>
              <a:spLocks noChangeArrowheads="1"/>
            </p:cNvSpPr>
            <p:nvPr/>
          </p:nvSpPr>
          <p:spPr bwMode="auto">
            <a:xfrm>
              <a:off x="4087" y="2610"/>
              <a:ext cx="1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0" name="Rectangle 1510"/>
            <p:cNvSpPr>
              <a:spLocks noChangeArrowheads="1"/>
            </p:cNvSpPr>
            <p:nvPr/>
          </p:nvSpPr>
          <p:spPr bwMode="auto">
            <a:xfrm>
              <a:off x="4020" y="2610"/>
              <a:ext cx="68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1" name="Rectangle 1511"/>
            <p:cNvSpPr>
              <a:spLocks noChangeArrowheads="1"/>
            </p:cNvSpPr>
            <p:nvPr/>
          </p:nvSpPr>
          <p:spPr bwMode="auto">
            <a:xfrm>
              <a:off x="3890" y="2610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2" name="Rectangle 1512"/>
            <p:cNvSpPr>
              <a:spLocks noChangeArrowheads="1"/>
            </p:cNvSpPr>
            <p:nvPr/>
          </p:nvSpPr>
          <p:spPr bwMode="auto">
            <a:xfrm>
              <a:off x="3891" y="2610"/>
              <a:ext cx="2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3" name="Rectangle 1513"/>
            <p:cNvSpPr>
              <a:spLocks noChangeArrowheads="1"/>
            </p:cNvSpPr>
            <p:nvPr/>
          </p:nvSpPr>
          <p:spPr bwMode="auto">
            <a:xfrm>
              <a:off x="3893" y="2610"/>
              <a:ext cx="2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4" name="Rectangle 1514"/>
            <p:cNvSpPr>
              <a:spLocks noChangeArrowheads="1"/>
            </p:cNvSpPr>
            <p:nvPr/>
          </p:nvSpPr>
          <p:spPr bwMode="auto">
            <a:xfrm>
              <a:off x="3895" y="2610"/>
              <a:ext cx="3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5" name="Rectangle 1515"/>
            <p:cNvSpPr>
              <a:spLocks noChangeArrowheads="1"/>
            </p:cNvSpPr>
            <p:nvPr/>
          </p:nvSpPr>
          <p:spPr bwMode="auto">
            <a:xfrm>
              <a:off x="3898" y="2610"/>
              <a:ext cx="3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6" name="Rectangle 1516"/>
            <p:cNvSpPr>
              <a:spLocks noChangeArrowheads="1"/>
            </p:cNvSpPr>
            <p:nvPr/>
          </p:nvSpPr>
          <p:spPr bwMode="auto">
            <a:xfrm>
              <a:off x="3901" y="2610"/>
              <a:ext cx="3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7" name="Rectangle 1517"/>
            <p:cNvSpPr>
              <a:spLocks noChangeArrowheads="1"/>
            </p:cNvSpPr>
            <p:nvPr/>
          </p:nvSpPr>
          <p:spPr bwMode="auto">
            <a:xfrm>
              <a:off x="3904" y="2610"/>
              <a:ext cx="3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8" name="Rectangle 1518"/>
            <p:cNvSpPr>
              <a:spLocks noChangeArrowheads="1"/>
            </p:cNvSpPr>
            <p:nvPr/>
          </p:nvSpPr>
          <p:spPr bwMode="auto">
            <a:xfrm>
              <a:off x="3907" y="2610"/>
              <a:ext cx="3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29" name="Rectangle 1519"/>
            <p:cNvSpPr>
              <a:spLocks noChangeArrowheads="1"/>
            </p:cNvSpPr>
            <p:nvPr/>
          </p:nvSpPr>
          <p:spPr bwMode="auto">
            <a:xfrm>
              <a:off x="3910" y="2610"/>
              <a:ext cx="3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0" name="Rectangle 1520"/>
            <p:cNvSpPr>
              <a:spLocks noChangeArrowheads="1"/>
            </p:cNvSpPr>
            <p:nvPr/>
          </p:nvSpPr>
          <p:spPr bwMode="auto">
            <a:xfrm>
              <a:off x="3913" y="2610"/>
              <a:ext cx="2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1" name="Rectangle 1521"/>
            <p:cNvSpPr>
              <a:spLocks noChangeArrowheads="1"/>
            </p:cNvSpPr>
            <p:nvPr/>
          </p:nvSpPr>
          <p:spPr bwMode="auto">
            <a:xfrm>
              <a:off x="3915" y="2610"/>
              <a:ext cx="4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2" name="Rectangle 1522"/>
            <p:cNvSpPr>
              <a:spLocks noChangeArrowheads="1"/>
            </p:cNvSpPr>
            <p:nvPr/>
          </p:nvSpPr>
          <p:spPr bwMode="auto">
            <a:xfrm>
              <a:off x="3919" y="2610"/>
              <a:ext cx="3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3" name="Rectangle 1523"/>
            <p:cNvSpPr>
              <a:spLocks noChangeArrowheads="1"/>
            </p:cNvSpPr>
            <p:nvPr/>
          </p:nvSpPr>
          <p:spPr bwMode="auto">
            <a:xfrm>
              <a:off x="3922" y="2610"/>
              <a:ext cx="3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4" name="Rectangle 1524"/>
            <p:cNvSpPr>
              <a:spLocks noChangeArrowheads="1"/>
            </p:cNvSpPr>
            <p:nvPr/>
          </p:nvSpPr>
          <p:spPr bwMode="auto">
            <a:xfrm>
              <a:off x="3925" y="2610"/>
              <a:ext cx="3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5" name="Rectangle 1525"/>
            <p:cNvSpPr>
              <a:spLocks noChangeArrowheads="1"/>
            </p:cNvSpPr>
            <p:nvPr/>
          </p:nvSpPr>
          <p:spPr bwMode="auto">
            <a:xfrm>
              <a:off x="3928" y="2610"/>
              <a:ext cx="2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6" name="Rectangle 1526"/>
            <p:cNvSpPr>
              <a:spLocks noChangeArrowheads="1"/>
            </p:cNvSpPr>
            <p:nvPr/>
          </p:nvSpPr>
          <p:spPr bwMode="auto">
            <a:xfrm>
              <a:off x="3930" y="2610"/>
              <a:ext cx="3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7" name="Rectangle 1527"/>
            <p:cNvSpPr>
              <a:spLocks noChangeArrowheads="1"/>
            </p:cNvSpPr>
            <p:nvPr/>
          </p:nvSpPr>
          <p:spPr bwMode="auto">
            <a:xfrm>
              <a:off x="3933" y="2610"/>
              <a:ext cx="3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8" name="Rectangle 1528"/>
            <p:cNvSpPr>
              <a:spLocks noChangeArrowheads="1"/>
            </p:cNvSpPr>
            <p:nvPr/>
          </p:nvSpPr>
          <p:spPr bwMode="auto">
            <a:xfrm>
              <a:off x="3936" y="2610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39" name="Rectangle 1529"/>
            <p:cNvSpPr>
              <a:spLocks noChangeArrowheads="1"/>
            </p:cNvSpPr>
            <p:nvPr/>
          </p:nvSpPr>
          <p:spPr bwMode="auto">
            <a:xfrm>
              <a:off x="3939" y="2610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0" name="Rectangle 1530"/>
            <p:cNvSpPr>
              <a:spLocks noChangeArrowheads="1"/>
            </p:cNvSpPr>
            <p:nvPr/>
          </p:nvSpPr>
          <p:spPr bwMode="auto">
            <a:xfrm>
              <a:off x="3942" y="2610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1" name="Rectangle 1531"/>
            <p:cNvSpPr>
              <a:spLocks noChangeArrowheads="1"/>
            </p:cNvSpPr>
            <p:nvPr/>
          </p:nvSpPr>
          <p:spPr bwMode="auto">
            <a:xfrm>
              <a:off x="3945" y="2610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2" name="Rectangle 1532"/>
            <p:cNvSpPr>
              <a:spLocks noChangeArrowheads="1"/>
            </p:cNvSpPr>
            <p:nvPr/>
          </p:nvSpPr>
          <p:spPr bwMode="auto">
            <a:xfrm>
              <a:off x="3948" y="2610"/>
              <a:ext cx="3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3" name="Rectangle 1533"/>
            <p:cNvSpPr>
              <a:spLocks noChangeArrowheads="1"/>
            </p:cNvSpPr>
            <p:nvPr/>
          </p:nvSpPr>
          <p:spPr bwMode="auto">
            <a:xfrm>
              <a:off x="3951" y="2610"/>
              <a:ext cx="2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4" name="Rectangle 1534"/>
            <p:cNvSpPr>
              <a:spLocks noChangeArrowheads="1"/>
            </p:cNvSpPr>
            <p:nvPr/>
          </p:nvSpPr>
          <p:spPr bwMode="auto">
            <a:xfrm>
              <a:off x="3953" y="2610"/>
              <a:ext cx="3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5" name="Rectangle 1535"/>
            <p:cNvSpPr>
              <a:spLocks noChangeArrowheads="1"/>
            </p:cNvSpPr>
            <p:nvPr/>
          </p:nvSpPr>
          <p:spPr bwMode="auto">
            <a:xfrm>
              <a:off x="3956" y="2610"/>
              <a:ext cx="3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6" name="Rectangle 1536"/>
            <p:cNvSpPr>
              <a:spLocks noChangeArrowheads="1"/>
            </p:cNvSpPr>
            <p:nvPr/>
          </p:nvSpPr>
          <p:spPr bwMode="auto">
            <a:xfrm>
              <a:off x="3959" y="2610"/>
              <a:ext cx="2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7" name="Rectangle 1537"/>
            <p:cNvSpPr>
              <a:spLocks noChangeArrowheads="1"/>
            </p:cNvSpPr>
            <p:nvPr/>
          </p:nvSpPr>
          <p:spPr bwMode="auto">
            <a:xfrm>
              <a:off x="3961" y="2610"/>
              <a:ext cx="4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8" name="Rectangle 1538"/>
            <p:cNvSpPr>
              <a:spLocks noChangeArrowheads="1"/>
            </p:cNvSpPr>
            <p:nvPr/>
          </p:nvSpPr>
          <p:spPr bwMode="auto">
            <a:xfrm>
              <a:off x="3965" y="2610"/>
              <a:ext cx="3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49" name="Rectangle 1539"/>
            <p:cNvSpPr>
              <a:spLocks noChangeArrowheads="1"/>
            </p:cNvSpPr>
            <p:nvPr/>
          </p:nvSpPr>
          <p:spPr bwMode="auto">
            <a:xfrm>
              <a:off x="3968" y="2610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0" name="Rectangle 1540"/>
            <p:cNvSpPr>
              <a:spLocks noChangeArrowheads="1"/>
            </p:cNvSpPr>
            <p:nvPr/>
          </p:nvSpPr>
          <p:spPr bwMode="auto">
            <a:xfrm>
              <a:off x="3971" y="2610"/>
              <a:ext cx="2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1" name="Rectangle 1541"/>
            <p:cNvSpPr>
              <a:spLocks noChangeArrowheads="1"/>
            </p:cNvSpPr>
            <p:nvPr/>
          </p:nvSpPr>
          <p:spPr bwMode="auto">
            <a:xfrm>
              <a:off x="3973" y="2610"/>
              <a:ext cx="4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2" name="Rectangle 1542"/>
            <p:cNvSpPr>
              <a:spLocks noChangeArrowheads="1"/>
            </p:cNvSpPr>
            <p:nvPr/>
          </p:nvSpPr>
          <p:spPr bwMode="auto">
            <a:xfrm>
              <a:off x="3977" y="2610"/>
              <a:ext cx="2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3" name="Rectangle 1543"/>
            <p:cNvSpPr>
              <a:spLocks noChangeArrowheads="1"/>
            </p:cNvSpPr>
            <p:nvPr/>
          </p:nvSpPr>
          <p:spPr bwMode="auto">
            <a:xfrm>
              <a:off x="3979" y="2610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4" name="Rectangle 1544"/>
            <p:cNvSpPr>
              <a:spLocks noChangeArrowheads="1"/>
            </p:cNvSpPr>
            <p:nvPr/>
          </p:nvSpPr>
          <p:spPr bwMode="auto">
            <a:xfrm>
              <a:off x="3982" y="2610"/>
              <a:ext cx="3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5" name="Rectangle 1545"/>
            <p:cNvSpPr>
              <a:spLocks noChangeArrowheads="1"/>
            </p:cNvSpPr>
            <p:nvPr/>
          </p:nvSpPr>
          <p:spPr bwMode="auto">
            <a:xfrm>
              <a:off x="3985" y="2610"/>
              <a:ext cx="4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6" name="Rectangle 1546"/>
            <p:cNvSpPr>
              <a:spLocks noChangeArrowheads="1"/>
            </p:cNvSpPr>
            <p:nvPr/>
          </p:nvSpPr>
          <p:spPr bwMode="auto">
            <a:xfrm>
              <a:off x="3989" y="2610"/>
              <a:ext cx="2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7" name="Rectangle 1547"/>
            <p:cNvSpPr>
              <a:spLocks noChangeArrowheads="1"/>
            </p:cNvSpPr>
            <p:nvPr/>
          </p:nvSpPr>
          <p:spPr bwMode="auto">
            <a:xfrm>
              <a:off x="3991" y="2610"/>
              <a:ext cx="3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8" name="Rectangle 1548"/>
            <p:cNvSpPr>
              <a:spLocks noChangeArrowheads="1"/>
            </p:cNvSpPr>
            <p:nvPr/>
          </p:nvSpPr>
          <p:spPr bwMode="auto">
            <a:xfrm>
              <a:off x="3994" y="2610"/>
              <a:ext cx="3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59" name="Rectangle 1549"/>
            <p:cNvSpPr>
              <a:spLocks noChangeArrowheads="1"/>
            </p:cNvSpPr>
            <p:nvPr/>
          </p:nvSpPr>
          <p:spPr bwMode="auto">
            <a:xfrm>
              <a:off x="3997" y="2610"/>
              <a:ext cx="2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0" name="Rectangle 1550"/>
            <p:cNvSpPr>
              <a:spLocks noChangeArrowheads="1"/>
            </p:cNvSpPr>
            <p:nvPr/>
          </p:nvSpPr>
          <p:spPr bwMode="auto">
            <a:xfrm>
              <a:off x="3999" y="2610"/>
              <a:ext cx="3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1" name="Rectangle 1551"/>
            <p:cNvSpPr>
              <a:spLocks noChangeArrowheads="1"/>
            </p:cNvSpPr>
            <p:nvPr/>
          </p:nvSpPr>
          <p:spPr bwMode="auto">
            <a:xfrm>
              <a:off x="4002" y="2610"/>
              <a:ext cx="3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2" name="Rectangle 1552"/>
            <p:cNvSpPr>
              <a:spLocks noChangeArrowheads="1"/>
            </p:cNvSpPr>
            <p:nvPr/>
          </p:nvSpPr>
          <p:spPr bwMode="auto">
            <a:xfrm>
              <a:off x="4005" y="2610"/>
              <a:ext cx="3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3" name="Rectangle 1553"/>
            <p:cNvSpPr>
              <a:spLocks noChangeArrowheads="1"/>
            </p:cNvSpPr>
            <p:nvPr/>
          </p:nvSpPr>
          <p:spPr bwMode="auto">
            <a:xfrm>
              <a:off x="4008" y="2610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4" name="Rectangle 1554"/>
            <p:cNvSpPr>
              <a:spLocks noChangeArrowheads="1"/>
            </p:cNvSpPr>
            <p:nvPr/>
          </p:nvSpPr>
          <p:spPr bwMode="auto">
            <a:xfrm>
              <a:off x="4011" y="2610"/>
              <a:ext cx="3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5" name="Rectangle 1555"/>
            <p:cNvSpPr>
              <a:spLocks noChangeArrowheads="1"/>
            </p:cNvSpPr>
            <p:nvPr/>
          </p:nvSpPr>
          <p:spPr bwMode="auto">
            <a:xfrm>
              <a:off x="4014" y="2610"/>
              <a:ext cx="3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6" name="Rectangle 1556"/>
            <p:cNvSpPr>
              <a:spLocks noChangeArrowheads="1"/>
            </p:cNvSpPr>
            <p:nvPr/>
          </p:nvSpPr>
          <p:spPr bwMode="auto">
            <a:xfrm>
              <a:off x="4017" y="2610"/>
              <a:ext cx="2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7" name="Rectangle 1557"/>
            <p:cNvSpPr>
              <a:spLocks noChangeArrowheads="1"/>
            </p:cNvSpPr>
            <p:nvPr/>
          </p:nvSpPr>
          <p:spPr bwMode="auto">
            <a:xfrm>
              <a:off x="4019" y="2610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8" name="Rectangle 1558"/>
            <p:cNvSpPr>
              <a:spLocks noChangeArrowheads="1"/>
            </p:cNvSpPr>
            <p:nvPr/>
          </p:nvSpPr>
          <p:spPr bwMode="auto">
            <a:xfrm>
              <a:off x="3890" y="2610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69" name="Rectangle 1559"/>
            <p:cNvSpPr>
              <a:spLocks noChangeArrowheads="1"/>
            </p:cNvSpPr>
            <p:nvPr/>
          </p:nvSpPr>
          <p:spPr bwMode="auto">
            <a:xfrm>
              <a:off x="3856" y="2624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0" name="Rectangle 1560"/>
            <p:cNvSpPr>
              <a:spLocks noChangeArrowheads="1"/>
            </p:cNvSpPr>
            <p:nvPr/>
          </p:nvSpPr>
          <p:spPr bwMode="auto">
            <a:xfrm>
              <a:off x="3857" y="2624"/>
              <a:ext cx="1" cy="28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1" name="Rectangle 1561"/>
            <p:cNvSpPr>
              <a:spLocks noChangeArrowheads="1"/>
            </p:cNvSpPr>
            <p:nvPr/>
          </p:nvSpPr>
          <p:spPr bwMode="auto">
            <a:xfrm>
              <a:off x="3857" y="2624"/>
              <a:ext cx="1" cy="284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2" name="Rectangle 1562"/>
            <p:cNvSpPr>
              <a:spLocks noChangeArrowheads="1"/>
            </p:cNvSpPr>
            <p:nvPr/>
          </p:nvSpPr>
          <p:spPr bwMode="auto">
            <a:xfrm>
              <a:off x="3858" y="2624"/>
              <a:ext cx="1" cy="284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3" name="Rectangle 1563"/>
            <p:cNvSpPr>
              <a:spLocks noChangeArrowheads="1"/>
            </p:cNvSpPr>
            <p:nvPr/>
          </p:nvSpPr>
          <p:spPr bwMode="auto">
            <a:xfrm>
              <a:off x="3859" y="2624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4" name="Rectangle 1564"/>
            <p:cNvSpPr>
              <a:spLocks noChangeArrowheads="1"/>
            </p:cNvSpPr>
            <p:nvPr/>
          </p:nvSpPr>
          <p:spPr bwMode="auto">
            <a:xfrm>
              <a:off x="3859" y="2624"/>
              <a:ext cx="1" cy="284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5" name="Rectangle 1565"/>
            <p:cNvSpPr>
              <a:spLocks noChangeArrowheads="1"/>
            </p:cNvSpPr>
            <p:nvPr/>
          </p:nvSpPr>
          <p:spPr bwMode="auto">
            <a:xfrm>
              <a:off x="3860" y="2624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6" name="Rectangle 1566"/>
            <p:cNvSpPr>
              <a:spLocks noChangeArrowheads="1"/>
            </p:cNvSpPr>
            <p:nvPr/>
          </p:nvSpPr>
          <p:spPr bwMode="auto">
            <a:xfrm>
              <a:off x="3860" y="2624"/>
              <a:ext cx="1" cy="28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7" name="Rectangle 1567"/>
            <p:cNvSpPr>
              <a:spLocks noChangeArrowheads="1"/>
            </p:cNvSpPr>
            <p:nvPr/>
          </p:nvSpPr>
          <p:spPr bwMode="auto">
            <a:xfrm>
              <a:off x="3861" y="2624"/>
              <a:ext cx="1" cy="284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8" name="Rectangle 1568"/>
            <p:cNvSpPr>
              <a:spLocks noChangeArrowheads="1"/>
            </p:cNvSpPr>
            <p:nvPr/>
          </p:nvSpPr>
          <p:spPr bwMode="auto">
            <a:xfrm>
              <a:off x="3862" y="2624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79" name="Rectangle 1569"/>
            <p:cNvSpPr>
              <a:spLocks noChangeArrowheads="1"/>
            </p:cNvSpPr>
            <p:nvPr/>
          </p:nvSpPr>
          <p:spPr bwMode="auto">
            <a:xfrm>
              <a:off x="3862" y="2624"/>
              <a:ext cx="1" cy="284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0" name="Rectangle 1570"/>
            <p:cNvSpPr>
              <a:spLocks noChangeArrowheads="1"/>
            </p:cNvSpPr>
            <p:nvPr/>
          </p:nvSpPr>
          <p:spPr bwMode="auto">
            <a:xfrm>
              <a:off x="3863" y="2624"/>
              <a:ext cx="1" cy="284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1" name="Rectangle 1571"/>
            <p:cNvSpPr>
              <a:spLocks noChangeArrowheads="1"/>
            </p:cNvSpPr>
            <p:nvPr/>
          </p:nvSpPr>
          <p:spPr bwMode="auto">
            <a:xfrm>
              <a:off x="3864" y="2624"/>
              <a:ext cx="1" cy="284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2" name="Rectangle 1572"/>
            <p:cNvSpPr>
              <a:spLocks noChangeArrowheads="1"/>
            </p:cNvSpPr>
            <p:nvPr/>
          </p:nvSpPr>
          <p:spPr bwMode="auto">
            <a:xfrm>
              <a:off x="3864" y="2624"/>
              <a:ext cx="1" cy="284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3" name="Rectangle 1573"/>
            <p:cNvSpPr>
              <a:spLocks noChangeArrowheads="1"/>
            </p:cNvSpPr>
            <p:nvPr/>
          </p:nvSpPr>
          <p:spPr bwMode="auto">
            <a:xfrm>
              <a:off x="3865" y="2624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4" name="Rectangle 1574"/>
            <p:cNvSpPr>
              <a:spLocks noChangeArrowheads="1"/>
            </p:cNvSpPr>
            <p:nvPr/>
          </p:nvSpPr>
          <p:spPr bwMode="auto">
            <a:xfrm>
              <a:off x="3865" y="2624"/>
              <a:ext cx="1" cy="284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5" name="Rectangle 1575"/>
            <p:cNvSpPr>
              <a:spLocks noChangeArrowheads="1"/>
            </p:cNvSpPr>
            <p:nvPr/>
          </p:nvSpPr>
          <p:spPr bwMode="auto">
            <a:xfrm>
              <a:off x="3866" y="2624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6" name="Rectangle 1576"/>
            <p:cNvSpPr>
              <a:spLocks noChangeArrowheads="1"/>
            </p:cNvSpPr>
            <p:nvPr/>
          </p:nvSpPr>
          <p:spPr bwMode="auto">
            <a:xfrm>
              <a:off x="3867" y="2624"/>
              <a:ext cx="1" cy="284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7" name="Rectangle 1577"/>
            <p:cNvSpPr>
              <a:spLocks noChangeArrowheads="1"/>
            </p:cNvSpPr>
            <p:nvPr/>
          </p:nvSpPr>
          <p:spPr bwMode="auto">
            <a:xfrm>
              <a:off x="3867" y="2624"/>
              <a:ext cx="1" cy="284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8" name="Rectangle 1578"/>
            <p:cNvSpPr>
              <a:spLocks noChangeArrowheads="1"/>
            </p:cNvSpPr>
            <p:nvPr/>
          </p:nvSpPr>
          <p:spPr bwMode="auto">
            <a:xfrm>
              <a:off x="3868" y="2624"/>
              <a:ext cx="1" cy="28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89" name="Rectangle 1579"/>
            <p:cNvSpPr>
              <a:spLocks noChangeArrowheads="1"/>
            </p:cNvSpPr>
            <p:nvPr/>
          </p:nvSpPr>
          <p:spPr bwMode="auto">
            <a:xfrm>
              <a:off x="3869" y="2624"/>
              <a:ext cx="1" cy="28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0" name="Rectangle 1580"/>
            <p:cNvSpPr>
              <a:spLocks noChangeArrowheads="1"/>
            </p:cNvSpPr>
            <p:nvPr/>
          </p:nvSpPr>
          <p:spPr bwMode="auto">
            <a:xfrm>
              <a:off x="3869" y="2624"/>
              <a:ext cx="1" cy="284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1" name="Rectangle 1581"/>
            <p:cNvSpPr>
              <a:spLocks noChangeArrowheads="1"/>
            </p:cNvSpPr>
            <p:nvPr/>
          </p:nvSpPr>
          <p:spPr bwMode="auto">
            <a:xfrm>
              <a:off x="3870" y="2624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2" name="Rectangle 1582"/>
            <p:cNvSpPr>
              <a:spLocks noChangeArrowheads="1"/>
            </p:cNvSpPr>
            <p:nvPr/>
          </p:nvSpPr>
          <p:spPr bwMode="auto">
            <a:xfrm>
              <a:off x="3871" y="2624"/>
              <a:ext cx="1" cy="284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3" name="Rectangle 1583"/>
            <p:cNvSpPr>
              <a:spLocks noChangeArrowheads="1"/>
            </p:cNvSpPr>
            <p:nvPr/>
          </p:nvSpPr>
          <p:spPr bwMode="auto">
            <a:xfrm>
              <a:off x="3871" y="2624"/>
              <a:ext cx="1" cy="28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4" name="Rectangle 1584"/>
            <p:cNvSpPr>
              <a:spLocks noChangeArrowheads="1"/>
            </p:cNvSpPr>
            <p:nvPr/>
          </p:nvSpPr>
          <p:spPr bwMode="auto">
            <a:xfrm>
              <a:off x="3872" y="2624"/>
              <a:ext cx="1" cy="284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5" name="Rectangle 1585"/>
            <p:cNvSpPr>
              <a:spLocks noChangeArrowheads="1"/>
            </p:cNvSpPr>
            <p:nvPr/>
          </p:nvSpPr>
          <p:spPr bwMode="auto">
            <a:xfrm>
              <a:off x="3872" y="2624"/>
              <a:ext cx="1" cy="284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6" name="Rectangle 1586"/>
            <p:cNvSpPr>
              <a:spLocks noChangeArrowheads="1"/>
            </p:cNvSpPr>
            <p:nvPr/>
          </p:nvSpPr>
          <p:spPr bwMode="auto">
            <a:xfrm>
              <a:off x="3873" y="2624"/>
              <a:ext cx="1" cy="284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7" name="Rectangle 1587"/>
            <p:cNvSpPr>
              <a:spLocks noChangeArrowheads="1"/>
            </p:cNvSpPr>
            <p:nvPr/>
          </p:nvSpPr>
          <p:spPr bwMode="auto">
            <a:xfrm>
              <a:off x="3874" y="2624"/>
              <a:ext cx="1" cy="284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8" name="Rectangle 1588"/>
            <p:cNvSpPr>
              <a:spLocks noChangeArrowheads="1"/>
            </p:cNvSpPr>
            <p:nvPr/>
          </p:nvSpPr>
          <p:spPr bwMode="auto">
            <a:xfrm>
              <a:off x="3874" y="2624"/>
              <a:ext cx="1" cy="28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99" name="Rectangle 1589"/>
            <p:cNvSpPr>
              <a:spLocks noChangeArrowheads="1"/>
            </p:cNvSpPr>
            <p:nvPr/>
          </p:nvSpPr>
          <p:spPr bwMode="auto">
            <a:xfrm>
              <a:off x="3875" y="2624"/>
              <a:ext cx="1" cy="284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0" name="Rectangle 1590"/>
            <p:cNvSpPr>
              <a:spLocks noChangeArrowheads="1"/>
            </p:cNvSpPr>
            <p:nvPr/>
          </p:nvSpPr>
          <p:spPr bwMode="auto">
            <a:xfrm>
              <a:off x="3876" y="2624"/>
              <a:ext cx="1" cy="284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1" name="Rectangle 1591"/>
            <p:cNvSpPr>
              <a:spLocks noChangeArrowheads="1"/>
            </p:cNvSpPr>
            <p:nvPr/>
          </p:nvSpPr>
          <p:spPr bwMode="auto">
            <a:xfrm>
              <a:off x="3876" y="2624"/>
              <a:ext cx="1" cy="28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2" name="Rectangle 1592"/>
            <p:cNvSpPr>
              <a:spLocks noChangeArrowheads="1"/>
            </p:cNvSpPr>
            <p:nvPr/>
          </p:nvSpPr>
          <p:spPr bwMode="auto">
            <a:xfrm>
              <a:off x="3877" y="2624"/>
              <a:ext cx="1" cy="284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3" name="Rectangle 1593"/>
            <p:cNvSpPr>
              <a:spLocks noChangeArrowheads="1"/>
            </p:cNvSpPr>
            <p:nvPr/>
          </p:nvSpPr>
          <p:spPr bwMode="auto">
            <a:xfrm>
              <a:off x="3877" y="2624"/>
              <a:ext cx="1" cy="284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4" name="Rectangle 1594"/>
            <p:cNvSpPr>
              <a:spLocks noChangeArrowheads="1"/>
            </p:cNvSpPr>
            <p:nvPr/>
          </p:nvSpPr>
          <p:spPr bwMode="auto">
            <a:xfrm>
              <a:off x="3878" y="2624"/>
              <a:ext cx="1" cy="28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5" name="Rectangle 1595"/>
            <p:cNvSpPr>
              <a:spLocks noChangeArrowheads="1"/>
            </p:cNvSpPr>
            <p:nvPr/>
          </p:nvSpPr>
          <p:spPr bwMode="auto">
            <a:xfrm>
              <a:off x="3879" y="2624"/>
              <a:ext cx="1" cy="284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6" name="Rectangle 1596"/>
            <p:cNvSpPr>
              <a:spLocks noChangeArrowheads="1"/>
            </p:cNvSpPr>
            <p:nvPr/>
          </p:nvSpPr>
          <p:spPr bwMode="auto">
            <a:xfrm>
              <a:off x="3879" y="2624"/>
              <a:ext cx="1" cy="284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7" name="Rectangle 1597"/>
            <p:cNvSpPr>
              <a:spLocks noChangeArrowheads="1"/>
            </p:cNvSpPr>
            <p:nvPr/>
          </p:nvSpPr>
          <p:spPr bwMode="auto">
            <a:xfrm>
              <a:off x="3880" y="2624"/>
              <a:ext cx="1" cy="284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8" name="Rectangle 1598"/>
            <p:cNvSpPr>
              <a:spLocks noChangeArrowheads="1"/>
            </p:cNvSpPr>
            <p:nvPr/>
          </p:nvSpPr>
          <p:spPr bwMode="auto">
            <a:xfrm>
              <a:off x="3881" y="2624"/>
              <a:ext cx="1" cy="284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09" name="Rectangle 1599"/>
            <p:cNvSpPr>
              <a:spLocks noChangeArrowheads="1"/>
            </p:cNvSpPr>
            <p:nvPr/>
          </p:nvSpPr>
          <p:spPr bwMode="auto">
            <a:xfrm>
              <a:off x="3881" y="2624"/>
              <a:ext cx="1" cy="28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0" name="Rectangle 1600"/>
            <p:cNvSpPr>
              <a:spLocks noChangeArrowheads="1"/>
            </p:cNvSpPr>
            <p:nvPr/>
          </p:nvSpPr>
          <p:spPr bwMode="auto">
            <a:xfrm>
              <a:off x="3882" y="2624"/>
              <a:ext cx="1" cy="284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1" name="Rectangle 1601"/>
            <p:cNvSpPr>
              <a:spLocks noChangeArrowheads="1"/>
            </p:cNvSpPr>
            <p:nvPr/>
          </p:nvSpPr>
          <p:spPr bwMode="auto">
            <a:xfrm>
              <a:off x="3883" y="2624"/>
              <a:ext cx="1" cy="28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2" name="Rectangle 1602"/>
            <p:cNvSpPr>
              <a:spLocks noChangeArrowheads="1"/>
            </p:cNvSpPr>
            <p:nvPr/>
          </p:nvSpPr>
          <p:spPr bwMode="auto">
            <a:xfrm>
              <a:off x="3883" y="2624"/>
              <a:ext cx="1" cy="284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3" name="Rectangle 1603"/>
            <p:cNvSpPr>
              <a:spLocks noChangeArrowheads="1"/>
            </p:cNvSpPr>
            <p:nvPr/>
          </p:nvSpPr>
          <p:spPr bwMode="auto">
            <a:xfrm>
              <a:off x="3884" y="2624"/>
              <a:ext cx="1" cy="28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4" name="Rectangle 1604"/>
            <p:cNvSpPr>
              <a:spLocks noChangeArrowheads="1"/>
            </p:cNvSpPr>
            <p:nvPr/>
          </p:nvSpPr>
          <p:spPr bwMode="auto">
            <a:xfrm>
              <a:off x="3884" y="2624"/>
              <a:ext cx="1" cy="28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5" name="Rectangle 1605"/>
            <p:cNvSpPr>
              <a:spLocks noChangeArrowheads="1"/>
            </p:cNvSpPr>
            <p:nvPr/>
          </p:nvSpPr>
          <p:spPr bwMode="auto">
            <a:xfrm>
              <a:off x="3885" y="2624"/>
              <a:ext cx="1" cy="28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6" name="Rectangle 1606"/>
            <p:cNvSpPr>
              <a:spLocks noChangeArrowheads="1"/>
            </p:cNvSpPr>
            <p:nvPr/>
          </p:nvSpPr>
          <p:spPr bwMode="auto">
            <a:xfrm>
              <a:off x="3886" y="2624"/>
              <a:ext cx="1" cy="284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17" name="Rectangle 1607"/>
            <p:cNvSpPr>
              <a:spLocks noChangeArrowheads="1"/>
            </p:cNvSpPr>
            <p:nvPr/>
          </p:nvSpPr>
          <p:spPr bwMode="auto">
            <a:xfrm>
              <a:off x="3886" y="2624"/>
              <a:ext cx="1" cy="28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696" name="Rectangle 1608"/>
          <p:cNvSpPr>
            <a:spLocks noChangeArrowheads="1"/>
          </p:cNvSpPr>
          <p:nvPr/>
        </p:nvSpPr>
        <p:spPr bwMode="auto">
          <a:xfrm>
            <a:off x="6170613" y="4165600"/>
            <a:ext cx="1587" cy="4508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7" name="Rectangle 1609"/>
          <p:cNvSpPr>
            <a:spLocks noChangeArrowheads="1"/>
          </p:cNvSpPr>
          <p:nvPr/>
        </p:nvSpPr>
        <p:spPr bwMode="auto">
          <a:xfrm>
            <a:off x="6172200" y="4165600"/>
            <a:ext cx="1588" cy="4508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8" name="Rectangle 1610"/>
          <p:cNvSpPr>
            <a:spLocks noChangeArrowheads="1"/>
          </p:cNvSpPr>
          <p:nvPr/>
        </p:nvSpPr>
        <p:spPr bwMode="auto">
          <a:xfrm>
            <a:off x="6172200" y="4165600"/>
            <a:ext cx="1588" cy="4508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99" name="Rectangle 1611"/>
          <p:cNvSpPr>
            <a:spLocks noChangeArrowheads="1"/>
          </p:cNvSpPr>
          <p:nvPr/>
        </p:nvSpPr>
        <p:spPr bwMode="auto">
          <a:xfrm>
            <a:off x="6173788" y="4165600"/>
            <a:ext cx="1587" cy="4508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0" name="Rectangle 1612"/>
          <p:cNvSpPr>
            <a:spLocks noChangeArrowheads="1"/>
          </p:cNvSpPr>
          <p:nvPr/>
        </p:nvSpPr>
        <p:spPr bwMode="auto">
          <a:xfrm>
            <a:off x="6173788" y="4165600"/>
            <a:ext cx="1587" cy="4508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1" name="Rectangle 1613"/>
          <p:cNvSpPr>
            <a:spLocks noChangeArrowheads="1"/>
          </p:cNvSpPr>
          <p:nvPr/>
        </p:nvSpPr>
        <p:spPr bwMode="auto">
          <a:xfrm>
            <a:off x="6122988" y="4167188"/>
            <a:ext cx="52387" cy="4492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2" name="Rectangle 1614"/>
          <p:cNvSpPr>
            <a:spLocks noChangeArrowheads="1"/>
          </p:cNvSpPr>
          <p:nvPr/>
        </p:nvSpPr>
        <p:spPr bwMode="auto">
          <a:xfrm>
            <a:off x="6135688" y="4181475"/>
            <a:ext cx="41275" cy="158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3" name="Rectangle 1615"/>
          <p:cNvSpPr>
            <a:spLocks noChangeArrowheads="1"/>
          </p:cNvSpPr>
          <p:nvPr/>
        </p:nvSpPr>
        <p:spPr bwMode="auto">
          <a:xfrm>
            <a:off x="6135688" y="4181475"/>
            <a:ext cx="41275" cy="47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4" name="Rectangle 1616"/>
          <p:cNvSpPr>
            <a:spLocks noChangeArrowheads="1"/>
          </p:cNvSpPr>
          <p:nvPr/>
        </p:nvSpPr>
        <p:spPr bwMode="auto">
          <a:xfrm>
            <a:off x="6135688" y="4186238"/>
            <a:ext cx="41275" cy="7937"/>
          </a:xfrm>
          <a:prstGeom prst="rect">
            <a:avLst/>
          </a:prstGeom>
          <a:solidFill>
            <a:srgbClr val="F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5" name="Rectangle 1617"/>
          <p:cNvSpPr>
            <a:spLocks noChangeArrowheads="1"/>
          </p:cNvSpPr>
          <p:nvPr/>
        </p:nvSpPr>
        <p:spPr bwMode="auto">
          <a:xfrm>
            <a:off x="6135688" y="4194175"/>
            <a:ext cx="41275" cy="6350"/>
          </a:xfrm>
          <a:prstGeom prst="rect">
            <a:avLst/>
          </a:prstGeom>
          <a:solidFill>
            <a:srgbClr val="F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6" name="Rectangle 1618"/>
          <p:cNvSpPr>
            <a:spLocks noChangeArrowheads="1"/>
          </p:cNvSpPr>
          <p:nvPr/>
        </p:nvSpPr>
        <p:spPr bwMode="auto">
          <a:xfrm>
            <a:off x="6135688" y="4200525"/>
            <a:ext cx="41275" cy="6350"/>
          </a:xfrm>
          <a:prstGeom prst="rect">
            <a:avLst/>
          </a:prstGeom>
          <a:solidFill>
            <a:srgbClr val="F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7" name="Rectangle 1619"/>
          <p:cNvSpPr>
            <a:spLocks noChangeArrowheads="1"/>
          </p:cNvSpPr>
          <p:nvPr/>
        </p:nvSpPr>
        <p:spPr bwMode="auto">
          <a:xfrm>
            <a:off x="6135688" y="4206875"/>
            <a:ext cx="41275" cy="6350"/>
          </a:xfrm>
          <a:prstGeom prst="rect">
            <a:avLst/>
          </a:prstGeom>
          <a:solidFill>
            <a:srgbClr val="F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8" name="Rectangle 1620"/>
          <p:cNvSpPr>
            <a:spLocks noChangeArrowheads="1"/>
          </p:cNvSpPr>
          <p:nvPr/>
        </p:nvSpPr>
        <p:spPr bwMode="auto">
          <a:xfrm>
            <a:off x="6135688" y="4213225"/>
            <a:ext cx="41275" cy="6350"/>
          </a:xfrm>
          <a:prstGeom prst="rect">
            <a:avLst/>
          </a:prstGeom>
          <a:solidFill>
            <a:srgbClr val="F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09" name="Rectangle 1621"/>
          <p:cNvSpPr>
            <a:spLocks noChangeArrowheads="1"/>
          </p:cNvSpPr>
          <p:nvPr/>
        </p:nvSpPr>
        <p:spPr bwMode="auto">
          <a:xfrm>
            <a:off x="6135688" y="4219575"/>
            <a:ext cx="41275" cy="6350"/>
          </a:xfrm>
          <a:prstGeom prst="rect">
            <a:avLst/>
          </a:prstGeom>
          <a:solidFill>
            <a:srgbClr val="F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0" name="Rectangle 1622"/>
          <p:cNvSpPr>
            <a:spLocks noChangeArrowheads="1"/>
          </p:cNvSpPr>
          <p:nvPr/>
        </p:nvSpPr>
        <p:spPr bwMode="auto">
          <a:xfrm>
            <a:off x="6135688" y="4225925"/>
            <a:ext cx="41275" cy="6350"/>
          </a:xfrm>
          <a:prstGeom prst="rect">
            <a:avLst/>
          </a:prstGeom>
          <a:solidFill>
            <a:srgbClr val="F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1" name="Rectangle 1623"/>
          <p:cNvSpPr>
            <a:spLocks noChangeArrowheads="1"/>
          </p:cNvSpPr>
          <p:nvPr/>
        </p:nvSpPr>
        <p:spPr bwMode="auto">
          <a:xfrm>
            <a:off x="6135688" y="4232275"/>
            <a:ext cx="41275" cy="7938"/>
          </a:xfrm>
          <a:prstGeom prst="rect">
            <a:avLst/>
          </a:prstGeom>
          <a:solidFill>
            <a:srgbClr val="E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2" name="Rectangle 1624"/>
          <p:cNvSpPr>
            <a:spLocks noChangeArrowheads="1"/>
          </p:cNvSpPr>
          <p:nvPr/>
        </p:nvSpPr>
        <p:spPr bwMode="auto">
          <a:xfrm>
            <a:off x="6135688" y="4240213"/>
            <a:ext cx="41275" cy="6350"/>
          </a:xfrm>
          <a:prstGeom prst="rect">
            <a:avLst/>
          </a:prstGeom>
          <a:solidFill>
            <a:srgbClr val="E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3" name="Rectangle 1625"/>
          <p:cNvSpPr>
            <a:spLocks noChangeArrowheads="1"/>
          </p:cNvSpPr>
          <p:nvPr/>
        </p:nvSpPr>
        <p:spPr bwMode="auto">
          <a:xfrm>
            <a:off x="6135688" y="4246563"/>
            <a:ext cx="41275" cy="6350"/>
          </a:xfrm>
          <a:prstGeom prst="rect">
            <a:avLst/>
          </a:prstGeom>
          <a:solidFill>
            <a:srgbClr val="E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4" name="Rectangle 1626"/>
          <p:cNvSpPr>
            <a:spLocks noChangeArrowheads="1"/>
          </p:cNvSpPr>
          <p:nvPr/>
        </p:nvSpPr>
        <p:spPr bwMode="auto">
          <a:xfrm>
            <a:off x="6135688" y="4252913"/>
            <a:ext cx="41275" cy="6350"/>
          </a:xfrm>
          <a:prstGeom prst="rect">
            <a:avLst/>
          </a:prstGeom>
          <a:solidFill>
            <a:srgbClr val="E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5" name="Rectangle 1627"/>
          <p:cNvSpPr>
            <a:spLocks noChangeArrowheads="1"/>
          </p:cNvSpPr>
          <p:nvPr/>
        </p:nvSpPr>
        <p:spPr bwMode="auto">
          <a:xfrm>
            <a:off x="6135688" y="4259263"/>
            <a:ext cx="41275" cy="6350"/>
          </a:xfrm>
          <a:prstGeom prst="rect">
            <a:avLst/>
          </a:prstGeom>
          <a:solidFill>
            <a:srgbClr val="E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6" name="Rectangle 1628"/>
          <p:cNvSpPr>
            <a:spLocks noChangeArrowheads="1"/>
          </p:cNvSpPr>
          <p:nvPr/>
        </p:nvSpPr>
        <p:spPr bwMode="auto">
          <a:xfrm>
            <a:off x="6135688" y="4265613"/>
            <a:ext cx="41275" cy="6350"/>
          </a:xfrm>
          <a:prstGeom prst="rect">
            <a:avLst/>
          </a:prstGeom>
          <a:solidFill>
            <a:srgbClr val="E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7" name="Rectangle 1629"/>
          <p:cNvSpPr>
            <a:spLocks noChangeArrowheads="1"/>
          </p:cNvSpPr>
          <p:nvPr/>
        </p:nvSpPr>
        <p:spPr bwMode="auto">
          <a:xfrm>
            <a:off x="6135688" y="4271963"/>
            <a:ext cx="41275" cy="6350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8" name="Rectangle 1630"/>
          <p:cNvSpPr>
            <a:spLocks noChangeArrowheads="1"/>
          </p:cNvSpPr>
          <p:nvPr/>
        </p:nvSpPr>
        <p:spPr bwMode="auto">
          <a:xfrm>
            <a:off x="6135688" y="4278313"/>
            <a:ext cx="41275" cy="6350"/>
          </a:xfrm>
          <a:prstGeom prst="rect">
            <a:avLst/>
          </a:prstGeom>
          <a:solidFill>
            <a:srgbClr val="E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19" name="Rectangle 1631"/>
          <p:cNvSpPr>
            <a:spLocks noChangeArrowheads="1"/>
          </p:cNvSpPr>
          <p:nvPr/>
        </p:nvSpPr>
        <p:spPr bwMode="auto">
          <a:xfrm>
            <a:off x="6135688" y="4284663"/>
            <a:ext cx="41275" cy="7937"/>
          </a:xfrm>
          <a:prstGeom prst="rect">
            <a:avLst/>
          </a:prstGeom>
          <a:solidFill>
            <a:srgbClr val="D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0" name="Rectangle 1632"/>
          <p:cNvSpPr>
            <a:spLocks noChangeArrowheads="1"/>
          </p:cNvSpPr>
          <p:nvPr/>
        </p:nvSpPr>
        <p:spPr bwMode="auto">
          <a:xfrm>
            <a:off x="6135688" y="4292600"/>
            <a:ext cx="41275" cy="4763"/>
          </a:xfrm>
          <a:prstGeom prst="rect">
            <a:avLst/>
          </a:prstGeom>
          <a:solidFill>
            <a:srgbClr val="D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1" name="Rectangle 1633"/>
          <p:cNvSpPr>
            <a:spLocks noChangeArrowheads="1"/>
          </p:cNvSpPr>
          <p:nvPr/>
        </p:nvSpPr>
        <p:spPr bwMode="auto">
          <a:xfrm>
            <a:off x="6135688" y="4297363"/>
            <a:ext cx="41275" cy="7937"/>
          </a:xfrm>
          <a:prstGeom prst="rect">
            <a:avLst/>
          </a:prstGeom>
          <a:solidFill>
            <a:srgbClr val="D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2" name="Rectangle 1634"/>
          <p:cNvSpPr>
            <a:spLocks noChangeArrowheads="1"/>
          </p:cNvSpPr>
          <p:nvPr/>
        </p:nvSpPr>
        <p:spPr bwMode="auto">
          <a:xfrm>
            <a:off x="6135688" y="4305300"/>
            <a:ext cx="41275" cy="6350"/>
          </a:xfrm>
          <a:prstGeom prst="rect">
            <a:avLst/>
          </a:prstGeom>
          <a:solidFill>
            <a:srgbClr val="D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3" name="Rectangle 1635"/>
          <p:cNvSpPr>
            <a:spLocks noChangeArrowheads="1"/>
          </p:cNvSpPr>
          <p:nvPr/>
        </p:nvSpPr>
        <p:spPr bwMode="auto">
          <a:xfrm>
            <a:off x="6135688" y="4311650"/>
            <a:ext cx="41275" cy="635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4" name="Rectangle 1636"/>
          <p:cNvSpPr>
            <a:spLocks noChangeArrowheads="1"/>
          </p:cNvSpPr>
          <p:nvPr/>
        </p:nvSpPr>
        <p:spPr bwMode="auto">
          <a:xfrm>
            <a:off x="6135688" y="4318000"/>
            <a:ext cx="41275" cy="6350"/>
          </a:xfrm>
          <a:prstGeom prst="rect">
            <a:avLst/>
          </a:prstGeom>
          <a:solidFill>
            <a:srgbClr val="D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5" name="Rectangle 1637"/>
          <p:cNvSpPr>
            <a:spLocks noChangeArrowheads="1"/>
          </p:cNvSpPr>
          <p:nvPr/>
        </p:nvSpPr>
        <p:spPr bwMode="auto">
          <a:xfrm>
            <a:off x="6135688" y="4324350"/>
            <a:ext cx="41275" cy="6350"/>
          </a:xfrm>
          <a:prstGeom prst="rect">
            <a:avLst/>
          </a:prstGeom>
          <a:solidFill>
            <a:srgbClr val="D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6" name="Rectangle 1638"/>
          <p:cNvSpPr>
            <a:spLocks noChangeArrowheads="1"/>
          </p:cNvSpPr>
          <p:nvPr/>
        </p:nvSpPr>
        <p:spPr bwMode="auto">
          <a:xfrm>
            <a:off x="6135688" y="4330700"/>
            <a:ext cx="41275" cy="7938"/>
          </a:xfrm>
          <a:prstGeom prst="rect">
            <a:avLst/>
          </a:prstGeom>
          <a:solidFill>
            <a:srgbClr val="D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7" name="Rectangle 1639"/>
          <p:cNvSpPr>
            <a:spLocks noChangeArrowheads="1"/>
          </p:cNvSpPr>
          <p:nvPr/>
        </p:nvSpPr>
        <p:spPr bwMode="auto">
          <a:xfrm>
            <a:off x="6135688" y="4338638"/>
            <a:ext cx="41275" cy="4762"/>
          </a:xfrm>
          <a:prstGeom prst="rect">
            <a:avLst/>
          </a:prstGeom>
          <a:solidFill>
            <a:srgbClr val="C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8" name="Rectangle 1640"/>
          <p:cNvSpPr>
            <a:spLocks noChangeArrowheads="1"/>
          </p:cNvSpPr>
          <p:nvPr/>
        </p:nvSpPr>
        <p:spPr bwMode="auto">
          <a:xfrm>
            <a:off x="6135688" y="4343400"/>
            <a:ext cx="41275" cy="7938"/>
          </a:xfrm>
          <a:prstGeom prst="rect">
            <a:avLst/>
          </a:prstGeom>
          <a:solidFill>
            <a:srgbClr val="C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29" name="Rectangle 1641"/>
          <p:cNvSpPr>
            <a:spLocks noChangeArrowheads="1"/>
          </p:cNvSpPr>
          <p:nvPr/>
        </p:nvSpPr>
        <p:spPr bwMode="auto">
          <a:xfrm>
            <a:off x="6135688" y="4351338"/>
            <a:ext cx="41275" cy="6350"/>
          </a:xfrm>
          <a:prstGeom prst="rect">
            <a:avLst/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0" name="Rectangle 1642"/>
          <p:cNvSpPr>
            <a:spLocks noChangeArrowheads="1"/>
          </p:cNvSpPr>
          <p:nvPr/>
        </p:nvSpPr>
        <p:spPr bwMode="auto">
          <a:xfrm>
            <a:off x="6135688" y="4357688"/>
            <a:ext cx="41275" cy="6350"/>
          </a:xfrm>
          <a:prstGeom prst="rect">
            <a:avLst/>
          </a:prstGeom>
          <a:solidFill>
            <a:srgbClr val="C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1" name="Rectangle 1643"/>
          <p:cNvSpPr>
            <a:spLocks noChangeArrowheads="1"/>
          </p:cNvSpPr>
          <p:nvPr/>
        </p:nvSpPr>
        <p:spPr bwMode="auto">
          <a:xfrm>
            <a:off x="6135688" y="4364038"/>
            <a:ext cx="41275" cy="7937"/>
          </a:xfrm>
          <a:prstGeom prst="rect">
            <a:avLst/>
          </a:prstGeom>
          <a:solidFill>
            <a:srgbClr val="C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2" name="Rectangle 1644"/>
          <p:cNvSpPr>
            <a:spLocks noChangeArrowheads="1"/>
          </p:cNvSpPr>
          <p:nvPr/>
        </p:nvSpPr>
        <p:spPr bwMode="auto">
          <a:xfrm>
            <a:off x="6135688" y="4371975"/>
            <a:ext cx="41275" cy="7938"/>
          </a:xfrm>
          <a:prstGeom prst="rect">
            <a:avLst/>
          </a:prstGeom>
          <a:solidFill>
            <a:srgbClr val="C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3" name="Rectangle 1645"/>
          <p:cNvSpPr>
            <a:spLocks noChangeArrowheads="1"/>
          </p:cNvSpPr>
          <p:nvPr/>
        </p:nvSpPr>
        <p:spPr bwMode="auto">
          <a:xfrm>
            <a:off x="6135688" y="4379913"/>
            <a:ext cx="41275" cy="6350"/>
          </a:xfrm>
          <a:prstGeom prst="rect">
            <a:avLst/>
          </a:prstGeom>
          <a:solidFill>
            <a:srgbClr val="C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4" name="Rectangle 1646"/>
          <p:cNvSpPr>
            <a:spLocks noChangeArrowheads="1"/>
          </p:cNvSpPr>
          <p:nvPr/>
        </p:nvSpPr>
        <p:spPr bwMode="auto">
          <a:xfrm>
            <a:off x="6135688" y="4386263"/>
            <a:ext cx="41275" cy="6350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5" name="Rectangle 1647"/>
          <p:cNvSpPr>
            <a:spLocks noChangeArrowheads="1"/>
          </p:cNvSpPr>
          <p:nvPr/>
        </p:nvSpPr>
        <p:spPr bwMode="auto">
          <a:xfrm>
            <a:off x="6135688" y="4392613"/>
            <a:ext cx="41275" cy="7937"/>
          </a:xfrm>
          <a:prstGeom prst="rect">
            <a:avLst/>
          </a:prstGeom>
          <a:solidFill>
            <a:srgbClr val="B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6" name="Rectangle 1648"/>
          <p:cNvSpPr>
            <a:spLocks noChangeArrowheads="1"/>
          </p:cNvSpPr>
          <p:nvPr/>
        </p:nvSpPr>
        <p:spPr bwMode="auto">
          <a:xfrm>
            <a:off x="6135688" y="4400550"/>
            <a:ext cx="41275" cy="6350"/>
          </a:xfrm>
          <a:prstGeom prst="rect">
            <a:avLst/>
          </a:prstGeom>
          <a:solidFill>
            <a:srgbClr val="B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7" name="Rectangle 1649"/>
          <p:cNvSpPr>
            <a:spLocks noChangeArrowheads="1"/>
          </p:cNvSpPr>
          <p:nvPr/>
        </p:nvSpPr>
        <p:spPr bwMode="auto">
          <a:xfrm>
            <a:off x="6135688" y="4406900"/>
            <a:ext cx="41275" cy="6350"/>
          </a:xfrm>
          <a:prstGeom prst="rect">
            <a:avLst/>
          </a:prstGeom>
          <a:solidFill>
            <a:srgbClr val="B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8" name="Rectangle 1650"/>
          <p:cNvSpPr>
            <a:spLocks noChangeArrowheads="1"/>
          </p:cNvSpPr>
          <p:nvPr/>
        </p:nvSpPr>
        <p:spPr bwMode="auto">
          <a:xfrm>
            <a:off x="6135688" y="4413250"/>
            <a:ext cx="41275" cy="6350"/>
          </a:xfrm>
          <a:prstGeom prst="rect">
            <a:avLst/>
          </a:prstGeom>
          <a:solidFill>
            <a:srgbClr val="B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39" name="Rectangle 1651"/>
          <p:cNvSpPr>
            <a:spLocks noChangeArrowheads="1"/>
          </p:cNvSpPr>
          <p:nvPr/>
        </p:nvSpPr>
        <p:spPr bwMode="auto">
          <a:xfrm>
            <a:off x="6135688" y="4419600"/>
            <a:ext cx="41275" cy="6350"/>
          </a:xfrm>
          <a:prstGeom prst="rect">
            <a:avLst/>
          </a:prstGeom>
          <a:solidFill>
            <a:srgbClr val="B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0" name="Rectangle 1652"/>
          <p:cNvSpPr>
            <a:spLocks noChangeArrowheads="1"/>
          </p:cNvSpPr>
          <p:nvPr/>
        </p:nvSpPr>
        <p:spPr bwMode="auto">
          <a:xfrm>
            <a:off x="6135688" y="4425950"/>
            <a:ext cx="41275" cy="7938"/>
          </a:xfrm>
          <a:prstGeom prst="rect">
            <a:avLst/>
          </a:prstGeom>
          <a:solidFill>
            <a:srgbClr val="B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1" name="Rectangle 1653"/>
          <p:cNvSpPr>
            <a:spLocks noChangeArrowheads="1"/>
          </p:cNvSpPr>
          <p:nvPr/>
        </p:nvSpPr>
        <p:spPr bwMode="auto">
          <a:xfrm>
            <a:off x="6135688" y="4433888"/>
            <a:ext cx="41275" cy="4762"/>
          </a:xfrm>
          <a:prstGeom prst="rect">
            <a:avLst/>
          </a:prstGeom>
          <a:solidFill>
            <a:srgbClr val="B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2" name="Rectangle 1654"/>
          <p:cNvSpPr>
            <a:spLocks noChangeArrowheads="1"/>
          </p:cNvSpPr>
          <p:nvPr/>
        </p:nvSpPr>
        <p:spPr bwMode="auto">
          <a:xfrm>
            <a:off x="6135688" y="4438650"/>
            <a:ext cx="41275" cy="7938"/>
          </a:xfrm>
          <a:prstGeom prst="rect">
            <a:avLst/>
          </a:prstGeom>
          <a:solidFill>
            <a:srgbClr val="B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3" name="Rectangle 1655"/>
          <p:cNvSpPr>
            <a:spLocks noChangeArrowheads="1"/>
          </p:cNvSpPr>
          <p:nvPr/>
        </p:nvSpPr>
        <p:spPr bwMode="auto">
          <a:xfrm>
            <a:off x="6135688" y="4446588"/>
            <a:ext cx="41275" cy="6350"/>
          </a:xfrm>
          <a:prstGeom prst="rect">
            <a:avLst/>
          </a:prstGeom>
          <a:solidFill>
            <a:srgbClr val="A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4" name="Rectangle 1656"/>
          <p:cNvSpPr>
            <a:spLocks noChangeArrowheads="1"/>
          </p:cNvSpPr>
          <p:nvPr/>
        </p:nvSpPr>
        <p:spPr bwMode="auto">
          <a:xfrm>
            <a:off x="6135688" y="4452938"/>
            <a:ext cx="41275" cy="6350"/>
          </a:xfrm>
          <a:prstGeom prst="rect">
            <a:avLst/>
          </a:prstGeom>
          <a:solidFill>
            <a:srgbClr val="A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5" name="Rectangle 1657"/>
          <p:cNvSpPr>
            <a:spLocks noChangeArrowheads="1"/>
          </p:cNvSpPr>
          <p:nvPr/>
        </p:nvSpPr>
        <p:spPr bwMode="auto">
          <a:xfrm>
            <a:off x="6135688" y="4459288"/>
            <a:ext cx="41275" cy="6350"/>
          </a:xfrm>
          <a:prstGeom prst="rect">
            <a:avLst/>
          </a:prstGeom>
          <a:solidFill>
            <a:srgbClr val="A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6" name="Rectangle 1658"/>
          <p:cNvSpPr>
            <a:spLocks noChangeArrowheads="1"/>
          </p:cNvSpPr>
          <p:nvPr/>
        </p:nvSpPr>
        <p:spPr bwMode="auto">
          <a:xfrm>
            <a:off x="6135688" y="4465638"/>
            <a:ext cx="41275" cy="6350"/>
          </a:xfrm>
          <a:prstGeom prst="rect">
            <a:avLst/>
          </a:prstGeom>
          <a:solidFill>
            <a:srgbClr val="A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7" name="Rectangle 1659"/>
          <p:cNvSpPr>
            <a:spLocks noChangeArrowheads="1"/>
          </p:cNvSpPr>
          <p:nvPr/>
        </p:nvSpPr>
        <p:spPr bwMode="auto">
          <a:xfrm>
            <a:off x="6135688" y="4471988"/>
            <a:ext cx="41275" cy="7937"/>
          </a:xfrm>
          <a:prstGeom prst="rect">
            <a:avLst/>
          </a:prstGeom>
          <a:solidFill>
            <a:srgbClr val="A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8" name="Rectangle 1660"/>
          <p:cNvSpPr>
            <a:spLocks noChangeArrowheads="1"/>
          </p:cNvSpPr>
          <p:nvPr/>
        </p:nvSpPr>
        <p:spPr bwMode="auto">
          <a:xfrm>
            <a:off x="6135688" y="4479925"/>
            <a:ext cx="41275" cy="4763"/>
          </a:xfrm>
          <a:prstGeom prst="rect">
            <a:avLst/>
          </a:prstGeom>
          <a:solidFill>
            <a:srgbClr val="A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49" name="Rectangle 1661"/>
          <p:cNvSpPr>
            <a:spLocks noChangeArrowheads="1"/>
          </p:cNvSpPr>
          <p:nvPr/>
        </p:nvSpPr>
        <p:spPr bwMode="auto">
          <a:xfrm>
            <a:off x="6135688" y="4484688"/>
            <a:ext cx="41275" cy="7937"/>
          </a:xfrm>
          <a:prstGeom prst="rect">
            <a:avLst/>
          </a:prstGeom>
          <a:solidFill>
            <a:srgbClr val="A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0" name="Rectangle 1662"/>
          <p:cNvSpPr>
            <a:spLocks noChangeArrowheads="1"/>
          </p:cNvSpPr>
          <p:nvPr/>
        </p:nvSpPr>
        <p:spPr bwMode="auto">
          <a:xfrm>
            <a:off x="6135688" y="4492625"/>
            <a:ext cx="41275" cy="6350"/>
          </a:xfrm>
          <a:prstGeom prst="rect">
            <a:avLst/>
          </a:prstGeom>
          <a:solidFill>
            <a:srgbClr val="A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1" name="Rectangle 1663"/>
          <p:cNvSpPr>
            <a:spLocks noChangeArrowheads="1"/>
          </p:cNvSpPr>
          <p:nvPr/>
        </p:nvSpPr>
        <p:spPr bwMode="auto">
          <a:xfrm>
            <a:off x="6135688" y="4498975"/>
            <a:ext cx="41275" cy="6350"/>
          </a:xfrm>
          <a:prstGeom prst="rect">
            <a:avLst/>
          </a:prstGeom>
          <a:solidFill>
            <a:srgbClr val="9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2" name="Rectangle 1664"/>
          <p:cNvSpPr>
            <a:spLocks noChangeArrowheads="1"/>
          </p:cNvSpPr>
          <p:nvPr/>
        </p:nvSpPr>
        <p:spPr bwMode="auto">
          <a:xfrm>
            <a:off x="6135688" y="4505325"/>
            <a:ext cx="41275" cy="6350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3" name="Rectangle 1665"/>
          <p:cNvSpPr>
            <a:spLocks noChangeArrowheads="1"/>
          </p:cNvSpPr>
          <p:nvPr/>
        </p:nvSpPr>
        <p:spPr bwMode="auto">
          <a:xfrm>
            <a:off x="6135688" y="4511675"/>
            <a:ext cx="41275" cy="6350"/>
          </a:xfrm>
          <a:prstGeom prst="rect">
            <a:avLst/>
          </a:prstGeom>
          <a:solidFill>
            <a:srgbClr val="9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4" name="Rectangle 1666"/>
          <p:cNvSpPr>
            <a:spLocks noChangeArrowheads="1"/>
          </p:cNvSpPr>
          <p:nvPr/>
        </p:nvSpPr>
        <p:spPr bwMode="auto">
          <a:xfrm>
            <a:off x="6135688" y="4518025"/>
            <a:ext cx="41275" cy="635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5" name="Rectangle 1667"/>
          <p:cNvSpPr>
            <a:spLocks noChangeArrowheads="1"/>
          </p:cNvSpPr>
          <p:nvPr/>
        </p:nvSpPr>
        <p:spPr bwMode="auto">
          <a:xfrm>
            <a:off x="6135688" y="4524375"/>
            <a:ext cx="41275" cy="7938"/>
          </a:xfrm>
          <a:prstGeom prst="rect">
            <a:avLst/>
          </a:prstGeom>
          <a:solidFill>
            <a:srgbClr val="9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6" name="Rectangle 1668"/>
          <p:cNvSpPr>
            <a:spLocks noChangeArrowheads="1"/>
          </p:cNvSpPr>
          <p:nvPr/>
        </p:nvSpPr>
        <p:spPr bwMode="auto">
          <a:xfrm>
            <a:off x="6135688" y="4532313"/>
            <a:ext cx="41275" cy="4762"/>
          </a:xfrm>
          <a:prstGeom prst="rect">
            <a:avLst/>
          </a:prstGeom>
          <a:solidFill>
            <a:srgbClr val="9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7" name="Rectangle 1669"/>
          <p:cNvSpPr>
            <a:spLocks noChangeArrowheads="1"/>
          </p:cNvSpPr>
          <p:nvPr/>
        </p:nvSpPr>
        <p:spPr bwMode="auto">
          <a:xfrm>
            <a:off x="6135688" y="4537075"/>
            <a:ext cx="41275" cy="7938"/>
          </a:xfrm>
          <a:prstGeom prst="rect">
            <a:avLst/>
          </a:prstGeom>
          <a:solidFill>
            <a:srgbClr val="9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8" name="Rectangle 1670"/>
          <p:cNvSpPr>
            <a:spLocks noChangeArrowheads="1"/>
          </p:cNvSpPr>
          <p:nvPr/>
        </p:nvSpPr>
        <p:spPr bwMode="auto">
          <a:xfrm>
            <a:off x="6135688" y="4545013"/>
            <a:ext cx="41275" cy="6350"/>
          </a:xfrm>
          <a:prstGeom prst="rect">
            <a:avLst/>
          </a:prstGeom>
          <a:solidFill>
            <a:srgbClr val="9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59" name="Rectangle 1671"/>
          <p:cNvSpPr>
            <a:spLocks noChangeArrowheads="1"/>
          </p:cNvSpPr>
          <p:nvPr/>
        </p:nvSpPr>
        <p:spPr bwMode="auto">
          <a:xfrm>
            <a:off x="6135688" y="4551363"/>
            <a:ext cx="41275" cy="6350"/>
          </a:xfrm>
          <a:prstGeom prst="rect">
            <a:avLst/>
          </a:prstGeom>
          <a:solidFill>
            <a:srgbClr val="8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0" name="Rectangle 1672"/>
          <p:cNvSpPr>
            <a:spLocks noChangeArrowheads="1"/>
          </p:cNvSpPr>
          <p:nvPr/>
        </p:nvSpPr>
        <p:spPr bwMode="auto">
          <a:xfrm>
            <a:off x="6135688" y="4557713"/>
            <a:ext cx="41275" cy="6350"/>
          </a:xfrm>
          <a:prstGeom prst="rect">
            <a:avLst/>
          </a:prstGeom>
          <a:solidFill>
            <a:srgbClr val="8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1" name="Rectangle 1673"/>
          <p:cNvSpPr>
            <a:spLocks noChangeArrowheads="1"/>
          </p:cNvSpPr>
          <p:nvPr/>
        </p:nvSpPr>
        <p:spPr bwMode="auto">
          <a:xfrm>
            <a:off x="6135688" y="4564063"/>
            <a:ext cx="41275" cy="6350"/>
          </a:xfrm>
          <a:prstGeom prst="rect">
            <a:avLst/>
          </a:pr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2" name="Rectangle 1674"/>
          <p:cNvSpPr>
            <a:spLocks noChangeArrowheads="1"/>
          </p:cNvSpPr>
          <p:nvPr/>
        </p:nvSpPr>
        <p:spPr bwMode="auto">
          <a:xfrm>
            <a:off x="6135688" y="4570413"/>
            <a:ext cx="41275" cy="7937"/>
          </a:xfrm>
          <a:prstGeom prst="rect">
            <a:avLst/>
          </a:prstGeom>
          <a:solidFill>
            <a:srgbClr val="8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3" name="Rectangle 1675"/>
          <p:cNvSpPr>
            <a:spLocks noChangeArrowheads="1"/>
          </p:cNvSpPr>
          <p:nvPr/>
        </p:nvSpPr>
        <p:spPr bwMode="auto">
          <a:xfrm>
            <a:off x="6135688" y="4578350"/>
            <a:ext cx="41275" cy="4763"/>
          </a:xfrm>
          <a:prstGeom prst="rect">
            <a:avLst/>
          </a:prstGeom>
          <a:solidFill>
            <a:srgbClr val="8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4" name="Rectangle 1676"/>
          <p:cNvSpPr>
            <a:spLocks noChangeArrowheads="1"/>
          </p:cNvSpPr>
          <p:nvPr/>
        </p:nvSpPr>
        <p:spPr bwMode="auto">
          <a:xfrm>
            <a:off x="6135688" y="4583113"/>
            <a:ext cx="41275" cy="7937"/>
          </a:xfrm>
          <a:prstGeom prst="rect">
            <a:avLst/>
          </a:prstGeom>
          <a:solidFill>
            <a:srgbClr val="8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5" name="Rectangle 1677"/>
          <p:cNvSpPr>
            <a:spLocks noChangeArrowheads="1"/>
          </p:cNvSpPr>
          <p:nvPr/>
        </p:nvSpPr>
        <p:spPr bwMode="auto">
          <a:xfrm>
            <a:off x="6135688" y="4591050"/>
            <a:ext cx="41275" cy="6350"/>
          </a:xfrm>
          <a:prstGeom prst="rect">
            <a:avLst/>
          </a:prstGeom>
          <a:solidFill>
            <a:srgbClr val="8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6" name="Rectangle 1678"/>
          <p:cNvSpPr>
            <a:spLocks noChangeArrowheads="1"/>
          </p:cNvSpPr>
          <p:nvPr/>
        </p:nvSpPr>
        <p:spPr bwMode="auto">
          <a:xfrm>
            <a:off x="6135688" y="4597400"/>
            <a:ext cx="41275" cy="47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67" name="Rectangle 1679"/>
          <p:cNvSpPr>
            <a:spLocks noChangeArrowheads="1"/>
          </p:cNvSpPr>
          <p:nvPr/>
        </p:nvSpPr>
        <p:spPr bwMode="auto">
          <a:xfrm>
            <a:off x="6135688" y="4181475"/>
            <a:ext cx="39687" cy="4206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768" name="Picture 168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40488" y="4162425"/>
            <a:ext cx="3333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69" name="Picture 168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0488" y="4162425"/>
            <a:ext cx="3333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70" name="Rectangle 1682"/>
          <p:cNvSpPr>
            <a:spLocks noChangeArrowheads="1"/>
          </p:cNvSpPr>
          <p:nvPr/>
        </p:nvSpPr>
        <p:spPr bwMode="auto">
          <a:xfrm>
            <a:off x="6440488" y="4162425"/>
            <a:ext cx="33337" cy="19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771" name="Picture 168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97625" y="4143375"/>
            <a:ext cx="7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72" name="Picture 168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397625" y="4143375"/>
            <a:ext cx="7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73" name="Rectangle 1685"/>
          <p:cNvSpPr>
            <a:spLocks noChangeArrowheads="1"/>
          </p:cNvSpPr>
          <p:nvPr/>
        </p:nvSpPr>
        <p:spPr bwMode="auto">
          <a:xfrm>
            <a:off x="6397625" y="4203700"/>
            <a:ext cx="76200" cy="41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74" name="Line 1686"/>
          <p:cNvSpPr>
            <a:spLocks noChangeShapeType="1"/>
          </p:cNvSpPr>
          <p:nvPr/>
        </p:nvSpPr>
        <p:spPr bwMode="auto">
          <a:xfrm>
            <a:off x="6397625" y="4143375"/>
            <a:ext cx="1588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775" name="Line 1687"/>
          <p:cNvSpPr>
            <a:spLocks noChangeShapeType="1"/>
          </p:cNvSpPr>
          <p:nvPr/>
        </p:nvSpPr>
        <p:spPr bwMode="auto">
          <a:xfrm>
            <a:off x="6473825" y="4143375"/>
            <a:ext cx="1588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776" name="Rectangle 1688"/>
          <p:cNvSpPr>
            <a:spLocks noChangeArrowheads="1"/>
          </p:cNvSpPr>
          <p:nvPr/>
        </p:nvSpPr>
        <p:spPr bwMode="auto">
          <a:xfrm>
            <a:off x="6408738" y="4214813"/>
            <a:ext cx="53975" cy="206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77" name="Rectangle 1689"/>
          <p:cNvSpPr>
            <a:spLocks noChangeArrowheads="1"/>
          </p:cNvSpPr>
          <p:nvPr/>
        </p:nvSpPr>
        <p:spPr bwMode="auto">
          <a:xfrm>
            <a:off x="6408738" y="4214813"/>
            <a:ext cx="53975" cy="2063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78" name="Rectangle 1690"/>
          <p:cNvSpPr>
            <a:spLocks noChangeArrowheads="1"/>
          </p:cNvSpPr>
          <p:nvPr/>
        </p:nvSpPr>
        <p:spPr bwMode="auto">
          <a:xfrm>
            <a:off x="6415088" y="4224338"/>
            <a:ext cx="14287" cy="7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79" name="Rectangle 1691"/>
          <p:cNvSpPr>
            <a:spLocks noChangeArrowheads="1"/>
          </p:cNvSpPr>
          <p:nvPr/>
        </p:nvSpPr>
        <p:spPr bwMode="auto">
          <a:xfrm>
            <a:off x="6429375" y="4224338"/>
            <a:ext cx="12700" cy="7937"/>
          </a:xfrm>
          <a:prstGeom prst="rect">
            <a:avLst/>
          </a:prstGeom>
          <a:solidFill>
            <a:srgbClr val="9F9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0" name="Rectangle 1692"/>
          <p:cNvSpPr>
            <a:spLocks noChangeArrowheads="1"/>
          </p:cNvSpPr>
          <p:nvPr/>
        </p:nvSpPr>
        <p:spPr bwMode="auto">
          <a:xfrm>
            <a:off x="6415088" y="4219575"/>
            <a:ext cx="1587" cy="476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1" name="Rectangle 1693"/>
          <p:cNvSpPr>
            <a:spLocks noChangeArrowheads="1"/>
          </p:cNvSpPr>
          <p:nvPr/>
        </p:nvSpPr>
        <p:spPr bwMode="auto">
          <a:xfrm>
            <a:off x="6416675" y="4219575"/>
            <a:ext cx="1588" cy="4763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2" name="Rectangle 1694"/>
          <p:cNvSpPr>
            <a:spLocks noChangeArrowheads="1"/>
          </p:cNvSpPr>
          <p:nvPr/>
        </p:nvSpPr>
        <p:spPr bwMode="auto">
          <a:xfrm>
            <a:off x="6416675" y="4219575"/>
            <a:ext cx="1588" cy="4763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3" name="Rectangle 1695"/>
          <p:cNvSpPr>
            <a:spLocks noChangeArrowheads="1"/>
          </p:cNvSpPr>
          <p:nvPr/>
        </p:nvSpPr>
        <p:spPr bwMode="auto">
          <a:xfrm>
            <a:off x="6418263" y="4219575"/>
            <a:ext cx="1587" cy="4763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4" name="Rectangle 1696"/>
          <p:cNvSpPr>
            <a:spLocks noChangeArrowheads="1"/>
          </p:cNvSpPr>
          <p:nvPr/>
        </p:nvSpPr>
        <p:spPr bwMode="auto">
          <a:xfrm>
            <a:off x="6418263" y="4219575"/>
            <a:ext cx="1587" cy="4763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5" name="Rectangle 1697"/>
          <p:cNvSpPr>
            <a:spLocks noChangeArrowheads="1"/>
          </p:cNvSpPr>
          <p:nvPr/>
        </p:nvSpPr>
        <p:spPr bwMode="auto">
          <a:xfrm>
            <a:off x="6419850" y="4219575"/>
            <a:ext cx="1588" cy="4763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6" name="Rectangle 1698"/>
          <p:cNvSpPr>
            <a:spLocks noChangeArrowheads="1"/>
          </p:cNvSpPr>
          <p:nvPr/>
        </p:nvSpPr>
        <p:spPr bwMode="auto">
          <a:xfrm>
            <a:off x="6421438" y="4219575"/>
            <a:ext cx="1587" cy="47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7" name="Rectangle 1699"/>
          <p:cNvSpPr>
            <a:spLocks noChangeArrowheads="1"/>
          </p:cNvSpPr>
          <p:nvPr/>
        </p:nvSpPr>
        <p:spPr bwMode="auto">
          <a:xfrm>
            <a:off x="6421438" y="4219575"/>
            <a:ext cx="1587" cy="4763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8" name="Rectangle 1700"/>
          <p:cNvSpPr>
            <a:spLocks noChangeArrowheads="1"/>
          </p:cNvSpPr>
          <p:nvPr/>
        </p:nvSpPr>
        <p:spPr bwMode="auto">
          <a:xfrm>
            <a:off x="6423025" y="4219575"/>
            <a:ext cx="1588" cy="476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89" name="Rectangle 1701"/>
          <p:cNvSpPr>
            <a:spLocks noChangeArrowheads="1"/>
          </p:cNvSpPr>
          <p:nvPr/>
        </p:nvSpPr>
        <p:spPr bwMode="auto">
          <a:xfrm>
            <a:off x="6424613" y="4219575"/>
            <a:ext cx="1587" cy="4763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0" name="Rectangle 1702"/>
          <p:cNvSpPr>
            <a:spLocks noChangeArrowheads="1"/>
          </p:cNvSpPr>
          <p:nvPr/>
        </p:nvSpPr>
        <p:spPr bwMode="auto">
          <a:xfrm>
            <a:off x="6424613" y="4219575"/>
            <a:ext cx="1587" cy="4763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1" name="Rectangle 1703"/>
          <p:cNvSpPr>
            <a:spLocks noChangeArrowheads="1"/>
          </p:cNvSpPr>
          <p:nvPr/>
        </p:nvSpPr>
        <p:spPr bwMode="auto">
          <a:xfrm>
            <a:off x="6426200" y="4219575"/>
            <a:ext cx="1588" cy="4763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2" name="Rectangle 1704"/>
          <p:cNvSpPr>
            <a:spLocks noChangeArrowheads="1"/>
          </p:cNvSpPr>
          <p:nvPr/>
        </p:nvSpPr>
        <p:spPr bwMode="auto">
          <a:xfrm>
            <a:off x="6426200" y="4219575"/>
            <a:ext cx="1588" cy="4763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3" name="Rectangle 1705"/>
          <p:cNvSpPr>
            <a:spLocks noChangeArrowheads="1"/>
          </p:cNvSpPr>
          <p:nvPr/>
        </p:nvSpPr>
        <p:spPr bwMode="auto">
          <a:xfrm>
            <a:off x="6427788" y="4219575"/>
            <a:ext cx="1587" cy="4763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4" name="Rectangle 1706"/>
          <p:cNvSpPr>
            <a:spLocks noChangeArrowheads="1"/>
          </p:cNvSpPr>
          <p:nvPr/>
        </p:nvSpPr>
        <p:spPr bwMode="auto">
          <a:xfrm>
            <a:off x="6429375" y="4219575"/>
            <a:ext cx="0" cy="4763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5" name="Rectangle 1707"/>
          <p:cNvSpPr>
            <a:spLocks noChangeArrowheads="1"/>
          </p:cNvSpPr>
          <p:nvPr/>
        </p:nvSpPr>
        <p:spPr bwMode="auto">
          <a:xfrm>
            <a:off x="6429375" y="4219575"/>
            <a:ext cx="0" cy="4763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6" name="Rectangle 1708"/>
          <p:cNvSpPr>
            <a:spLocks noChangeArrowheads="1"/>
          </p:cNvSpPr>
          <p:nvPr/>
        </p:nvSpPr>
        <p:spPr bwMode="auto">
          <a:xfrm>
            <a:off x="6429375" y="4219575"/>
            <a:ext cx="3175" cy="4763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7" name="Rectangle 1709"/>
          <p:cNvSpPr>
            <a:spLocks noChangeArrowheads="1"/>
          </p:cNvSpPr>
          <p:nvPr/>
        </p:nvSpPr>
        <p:spPr bwMode="auto">
          <a:xfrm>
            <a:off x="6432550" y="4219575"/>
            <a:ext cx="1588" cy="4763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8" name="Rectangle 1710"/>
          <p:cNvSpPr>
            <a:spLocks noChangeArrowheads="1"/>
          </p:cNvSpPr>
          <p:nvPr/>
        </p:nvSpPr>
        <p:spPr bwMode="auto">
          <a:xfrm>
            <a:off x="6432550" y="4219575"/>
            <a:ext cx="1588" cy="4763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99" name="Rectangle 1711"/>
          <p:cNvSpPr>
            <a:spLocks noChangeArrowheads="1"/>
          </p:cNvSpPr>
          <p:nvPr/>
        </p:nvSpPr>
        <p:spPr bwMode="auto">
          <a:xfrm>
            <a:off x="6434138" y="4219575"/>
            <a:ext cx="1587" cy="4763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0" name="Rectangle 1712"/>
          <p:cNvSpPr>
            <a:spLocks noChangeArrowheads="1"/>
          </p:cNvSpPr>
          <p:nvPr/>
        </p:nvSpPr>
        <p:spPr bwMode="auto">
          <a:xfrm>
            <a:off x="6435725" y="4219575"/>
            <a:ext cx="1588" cy="47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1" name="Rectangle 1713"/>
          <p:cNvSpPr>
            <a:spLocks noChangeArrowheads="1"/>
          </p:cNvSpPr>
          <p:nvPr/>
        </p:nvSpPr>
        <p:spPr bwMode="auto">
          <a:xfrm>
            <a:off x="6435725" y="4219575"/>
            <a:ext cx="1588" cy="4763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2" name="Rectangle 1714"/>
          <p:cNvSpPr>
            <a:spLocks noChangeArrowheads="1"/>
          </p:cNvSpPr>
          <p:nvPr/>
        </p:nvSpPr>
        <p:spPr bwMode="auto">
          <a:xfrm>
            <a:off x="6437313" y="4219575"/>
            <a:ext cx="1587" cy="4763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3" name="Rectangle 1715"/>
          <p:cNvSpPr>
            <a:spLocks noChangeArrowheads="1"/>
          </p:cNvSpPr>
          <p:nvPr/>
        </p:nvSpPr>
        <p:spPr bwMode="auto">
          <a:xfrm>
            <a:off x="6437313" y="4219575"/>
            <a:ext cx="1587" cy="4763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4" name="Rectangle 1716"/>
          <p:cNvSpPr>
            <a:spLocks noChangeArrowheads="1"/>
          </p:cNvSpPr>
          <p:nvPr/>
        </p:nvSpPr>
        <p:spPr bwMode="auto">
          <a:xfrm>
            <a:off x="6438900" y="4219575"/>
            <a:ext cx="1588" cy="476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5" name="Rectangle 1717"/>
          <p:cNvSpPr>
            <a:spLocks noChangeArrowheads="1"/>
          </p:cNvSpPr>
          <p:nvPr/>
        </p:nvSpPr>
        <p:spPr bwMode="auto">
          <a:xfrm>
            <a:off x="6440488" y="4219575"/>
            <a:ext cx="1587" cy="4763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6" name="Rectangle 1718"/>
          <p:cNvSpPr>
            <a:spLocks noChangeArrowheads="1"/>
          </p:cNvSpPr>
          <p:nvPr/>
        </p:nvSpPr>
        <p:spPr bwMode="auto">
          <a:xfrm>
            <a:off x="6440488" y="4219575"/>
            <a:ext cx="1587" cy="4763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7" name="Rectangle 1719"/>
          <p:cNvSpPr>
            <a:spLocks noChangeArrowheads="1"/>
          </p:cNvSpPr>
          <p:nvPr/>
        </p:nvSpPr>
        <p:spPr bwMode="auto">
          <a:xfrm>
            <a:off x="6442075" y="4219575"/>
            <a:ext cx="1588" cy="4763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8" name="Rectangle 1720"/>
          <p:cNvSpPr>
            <a:spLocks noChangeArrowheads="1"/>
          </p:cNvSpPr>
          <p:nvPr/>
        </p:nvSpPr>
        <p:spPr bwMode="auto">
          <a:xfrm>
            <a:off x="6443663" y="4219575"/>
            <a:ext cx="1587" cy="4763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09" name="Rectangle 1721"/>
          <p:cNvSpPr>
            <a:spLocks noChangeArrowheads="1"/>
          </p:cNvSpPr>
          <p:nvPr/>
        </p:nvSpPr>
        <p:spPr bwMode="auto">
          <a:xfrm>
            <a:off x="6443663" y="4219575"/>
            <a:ext cx="1587" cy="4763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0" name="Rectangle 1722"/>
          <p:cNvSpPr>
            <a:spLocks noChangeArrowheads="1"/>
          </p:cNvSpPr>
          <p:nvPr/>
        </p:nvSpPr>
        <p:spPr bwMode="auto">
          <a:xfrm>
            <a:off x="6445250" y="4219575"/>
            <a:ext cx="1588" cy="476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1" name="Rectangle 1723"/>
          <p:cNvSpPr>
            <a:spLocks noChangeArrowheads="1"/>
          </p:cNvSpPr>
          <p:nvPr/>
        </p:nvSpPr>
        <p:spPr bwMode="auto">
          <a:xfrm>
            <a:off x="6445250" y="4219575"/>
            <a:ext cx="1588" cy="4763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2" name="Rectangle 1724"/>
          <p:cNvSpPr>
            <a:spLocks noChangeArrowheads="1"/>
          </p:cNvSpPr>
          <p:nvPr/>
        </p:nvSpPr>
        <p:spPr bwMode="auto">
          <a:xfrm>
            <a:off x="6446838" y="4219575"/>
            <a:ext cx="1587" cy="4763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3" name="Rectangle 1725"/>
          <p:cNvSpPr>
            <a:spLocks noChangeArrowheads="1"/>
          </p:cNvSpPr>
          <p:nvPr/>
        </p:nvSpPr>
        <p:spPr bwMode="auto">
          <a:xfrm>
            <a:off x="6448425" y="4219575"/>
            <a:ext cx="0" cy="476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4" name="Rectangle 1726"/>
          <p:cNvSpPr>
            <a:spLocks noChangeArrowheads="1"/>
          </p:cNvSpPr>
          <p:nvPr/>
        </p:nvSpPr>
        <p:spPr bwMode="auto">
          <a:xfrm>
            <a:off x="6448425" y="4219575"/>
            <a:ext cx="0" cy="4763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5" name="Rectangle 1727"/>
          <p:cNvSpPr>
            <a:spLocks noChangeArrowheads="1"/>
          </p:cNvSpPr>
          <p:nvPr/>
        </p:nvSpPr>
        <p:spPr bwMode="auto">
          <a:xfrm>
            <a:off x="6448425" y="4219575"/>
            <a:ext cx="3175" cy="47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6" name="Rectangle 1728"/>
          <p:cNvSpPr>
            <a:spLocks noChangeArrowheads="1"/>
          </p:cNvSpPr>
          <p:nvPr/>
        </p:nvSpPr>
        <p:spPr bwMode="auto">
          <a:xfrm>
            <a:off x="6451600" y="4219575"/>
            <a:ext cx="1588" cy="4763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7" name="Rectangle 1729"/>
          <p:cNvSpPr>
            <a:spLocks noChangeArrowheads="1"/>
          </p:cNvSpPr>
          <p:nvPr/>
        </p:nvSpPr>
        <p:spPr bwMode="auto">
          <a:xfrm>
            <a:off x="6451600" y="4219575"/>
            <a:ext cx="1588" cy="476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8" name="Rectangle 1730"/>
          <p:cNvSpPr>
            <a:spLocks noChangeArrowheads="1"/>
          </p:cNvSpPr>
          <p:nvPr/>
        </p:nvSpPr>
        <p:spPr bwMode="auto">
          <a:xfrm>
            <a:off x="6453188" y="4219575"/>
            <a:ext cx="1587" cy="4763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19" name="Rectangle 1731"/>
          <p:cNvSpPr>
            <a:spLocks noChangeArrowheads="1"/>
          </p:cNvSpPr>
          <p:nvPr/>
        </p:nvSpPr>
        <p:spPr bwMode="auto">
          <a:xfrm>
            <a:off x="6454775" y="4219575"/>
            <a:ext cx="1588" cy="476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0" name="Rectangle 1732"/>
          <p:cNvSpPr>
            <a:spLocks noChangeArrowheads="1"/>
          </p:cNvSpPr>
          <p:nvPr/>
        </p:nvSpPr>
        <p:spPr bwMode="auto">
          <a:xfrm>
            <a:off x="6442075" y="4224338"/>
            <a:ext cx="12700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1" name="Freeform 1733"/>
          <p:cNvSpPr>
            <a:spLocks/>
          </p:cNvSpPr>
          <p:nvPr/>
        </p:nvSpPr>
        <p:spPr bwMode="auto">
          <a:xfrm>
            <a:off x="6122988" y="4113213"/>
            <a:ext cx="396875" cy="519112"/>
          </a:xfrm>
          <a:custGeom>
            <a:avLst/>
            <a:gdLst>
              <a:gd name="T0" fmla="*/ 53181 w 500"/>
              <a:gd name="T1" fmla="*/ 519112 h 655"/>
              <a:gd name="T2" fmla="*/ 53181 w 500"/>
              <a:gd name="T3" fmla="*/ 503261 h 655"/>
              <a:gd name="T4" fmla="*/ 0 w 500"/>
              <a:gd name="T5" fmla="*/ 503261 h 655"/>
              <a:gd name="T6" fmla="*/ 0 w 500"/>
              <a:gd name="T7" fmla="*/ 54685 h 655"/>
              <a:gd name="T8" fmla="*/ 15081 w 500"/>
              <a:gd name="T9" fmla="*/ 38042 h 655"/>
              <a:gd name="T10" fmla="*/ 53181 w 500"/>
              <a:gd name="T11" fmla="*/ 38042 h 655"/>
              <a:gd name="T12" fmla="*/ 53181 w 500"/>
              <a:gd name="T13" fmla="*/ 31701 h 655"/>
              <a:gd name="T14" fmla="*/ 84138 w 500"/>
              <a:gd name="T15" fmla="*/ 0 h 655"/>
              <a:gd name="T16" fmla="*/ 396875 w 500"/>
              <a:gd name="T17" fmla="*/ 0 h 655"/>
              <a:gd name="T18" fmla="*/ 396875 w 500"/>
              <a:gd name="T19" fmla="*/ 488203 h 655"/>
              <a:gd name="T20" fmla="*/ 366713 w 500"/>
              <a:gd name="T21" fmla="*/ 519112 h 655"/>
              <a:gd name="T22" fmla="*/ 53181 w 500"/>
              <a:gd name="T23" fmla="*/ 519112 h 6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5"/>
              <a:gd name="T38" fmla="*/ 500 w 500"/>
              <a:gd name="T39" fmla="*/ 655 h 6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5">
                <a:moveTo>
                  <a:pt x="67" y="655"/>
                </a:moveTo>
                <a:lnTo>
                  <a:pt x="67" y="635"/>
                </a:lnTo>
                <a:lnTo>
                  <a:pt x="0" y="635"/>
                </a:lnTo>
                <a:lnTo>
                  <a:pt x="0" y="69"/>
                </a:lnTo>
                <a:lnTo>
                  <a:pt x="19" y="48"/>
                </a:lnTo>
                <a:lnTo>
                  <a:pt x="67" y="48"/>
                </a:lnTo>
                <a:lnTo>
                  <a:pt x="67" y="40"/>
                </a:lnTo>
                <a:lnTo>
                  <a:pt x="106" y="0"/>
                </a:lnTo>
                <a:lnTo>
                  <a:pt x="500" y="0"/>
                </a:lnTo>
                <a:lnTo>
                  <a:pt x="500" y="616"/>
                </a:lnTo>
                <a:lnTo>
                  <a:pt x="462" y="655"/>
                </a:lnTo>
                <a:lnTo>
                  <a:pt x="67" y="65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2" name="Rectangle 1734"/>
          <p:cNvSpPr>
            <a:spLocks noChangeArrowheads="1"/>
          </p:cNvSpPr>
          <p:nvPr/>
        </p:nvSpPr>
        <p:spPr bwMode="auto">
          <a:xfrm>
            <a:off x="5846763" y="4686300"/>
            <a:ext cx="5857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Fermilab</a:t>
            </a:r>
          </a:p>
        </p:txBody>
      </p:sp>
      <p:sp>
        <p:nvSpPr>
          <p:cNvPr id="38823" name="Freeform 1735"/>
          <p:cNvSpPr>
            <a:spLocks noEditPoints="1"/>
          </p:cNvSpPr>
          <p:nvPr/>
        </p:nvSpPr>
        <p:spPr bwMode="auto">
          <a:xfrm>
            <a:off x="2894013" y="3470275"/>
            <a:ext cx="376237" cy="26988"/>
          </a:xfrm>
          <a:custGeom>
            <a:avLst/>
            <a:gdLst>
              <a:gd name="T0" fmla="*/ 0 w 477"/>
              <a:gd name="T1" fmla="*/ 2313 h 35"/>
              <a:gd name="T2" fmla="*/ 0 w 477"/>
              <a:gd name="T3" fmla="*/ 11566 h 35"/>
              <a:gd name="T4" fmla="*/ 12620 w 477"/>
              <a:gd name="T5" fmla="*/ 11566 h 35"/>
              <a:gd name="T6" fmla="*/ 12620 w 477"/>
              <a:gd name="T7" fmla="*/ 2313 h 35"/>
              <a:gd name="T8" fmla="*/ 0 w 477"/>
              <a:gd name="T9" fmla="*/ 2313 h 35"/>
              <a:gd name="T10" fmla="*/ 54424 w 477"/>
              <a:gd name="T11" fmla="*/ 16964 h 35"/>
              <a:gd name="T12" fmla="*/ 54424 w 477"/>
              <a:gd name="T13" fmla="*/ 26988 h 35"/>
              <a:gd name="T14" fmla="*/ 67833 w 477"/>
              <a:gd name="T15" fmla="*/ 26988 h 35"/>
              <a:gd name="T16" fmla="*/ 67833 w 477"/>
              <a:gd name="T17" fmla="*/ 16964 h 35"/>
              <a:gd name="T18" fmla="*/ 54424 w 477"/>
              <a:gd name="T19" fmla="*/ 16964 h 35"/>
              <a:gd name="T20" fmla="*/ 242148 w 477"/>
              <a:gd name="T21" fmla="*/ 16964 h 35"/>
              <a:gd name="T22" fmla="*/ 242148 w 477"/>
              <a:gd name="T23" fmla="*/ 26988 h 35"/>
              <a:gd name="T24" fmla="*/ 228740 w 477"/>
              <a:gd name="T25" fmla="*/ 26988 h 35"/>
              <a:gd name="T26" fmla="*/ 228740 w 477"/>
              <a:gd name="T27" fmla="*/ 16964 h 35"/>
              <a:gd name="T28" fmla="*/ 242148 w 477"/>
              <a:gd name="T29" fmla="*/ 16964 h 35"/>
              <a:gd name="T30" fmla="*/ 257924 w 477"/>
              <a:gd name="T31" fmla="*/ 16964 h 35"/>
              <a:gd name="T32" fmla="*/ 257924 w 477"/>
              <a:gd name="T33" fmla="*/ 26988 h 35"/>
              <a:gd name="T34" fmla="*/ 270544 w 477"/>
              <a:gd name="T35" fmla="*/ 26988 h 35"/>
              <a:gd name="T36" fmla="*/ 270544 w 477"/>
              <a:gd name="T37" fmla="*/ 16964 h 35"/>
              <a:gd name="T38" fmla="*/ 257924 w 477"/>
              <a:gd name="T39" fmla="*/ 16964 h 35"/>
              <a:gd name="T40" fmla="*/ 335222 w 477"/>
              <a:gd name="T41" fmla="*/ 16964 h 35"/>
              <a:gd name="T42" fmla="*/ 335222 w 477"/>
              <a:gd name="T43" fmla="*/ 26988 h 35"/>
              <a:gd name="T44" fmla="*/ 348631 w 477"/>
              <a:gd name="T45" fmla="*/ 26988 h 35"/>
              <a:gd name="T46" fmla="*/ 348631 w 477"/>
              <a:gd name="T47" fmla="*/ 16964 h 35"/>
              <a:gd name="T48" fmla="*/ 335222 w 477"/>
              <a:gd name="T49" fmla="*/ 16964 h 35"/>
              <a:gd name="T50" fmla="*/ 363617 w 477"/>
              <a:gd name="T51" fmla="*/ 0 h 35"/>
              <a:gd name="T52" fmla="*/ 363617 w 477"/>
              <a:gd name="T53" fmla="*/ 10024 h 35"/>
              <a:gd name="T54" fmla="*/ 376237 w 477"/>
              <a:gd name="T55" fmla="*/ 10024 h 35"/>
              <a:gd name="T56" fmla="*/ 376237 w 477"/>
              <a:gd name="T57" fmla="*/ 0 h 35"/>
              <a:gd name="T58" fmla="*/ 363617 w 477"/>
              <a:gd name="T59" fmla="*/ 0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7"/>
              <a:gd name="T91" fmla="*/ 0 h 35"/>
              <a:gd name="T92" fmla="*/ 477 w 477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7" h="35">
                <a:moveTo>
                  <a:pt x="0" y="3"/>
                </a:moveTo>
                <a:lnTo>
                  <a:pt x="0" y="15"/>
                </a:lnTo>
                <a:lnTo>
                  <a:pt x="16" y="15"/>
                </a:lnTo>
                <a:lnTo>
                  <a:pt x="16" y="3"/>
                </a:lnTo>
                <a:lnTo>
                  <a:pt x="0" y="3"/>
                </a:lnTo>
                <a:close/>
                <a:moveTo>
                  <a:pt x="69" y="22"/>
                </a:moveTo>
                <a:lnTo>
                  <a:pt x="69" y="35"/>
                </a:lnTo>
                <a:lnTo>
                  <a:pt x="86" y="35"/>
                </a:lnTo>
                <a:lnTo>
                  <a:pt x="86" y="22"/>
                </a:lnTo>
                <a:lnTo>
                  <a:pt x="69" y="22"/>
                </a:lnTo>
                <a:close/>
                <a:moveTo>
                  <a:pt x="307" y="22"/>
                </a:moveTo>
                <a:lnTo>
                  <a:pt x="307" y="35"/>
                </a:lnTo>
                <a:lnTo>
                  <a:pt x="290" y="35"/>
                </a:lnTo>
                <a:lnTo>
                  <a:pt x="290" y="22"/>
                </a:lnTo>
                <a:lnTo>
                  <a:pt x="307" y="22"/>
                </a:lnTo>
                <a:close/>
                <a:moveTo>
                  <a:pt x="327" y="22"/>
                </a:moveTo>
                <a:lnTo>
                  <a:pt x="327" y="35"/>
                </a:lnTo>
                <a:lnTo>
                  <a:pt x="343" y="35"/>
                </a:lnTo>
                <a:lnTo>
                  <a:pt x="343" y="22"/>
                </a:lnTo>
                <a:lnTo>
                  <a:pt x="327" y="22"/>
                </a:lnTo>
                <a:close/>
                <a:moveTo>
                  <a:pt x="425" y="22"/>
                </a:moveTo>
                <a:lnTo>
                  <a:pt x="425" y="35"/>
                </a:lnTo>
                <a:lnTo>
                  <a:pt x="442" y="35"/>
                </a:lnTo>
                <a:lnTo>
                  <a:pt x="442" y="22"/>
                </a:lnTo>
                <a:lnTo>
                  <a:pt x="425" y="22"/>
                </a:lnTo>
                <a:close/>
                <a:moveTo>
                  <a:pt x="461" y="0"/>
                </a:moveTo>
                <a:lnTo>
                  <a:pt x="461" y="13"/>
                </a:lnTo>
                <a:lnTo>
                  <a:pt x="477" y="13"/>
                </a:lnTo>
                <a:lnTo>
                  <a:pt x="477" y="0"/>
                </a:ln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4" name="Rectangle 1736"/>
          <p:cNvSpPr>
            <a:spLocks noChangeArrowheads="1"/>
          </p:cNvSpPr>
          <p:nvPr/>
        </p:nvSpPr>
        <p:spPr bwMode="auto">
          <a:xfrm>
            <a:off x="2894013" y="3471863"/>
            <a:ext cx="11112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5" name="Rectangle 1737"/>
          <p:cNvSpPr>
            <a:spLocks noChangeArrowheads="1"/>
          </p:cNvSpPr>
          <p:nvPr/>
        </p:nvSpPr>
        <p:spPr bwMode="auto">
          <a:xfrm>
            <a:off x="2947988" y="3486150"/>
            <a:ext cx="14287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6" name="Rectangle 1738"/>
          <p:cNvSpPr>
            <a:spLocks noChangeArrowheads="1"/>
          </p:cNvSpPr>
          <p:nvPr/>
        </p:nvSpPr>
        <p:spPr bwMode="auto">
          <a:xfrm>
            <a:off x="3124200" y="3486150"/>
            <a:ext cx="11113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7" name="Rectangle 1739"/>
          <p:cNvSpPr>
            <a:spLocks noChangeArrowheads="1"/>
          </p:cNvSpPr>
          <p:nvPr/>
        </p:nvSpPr>
        <p:spPr bwMode="auto">
          <a:xfrm>
            <a:off x="3152775" y="3486150"/>
            <a:ext cx="14288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8" name="Rectangle 1740"/>
          <p:cNvSpPr>
            <a:spLocks noChangeArrowheads="1"/>
          </p:cNvSpPr>
          <p:nvPr/>
        </p:nvSpPr>
        <p:spPr bwMode="auto">
          <a:xfrm>
            <a:off x="3230563" y="3486150"/>
            <a:ext cx="14287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29" name="Rectangle 1741"/>
          <p:cNvSpPr>
            <a:spLocks noChangeArrowheads="1"/>
          </p:cNvSpPr>
          <p:nvPr/>
        </p:nvSpPr>
        <p:spPr bwMode="auto">
          <a:xfrm>
            <a:off x="3259138" y="3470275"/>
            <a:ext cx="11112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0" name="Freeform 1742"/>
          <p:cNvSpPr>
            <a:spLocks/>
          </p:cNvSpPr>
          <p:nvPr/>
        </p:nvSpPr>
        <p:spPr bwMode="auto">
          <a:xfrm>
            <a:off x="3251200" y="2973388"/>
            <a:ext cx="31750" cy="519112"/>
          </a:xfrm>
          <a:custGeom>
            <a:avLst/>
            <a:gdLst>
              <a:gd name="T0" fmla="*/ 0 w 38"/>
              <a:gd name="T1" fmla="*/ 519112 h 655"/>
              <a:gd name="T2" fmla="*/ 31750 w 38"/>
              <a:gd name="T3" fmla="*/ 488203 h 655"/>
              <a:gd name="T4" fmla="*/ 31750 w 38"/>
              <a:gd name="T5" fmla="*/ 0 h 655"/>
              <a:gd name="T6" fmla="*/ 0 w 38"/>
              <a:gd name="T7" fmla="*/ 30909 h 655"/>
              <a:gd name="T8" fmla="*/ 0 w 38"/>
              <a:gd name="T9" fmla="*/ 519112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655"/>
              <a:gd name="T17" fmla="*/ 38 w 38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655">
                <a:moveTo>
                  <a:pt x="0" y="655"/>
                </a:moveTo>
                <a:lnTo>
                  <a:pt x="38" y="616"/>
                </a:lnTo>
                <a:lnTo>
                  <a:pt x="38" y="0"/>
                </a:lnTo>
                <a:lnTo>
                  <a:pt x="0" y="39"/>
                </a:lnTo>
                <a:lnTo>
                  <a:pt x="0" y="655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1" name="Freeform 1743"/>
          <p:cNvSpPr>
            <a:spLocks/>
          </p:cNvSpPr>
          <p:nvPr/>
        </p:nvSpPr>
        <p:spPr bwMode="auto">
          <a:xfrm>
            <a:off x="3144838" y="2973388"/>
            <a:ext cx="138112" cy="30162"/>
          </a:xfrm>
          <a:custGeom>
            <a:avLst/>
            <a:gdLst>
              <a:gd name="T0" fmla="*/ 0 w 174"/>
              <a:gd name="T1" fmla="*/ 30162 h 38"/>
              <a:gd name="T2" fmla="*/ 30956 w 174"/>
              <a:gd name="T3" fmla="*/ 0 h 38"/>
              <a:gd name="T4" fmla="*/ 138112 w 174"/>
              <a:gd name="T5" fmla="*/ 0 h 38"/>
              <a:gd name="T6" fmla="*/ 107156 w 174"/>
              <a:gd name="T7" fmla="*/ 30162 h 38"/>
              <a:gd name="T8" fmla="*/ 0 w 174"/>
              <a:gd name="T9" fmla="*/ 30162 h 38"/>
              <a:gd name="T10" fmla="*/ 0 w 174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"/>
              <a:gd name="T19" fmla="*/ 0 h 38"/>
              <a:gd name="T20" fmla="*/ 174 w 174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" h="38">
                <a:moveTo>
                  <a:pt x="0" y="38"/>
                </a:moveTo>
                <a:lnTo>
                  <a:pt x="39" y="0"/>
                </a:lnTo>
                <a:lnTo>
                  <a:pt x="174" y="0"/>
                </a:lnTo>
                <a:lnTo>
                  <a:pt x="135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2" name="Freeform 1744"/>
          <p:cNvSpPr>
            <a:spLocks/>
          </p:cNvSpPr>
          <p:nvPr/>
        </p:nvSpPr>
        <p:spPr bwMode="auto">
          <a:xfrm>
            <a:off x="2886075" y="3011488"/>
            <a:ext cx="53975" cy="15875"/>
          </a:xfrm>
          <a:custGeom>
            <a:avLst/>
            <a:gdLst>
              <a:gd name="T0" fmla="*/ 0 w 68"/>
              <a:gd name="T1" fmla="*/ 15875 h 19"/>
              <a:gd name="T2" fmla="*/ 15875 w 68"/>
              <a:gd name="T3" fmla="*/ 0 h 19"/>
              <a:gd name="T4" fmla="*/ 53975 w 68"/>
              <a:gd name="T5" fmla="*/ 0 h 19"/>
              <a:gd name="T6" fmla="*/ 53975 w 68"/>
              <a:gd name="T7" fmla="*/ 15875 h 19"/>
              <a:gd name="T8" fmla="*/ 0 w 68"/>
              <a:gd name="T9" fmla="*/ 15875 h 19"/>
              <a:gd name="T10" fmla="*/ 0 w 68"/>
              <a:gd name="T11" fmla="*/ 15875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19"/>
              <a:gd name="T20" fmla="*/ 68 w 6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19">
                <a:moveTo>
                  <a:pt x="0" y="19"/>
                </a:moveTo>
                <a:lnTo>
                  <a:pt x="20" y="0"/>
                </a:lnTo>
                <a:lnTo>
                  <a:pt x="68" y="0"/>
                </a:lnTo>
                <a:lnTo>
                  <a:pt x="68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3" name="Freeform 1745"/>
          <p:cNvSpPr>
            <a:spLocks/>
          </p:cNvSpPr>
          <p:nvPr/>
        </p:nvSpPr>
        <p:spPr bwMode="auto">
          <a:xfrm>
            <a:off x="2940050" y="2973388"/>
            <a:ext cx="234950" cy="30162"/>
          </a:xfrm>
          <a:custGeom>
            <a:avLst/>
            <a:gdLst>
              <a:gd name="T0" fmla="*/ 0 w 298"/>
              <a:gd name="T1" fmla="*/ 30162 h 38"/>
              <a:gd name="T2" fmla="*/ 29960 w 298"/>
              <a:gd name="T3" fmla="*/ 0 h 38"/>
              <a:gd name="T4" fmla="*/ 234950 w 298"/>
              <a:gd name="T5" fmla="*/ 0 h 38"/>
              <a:gd name="T6" fmla="*/ 204202 w 298"/>
              <a:gd name="T7" fmla="*/ 30162 h 38"/>
              <a:gd name="T8" fmla="*/ 0 w 298"/>
              <a:gd name="T9" fmla="*/ 30162 h 38"/>
              <a:gd name="T10" fmla="*/ 0 w 298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8"/>
              <a:gd name="T20" fmla="*/ 298 w 29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8">
                <a:moveTo>
                  <a:pt x="0" y="38"/>
                </a:moveTo>
                <a:lnTo>
                  <a:pt x="38" y="0"/>
                </a:lnTo>
                <a:lnTo>
                  <a:pt x="298" y="0"/>
                </a:lnTo>
                <a:lnTo>
                  <a:pt x="25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4" name="Rectangle 1746"/>
          <p:cNvSpPr>
            <a:spLocks noChangeArrowheads="1"/>
          </p:cNvSpPr>
          <p:nvPr/>
        </p:nvSpPr>
        <p:spPr bwMode="auto">
          <a:xfrm>
            <a:off x="2884488" y="2973388"/>
            <a:ext cx="398462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5" name="Rectangle 1747"/>
          <p:cNvSpPr>
            <a:spLocks noChangeArrowheads="1"/>
          </p:cNvSpPr>
          <p:nvPr/>
        </p:nvSpPr>
        <p:spPr bwMode="auto">
          <a:xfrm>
            <a:off x="2884488" y="2973388"/>
            <a:ext cx="398462" cy="1587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6" name="Rectangle 1748"/>
          <p:cNvSpPr>
            <a:spLocks noChangeArrowheads="1"/>
          </p:cNvSpPr>
          <p:nvPr/>
        </p:nvSpPr>
        <p:spPr bwMode="auto">
          <a:xfrm>
            <a:off x="2884488" y="2974975"/>
            <a:ext cx="398462" cy="158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7" name="Rectangle 1749"/>
          <p:cNvSpPr>
            <a:spLocks noChangeArrowheads="1"/>
          </p:cNvSpPr>
          <p:nvPr/>
        </p:nvSpPr>
        <p:spPr bwMode="auto">
          <a:xfrm>
            <a:off x="2884488" y="2974975"/>
            <a:ext cx="398462" cy="158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8" name="Rectangle 1750"/>
          <p:cNvSpPr>
            <a:spLocks noChangeArrowheads="1"/>
          </p:cNvSpPr>
          <p:nvPr/>
        </p:nvSpPr>
        <p:spPr bwMode="auto">
          <a:xfrm>
            <a:off x="2884488" y="2976563"/>
            <a:ext cx="398462" cy="158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39" name="Rectangle 1751"/>
          <p:cNvSpPr>
            <a:spLocks noChangeArrowheads="1"/>
          </p:cNvSpPr>
          <p:nvPr/>
        </p:nvSpPr>
        <p:spPr bwMode="auto">
          <a:xfrm>
            <a:off x="2884488" y="2978150"/>
            <a:ext cx="398462" cy="1588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0" name="Rectangle 1752"/>
          <p:cNvSpPr>
            <a:spLocks noChangeArrowheads="1"/>
          </p:cNvSpPr>
          <p:nvPr/>
        </p:nvSpPr>
        <p:spPr bwMode="auto">
          <a:xfrm>
            <a:off x="2884488" y="2978150"/>
            <a:ext cx="398462" cy="1588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1" name="Rectangle 1753"/>
          <p:cNvSpPr>
            <a:spLocks noChangeArrowheads="1"/>
          </p:cNvSpPr>
          <p:nvPr/>
        </p:nvSpPr>
        <p:spPr bwMode="auto">
          <a:xfrm>
            <a:off x="2884488" y="2979738"/>
            <a:ext cx="398462" cy="15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2" name="Rectangle 1754"/>
          <p:cNvSpPr>
            <a:spLocks noChangeArrowheads="1"/>
          </p:cNvSpPr>
          <p:nvPr/>
        </p:nvSpPr>
        <p:spPr bwMode="auto">
          <a:xfrm>
            <a:off x="2884488" y="2981325"/>
            <a:ext cx="398462" cy="1588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3" name="Rectangle 1755"/>
          <p:cNvSpPr>
            <a:spLocks noChangeArrowheads="1"/>
          </p:cNvSpPr>
          <p:nvPr/>
        </p:nvSpPr>
        <p:spPr bwMode="auto">
          <a:xfrm>
            <a:off x="2884488" y="2981325"/>
            <a:ext cx="398462" cy="1588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4" name="Rectangle 1756"/>
          <p:cNvSpPr>
            <a:spLocks noChangeArrowheads="1"/>
          </p:cNvSpPr>
          <p:nvPr/>
        </p:nvSpPr>
        <p:spPr bwMode="auto">
          <a:xfrm>
            <a:off x="2884488" y="2982913"/>
            <a:ext cx="398462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5" name="Rectangle 1757"/>
          <p:cNvSpPr>
            <a:spLocks noChangeArrowheads="1"/>
          </p:cNvSpPr>
          <p:nvPr/>
        </p:nvSpPr>
        <p:spPr bwMode="auto">
          <a:xfrm>
            <a:off x="2884488" y="2982913"/>
            <a:ext cx="398462" cy="158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6" name="Rectangle 1758"/>
          <p:cNvSpPr>
            <a:spLocks noChangeArrowheads="1"/>
          </p:cNvSpPr>
          <p:nvPr/>
        </p:nvSpPr>
        <p:spPr bwMode="auto">
          <a:xfrm>
            <a:off x="2884488" y="2984500"/>
            <a:ext cx="398462" cy="1588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7" name="Rectangle 1759"/>
          <p:cNvSpPr>
            <a:spLocks noChangeArrowheads="1"/>
          </p:cNvSpPr>
          <p:nvPr/>
        </p:nvSpPr>
        <p:spPr bwMode="auto">
          <a:xfrm>
            <a:off x="2884488" y="2986088"/>
            <a:ext cx="398462" cy="1587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8" name="Rectangle 1760"/>
          <p:cNvSpPr>
            <a:spLocks noChangeArrowheads="1"/>
          </p:cNvSpPr>
          <p:nvPr/>
        </p:nvSpPr>
        <p:spPr bwMode="auto">
          <a:xfrm>
            <a:off x="2884488" y="2986088"/>
            <a:ext cx="398462" cy="1587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49" name="Rectangle 1761"/>
          <p:cNvSpPr>
            <a:spLocks noChangeArrowheads="1"/>
          </p:cNvSpPr>
          <p:nvPr/>
        </p:nvSpPr>
        <p:spPr bwMode="auto">
          <a:xfrm>
            <a:off x="2884488" y="2987675"/>
            <a:ext cx="398462" cy="1588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0" name="Rectangle 1762"/>
          <p:cNvSpPr>
            <a:spLocks noChangeArrowheads="1"/>
          </p:cNvSpPr>
          <p:nvPr/>
        </p:nvSpPr>
        <p:spPr bwMode="auto">
          <a:xfrm>
            <a:off x="2884488" y="2989263"/>
            <a:ext cx="398462" cy="1587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1" name="Rectangle 1763"/>
          <p:cNvSpPr>
            <a:spLocks noChangeArrowheads="1"/>
          </p:cNvSpPr>
          <p:nvPr/>
        </p:nvSpPr>
        <p:spPr bwMode="auto">
          <a:xfrm>
            <a:off x="2884488" y="2989263"/>
            <a:ext cx="398462" cy="1587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2" name="Rectangle 1764"/>
          <p:cNvSpPr>
            <a:spLocks noChangeArrowheads="1"/>
          </p:cNvSpPr>
          <p:nvPr/>
        </p:nvSpPr>
        <p:spPr bwMode="auto">
          <a:xfrm>
            <a:off x="2884488" y="2990850"/>
            <a:ext cx="398462" cy="158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3" name="Rectangle 1765"/>
          <p:cNvSpPr>
            <a:spLocks noChangeArrowheads="1"/>
          </p:cNvSpPr>
          <p:nvPr/>
        </p:nvSpPr>
        <p:spPr bwMode="auto">
          <a:xfrm>
            <a:off x="2884488" y="2990850"/>
            <a:ext cx="398462" cy="1588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4" name="Rectangle 1766"/>
          <p:cNvSpPr>
            <a:spLocks noChangeArrowheads="1"/>
          </p:cNvSpPr>
          <p:nvPr/>
        </p:nvSpPr>
        <p:spPr bwMode="auto">
          <a:xfrm>
            <a:off x="2884488" y="2992438"/>
            <a:ext cx="398462" cy="1587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5" name="Rectangle 1767"/>
          <p:cNvSpPr>
            <a:spLocks noChangeArrowheads="1"/>
          </p:cNvSpPr>
          <p:nvPr/>
        </p:nvSpPr>
        <p:spPr bwMode="auto">
          <a:xfrm>
            <a:off x="2884488" y="2994025"/>
            <a:ext cx="398462" cy="1588"/>
          </a:xfrm>
          <a:prstGeom prst="rect">
            <a:avLst/>
          </a:prstGeom>
          <a:solidFill>
            <a:srgbClr val="C9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6" name="Rectangle 1768"/>
          <p:cNvSpPr>
            <a:spLocks noChangeArrowheads="1"/>
          </p:cNvSpPr>
          <p:nvPr/>
        </p:nvSpPr>
        <p:spPr bwMode="auto">
          <a:xfrm>
            <a:off x="2884488" y="2994025"/>
            <a:ext cx="398462" cy="1588"/>
          </a:xfrm>
          <a:prstGeom prst="rect">
            <a:avLst/>
          </a:prstGeom>
          <a:solidFill>
            <a:srgbClr val="C7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7" name="Rectangle 1769"/>
          <p:cNvSpPr>
            <a:spLocks noChangeArrowheads="1"/>
          </p:cNvSpPr>
          <p:nvPr/>
        </p:nvSpPr>
        <p:spPr bwMode="auto">
          <a:xfrm>
            <a:off x="2884488" y="2995613"/>
            <a:ext cx="398462" cy="15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8" name="Rectangle 1770"/>
          <p:cNvSpPr>
            <a:spLocks noChangeArrowheads="1"/>
          </p:cNvSpPr>
          <p:nvPr/>
        </p:nvSpPr>
        <p:spPr bwMode="auto">
          <a:xfrm>
            <a:off x="2884488" y="2997200"/>
            <a:ext cx="398462" cy="1588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59" name="Rectangle 1771"/>
          <p:cNvSpPr>
            <a:spLocks noChangeArrowheads="1"/>
          </p:cNvSpPr>
          <p:nvPr/>
        </p:nvSpPr>
        <p:spPr bwMode="auto">
          <a:xfrm>
            <a:off x="2884488" y="2997200"/>
            <a:ext cx="398462" cy="1588"/>
          </a:xfrm>
          <a:prstGeom prst="rect">
            <a:avLst/>
          </a:prstGeom>
          <a:solidFill>
            <a:srgbClr val="C3C3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0" name="Rectangle 1772"/>
          <p:cNvSpPr>
            <a:spLocks noChangeArrowheads="1"/>
          </p:cNvSpPr>
          <p:nvPr/>
        </p:nvSpPr>
        <p:spPr bwMode="auto">
          <a:xfrm>
            <a:off x="2884488" y="2998788"/>
            <a:ext cx="398462" cy="15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1" name="Rectangle 1773"/>
          <p:cNvSpPr>
            <a:spLocks noChangeArrowheads="1"/>
          </p:cNvSpPr>
          <p:nvPr/>
        </p:nvSpPr>
        <p:spPr bwMode="auto">
          <a:xfrm>
            <a:off x="2884488" y="3000375"/>
            <a:ext cx="398462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2" name="Rectangle 1774"/>
          <p:cNvSpPr>
            <a:spLocks noChangeArrowheads="1"/>
          </p:cNvSpPr>
          <p:nvPr/>
        </p:nvSpPr>
        <p:spPr bwMode="auto">
          <a:xfrm>
            <a:off x="2884488" y="3000375"/>
            <a:ext cx="398462" cy="1588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3" name="Rectangle 1775"/>
          <p:cNvSpPr>
            <a:spLocks noChangeArrowheads="1"/>
          </p:cNvSpPr>
          <p:nvPr/>
        </p:nvSpPr>
        <p:spPr bwMode="auto">
          <a:xfrm>
            <a:off x="2884488" y="3001963"/>
            <a:ext cx="398462" cy="1587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4" name="Rectangle 1776"/>
          <p:cNvSpPr>
            <a:spLocks noChangeArrowheads="1"/>
          </p:cNvSpPr>
          <p:nvPr/>
        </p:nvSpPr>
        <p:spPr bwMode="auto">
          <a:xfrm>
            <a:off x="2884488" y="3001963"/>
            <a:ext cx="398462" cy="1587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5" name="Rectangle 1777"/>
          <p:cNvSpPr>
            <a:spLocks noChangeArrowheads="1"/>
          </p:cNvSpPr>
          <p:nvPr/>
        </p:nvSpPr>
        <p:spPr bwMode="auto">
          <a:xfrm>
            <a:off x="2884488" y="3003550"/>
            <a:ext cx="398462" cy="1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6" name="Rectangle 1778"/>
          <p:cNvSpPr>
            <a:spLocks noChangeArrowheads="1"/>
          </p:cNvSpPr>
          <p:nvPr/>
        </p:nvSpPr>
        <p:spPr bwMode="auto">
          <a:xfrm>
            <a:off x="2884488" y="3005138"/>
            <a:ext cx="398462" cy="1587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7" name="Rectangle 1779"/>
          <p:cNvSpPr>
            <a:spLocks noChangeArrowheads="1"/>
          </p:cNvSpPr>
          <p:nvPr/>
        </p:nvSpPr>
        <p:spPr bwMode="auto">
          <a:xfrm>
            <a:off x="2884488" y="3005138"/>
            <a:ext cx="398462" cy="1587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8" name="Rectangle 1780"/>
          <p:cNvSpPr>
            <a:spLocks noChangeArrowheads="1"/>
          </p:cNvSpPr>
          <p:nvPr/>
        </p:nvSpPr>
        <p:spPr bwMode="auto">
          <a:xfrm>
            <a:off x="2884488" y="3006725"/>
            <a:ext cx="398462" cy="1588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69" name="Rectangle 1781"/>
          <p:cNvSpPr>
            <a:spLocks noChangeArrowheads="1"/>
          </p:cNvSpPr>
          <p:nvPr/>
        </p:nvSpPr>
        <p:spPr bwMode="auto">
          <a:xfrm>
            <a:off x="2884488" y="3008313"/>
            <a:ext cx="398462" cy="158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0" name="Rectangle 1782"/>
          <p:cNvSpPr>
            <a:spLocks noChangeArrowheads="1"/>
          </p:cNvSpPr>
          <p:nvPr/>
        </p:nvSpPr>
        <p:spPr bwMode="auto">
          <a:xfrm>
            <a:off x="2884488" y="3008313"/>
            <a:ext cx="398462" cy="1587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1" name="Rectangle 1783"/>
          <p:cNvSpPr>
            <a:spLocks noChangeArrowheads="1"/>
          </p:cNvSpPr>
          <p:nvPr/>
        </p:nvSpPr>
        <p:spPr bwMode="auto">
          <a:xfrm>
            <a:off x="2884488" y="3009900"/>
            <a:ext cx="398462" cy="158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2" name="Rectangle 1784"/>
          <p:cNvSpPr>
            <a:spLocks noChangeArrowheads="1"/>
          </p:cNvSpPr>
          <p:nvPr/>
        </p:nvSpPr>
        <p:spPr bwMode="auto">
          <a:xfrm>
            <a:off x="2884488" y="3009900"/>
            <a:ext cx="398462" cy="1588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3" name="Rectangle 1785"/>
          <p:cNvSpPr>
            <a:spLocks noChangeArrowheads="1"/>
          </p:cNvSpPr>
          <p:nvPr/>
        </p:nvSpPr>
        <p:spPr bwMode="auto">
          <a:xfrm>
            <a:off x="2884488" y="3011488"/>
            <a:ext cx="398462" cy="1587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4" name="Rectangle 1786"/>
          <p:cNvSpPr>
            <a:spLocks noChangeArrowheads="1"/>
          </p:cNvSpPr>
          <p:nvPr/>
        </p:nvSpPr>
        <p:spPr bwMode="auto">
          <a:xfrm>
            <a:off x="2884488" y="3013075"/>
            <a:ext cx="398462" cy="1588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5" name="Rectangle 1787"/>
          <p:cNvSpPr>
            <a:spLocks noChangeArrowheads="1"/>
          </p:cNvSpPr>
          <p:nvPr/>
        </p:nvSpPr>
        <p:spPr bwMode="auto">
          <a:xfrm>
            <a:off x="2884488" y="3013075"/>
            <a:ext cx="398462" cy="1588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6" name="Rectangle 1788"/>
          <p:cNvSpPr>
            <a:spLocks noChangeArrowheads="1"/>
          </p:cNvSpPr>
          <p:nvPr/>
        </p:nvSpPr>
        <p:spPr bwMode="auto">
          <a:xfrm>
            <a:off x="2884488" y="3014663"/>
            <a:ext cx="398462" cy="1587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7" name="Rectangle 1789"/>
          <p:cNvSpPr>
            <a:spLocks noChangeArrowheads="1"/>
          </p:cNvSpPr>
          <p:nvPr/>
        </p:nvSpPr>
        <p:spPr bwMode="auto">
          <a:xfrm>
            <a:off x="2884488" y="3016250"/>
            <a:ext cx="398462" cy="1588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8" name="Rectangle 1790"/>
          <p:cNvSpPr>
            <a:spLocks noChangeArrowheads="1"/>
          </p:cNvSpPr>
          <p:nvPr/>
        </p:nvSpPr>
        <p:spPr bwMode="auto">
          <a:xfrm>
            <a:off x="2884488" y="3016250"/>
            <a:ext cx="398462" cy="1588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79" name="Rectangle 1791"/>
          <p:cNvSpPr>
            <a:spLocks noChangeArrowheads="1"/>
          </p:cNvSpPr>
          <p:nvPr/>
        </p:nvSpPr>
        <p:spPr bwMode="auto">
          <a:xfrm>
            <a:off x="2884488" y="3017838"/>
            <a:ext cx="398462" cy="1587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0" name="Rectangle 1792"/>
          <p:cNvSpPr>
            <a:spLocks noChangeArrowheads="1"/>
          </p:cNvSpPr>
          <p:nvPr/>
        </p:nvSpPr>
        <p:spPr bwMode="auto">
          <a:xfrm>
            <a:off x="2884488" y="3019425"/>
            <a:ext cx="398462" cy="1588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1" name="Rectangle 1793"/>
          <p:cNvSpPr>
            <a:spLocks noChangeArrowheads="1"/>
          </p:cNvSpPr>
          <p:nvPr/>
        </p:nvSpPr>
        <p:spPr bwMode="auto">
          <a:xfrm>
            <a:off x="2884488" y="3019425"/>
            <a:ext cx="398462" cy="1588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2" name="Rectangle 1794"/>
          <p:cNvSpPr>
            <a:spLocks noChangeArrowheads="1"/>
          </p:cNvSpPr>
          <p:nvPr/>
        </p:nvSpPr>
        <p:spPr bwMode="auto">
          <a:xfrm>
            <a:off x="2884488" y="3021013"/>
            <a:ext cx="398462" cy="1587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3" name="Rectangle 1795"/>
          <p:cNvSpPr>
            <a:spLocks noChangeArrowheads="1"/>
          </p:cNvSpPr>
          <p:nvPr/>
        </p:nvSpPr>
        <p:spPr bwMode="auto">
          <a:xfrm>
            <a:off x="2884488" y="3021013"/>
            <a:ext cx="398462" cy="1587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4" name="Rectangle 1796"/>
          <p:cNvSpPr>
            <a:spLocks noChangeArrowheads="1"/>
          </p:cNvSpPr>
          <p:nvPr/>
        </p:nvSpPr>
        <p:spPr bwMode="auto">
          <a:xfrm>
            <a:off x="2884488" y="3022600"/>
            <a:ext cx="398462" cy="1588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5" name="Rectangle 1797"/>
          <p:cNvSpPr>
            <a:spLocks noChangeArrowheads="1"/>
          </p:cNvSpPr>
          <p:nvPr/>
        </p:nvSpPr>
        <p:spPr bwMode="auto">
          <a:xfrm>
            <a:off x="2884488" y="3024188"/>
            <a:ext cx="398462" cy="1587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6" name="Rectangle 1798"/>
          <p:cNvSpPr>
            <a:spLocks noChangeArrowheads="1"/>
          </p:cNvSpPr>
          <p:nvPr/>
        </p:nvSpPr>
        <p:spPr bwMode="auto">
          <a:xfrm>
            <a:off x="2884488" y="3024188"/>
            <a:ext cx="398462" cy="1587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7" name="Rectangle 1799"/>
          <p:cNvSpPr>
            <a:spLocks noChangeArrowheads="1"/>
          </p:cNvSpPr>
          <p:nvPr/>
        </p:nvSpPr>
        <p:spPr bwMode="auto">
          <a:xfrm>
            <a:off x="2884488" y="3025775"/>
            <a:ext cx="398462" cy="1588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8" name="Rectangle 1800"/>
          <p:cNvSpPr>
            <a:spLocks noChangeArrowheads="1"/>
          </p:cNvSpPr>
          <p:nvPr/>
        </p:nvSpPr>
        <p:spPr bwMode="auto">
          <a:xfrm>
            <a:off x="3144838" y="3001963"/>
            <a:ext cx="1587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89" name="Rectangle 1801"/>
          <p:cNvSpPr>
            <a:spLocks noChangeArrowheads="1"/>
          </p:cNvSpPr>
          <p:nvPr/>
        </p:nvSpPr>
        <p:spPr bwMode="auto">
          <a:xfrm>
            <a:off x="3146425" y="3001963"/>
            <a:ext cx="1588" cy="4889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0" name="Rectangle 1802"/>
          <p:cNvSpPr>
            <a:spLocks noChangeArrowheads="1"/>
          </p:cNvSpPr>
          <p:nvPr/>
        </p:nvSpPr>
        <p:spPr bwMode="auto">
          <a:xfrm>
            <a:off x="3148013" y="3001963"/>
            <a:ext cx="1587" cy="4889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1" name="Rectangle 1803"/>
          <p:cNvSpPr>
            <a:spLocks noChangeArrowheads="1"/>
          </p:cNvSpPr>
          <p:nvPr/>
        </p:nvSpPr>
        <p:spPr bwMode="auto">
          <a:xfrm>
            <a:off x="3148013" y="3001963"/>
            <a:ext cx="1587" cy="488950"/>
          </a:xfrm>
          <a:prstGeom prst="rect">
            <a:avLst/>
          </a:prstGeom>
          <a:solidFill>
            <a:srgbClr val="69696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2" name="Rectangle 1804"/>
          <p:cNvSpPr>
            <a:spLocks noChangeArrowheads="1"/>
          </p:cNvSpPr>
          <p:nvPr/>
        </p:nvSpPr>
        <p:spPr bwMode="auto">
          <a:xfrm>
            <a:off x="3149600" y="3001963"/>
            <a:ext cx="1588" cy="4889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3" name="Rectangle 1805"/>
          <p:cNvSpPr>
            <a:spLocks noChangeArrowheads="1"/>
          </p:cNvSpPr>
          <p:nvPr/>
        </p:nvSpPr>
        <p:spPr bwMode="auto">
          <a:xfrm>
            <a:off x="3149600" y="3001963"/>
            <a:ext cx="3175" cy="488950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4" name="Rectangle 1806"/>
          <p:cNvSpPr>
            <a:spLocks noChangeArrowheads="1"/>
          </p:cNvSpPr>
          <p:nvPr/>
        </p:nvSpPr>
        <p:spPr bwMode="auto">
          <a:xfrm>
            <a:off x="3152775" y="3001963"/>
            <a:ext cx="0" cy="4889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5" name="Rectangle 1807"/>
          <p:cNvSpPr>
            <a:spLocks noChangeArrowheads="1"/>
          </p:cNvSpPr>
          <p:nvPr/>
        </p:nvSpPr>
        <p:spPr bwMode="auto">
          <a:xfrm>
            <a:off x="3152775" y="3001963"/>
            <a:ext cx="0" cy="488950"/>
          </a:xfrm>
          <a:prstGeom prst="rect">
            <a:avLst/>
          </a:prstGeom>
          <a:solidFill>
            <a:srgbClr val="6D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808"/>
          <p:cNvGrpSpPr>
            <a:grpSpLocks/>
          </p:cNvGrpSpPr>
          <p:nvPr/>
        </p:nvGrpSpPr>
        <p:grpSpPr bwMode="auto">
          <a:xfrm>
            <a:off x="2884488" y="3001963"/>
            <a:ext cx="368300" cy="490537"/>
            <a:chOff x="1817" y="1891"/>
            <a:chExt cx="232" cy="309"/>
          </a:xfrm>
        </p:grpSpPr>
        <p:sp>
          <p:nvSpPr>
            <p:cNvPr id="43418" name="Rectangle 1809"/>
            <p:cNvSpPr>
              <a:spLocks noChangeArrowheads="1"/>
            </p:cNvSpPr>
            <p:nvPr/>
          </p:nvSpPr>
          <p:spPr bwMode="auto">
            <a:xfrm>
              <a:off x="1987" y="1891"/>
              <a:ext cx="1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9" name="Rectangle 1810"/>
            <p:cNvSpPr>
              <a:spLocks noChangeArrowheads="1"/>
            </p:cNvSpPr>
            <p:nvPr/>
          </p:nvSpPr>
          <p:spPr bwMode="auto">
            <a:xfrm>
              <a:off x="1988" y="1891"/>
              <a:ext cx="1" cy="308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0" name="Rectangle 1811"/>
            <p:cNvSpPr>
              <a:spLocks noChangeArrowheads="1"/>
            </p:cNvSpPr>
            <p:nvPr/>
          </p:nvSpPr>
          <p:spPr bwMode="auto">
            <a:xfrm>
              <a:off x="1989" y="1891"/>
              <a:ext cx="1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1" name="Rectangle 1812"/>
            <p:cNvSpPr>
              <a:spLocks noChangeArrowheads="1"/>
            </p:cNvSpPr>
            <p:nvPr/>
          </p:nvSpPr>
          <p:spPr bwMode="auto">
            <a:xfrm>
              <a:off x="1990" y="1891"/>
              <a:ext cx="1" cy="308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2" name="Rectangle 1813"/>
            <p:cNvSpPr>
              <a:spLocks noChangeArrowheads="1"/>
            </p:cNvSpPr>
            <p:nvPr/>
          </p:nvSpPr>
          <p:spPr bwMode="auto">
            <a:xfrm>
              <a:off x="1990" y="1891"/>
              <a:ext cx="1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3" name="Rectangle 1814"/>
            <p:cNvSpPr>
              <a:spLocks noChangeArrowheads="1"/>
            </p:cNvSpPr>
            <p:nvPr/>
          </p:nvSpPr>
          <p:spPr bwMode="auto">
            <a:xfrm>
              <a:off x="1991" y="1891"/>
              <a:ext cx="1" cy="308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4" name="Rectangle 1815"/>
            <p:cNvSpPr>
              <a:spLocks noChangeArrowheads="1"/>
            </p:cNvSpPr>
            <p:nvPr/>
          </p:nvSpPr>
          <p:spPr bwMode="auto">
            <a:xfrm>
              <a:off x="1992" y="1891"/>
              <a:ext cx="1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5" name="Rectangle 1816"/>
            <p:cNvSpPr>
              <a:spLocks noChangeArrowheads="1"/>
            </p:cNvSpPr>
            <p:nvPr/>
          </p:nvSpPr>
          <p:spPr bwMode="auto">
            <a:xfrm>
              <a:off x="1993" y="1891"/>
              <a:ext cx="1" cy="308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6" name="Rectangle 1817"/>
            <p:cNvSpPr>
              <a:spLocks noChangeArrowheads="1"/>
            </p:cNvSpPr>
            <p:nvPr/>
          </p:nvSpPr>
          <p:spPr bwMode="auto">
            <a:xfrm>
              <a:off x="1993" y="1891"/>
              <a:ext cx="1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7" name="Rectangle 1818"/>
            <p:cNvSpPr>
              <a:spLocks noChangeArrowheads="1"/>
            </p:cNvSpPr>
            <p:nvPr/>
          </p:nvSpPr>
          <p:spPr bwMode="auto">
            <a:xfrm>
              <a:off x="1994" y="1891"/>
              <a:ext cx="1" cy="308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8" name="Rectangle 1819"/>
            <p:cNvSpPr>
              <a:spLocks noChangeArrowheads="1"/>
            </p:cNvSpPr>
            <p:nvPr/>
          </p:nvSpPr>
          <p:spPr bwMode="auto">
            <a:xfrm>
              <a:off x="1995" y="1891"/>
              <a:ext cx="1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29" name="Rectangle 1820"/>
            <p:cNvSpPr>
              <a:spLocks noChangeArrowheads="1"/>
            </p:cNvSpPr>
            <p:nvPr/>
          </p:nvSpPr>
          <p:spPr bwMode="auto">
            <a:xfrm>
              <a:off x="1995" y="1891"/>
              <a:ext cx="1" cy="308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0" name="Rectangle 1821"/>
            <p:cNvSpPr>
              <a:spLocks noChangeArrowheads="1"/>
            </p:cNvSpPr>
            <p:nvPr/>
          </p:nvSpPr>
          <p:spPr bwMode="auto">
            <a:xfrm>
              <a:off x="1996" y="1891"/>
              <a:ext cx="1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1" name="Rectangle 1822"/>
            <p:cNvSpPr>
              <a:spLocks noChangeArrowheads="1"/>
            </p:cNvSpPr>
            <p:nvPr/>
          </p:nvSpPr>
          <p:spPr bwMode="auto">
            <a:xfrm>
              <a:off x="1996" y="1891"/>
              <a:ext cx="1" cy="308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2" name="Rectangle 1823"/>
            <p:cNvSpPr>
              <a:spLocks noChangeArrowheads="1"/>
            </p:cNvSpPr>
            <p:nvPr/>
          </p:nvSpPr>
          <p:spPr bwMode="auto">
            <a:xfrm>
              <a:off x="1997" y="1891"/>
              <a:ext cx="1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3" name="Rectangle 1824"/>
            <p:cNvSpPr>
              <a:spLocks noChangeArrowheads="1"/>
            </p:cNvSpPr>
            <p:nvPr/>
          </p:nvSpPr>
          <p:spPr bwMode="auto">
            <a:xfrm>
              <a:off x="1998" y="1891"/>
              <a:ext cx="1" cy="308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4" name="Rectangle 1825"/>
            <p:cNvSpPr>
              <a:spLocks noChangeArrowheads="1"/>
            </p:cNvSpPr>
            <p:nvPr/>
          </p:nvSpPr>
          <p:spPr bwMode="auto">
            <a:xfrm>
              <a:off x="1999" y="1891"/>
              <a:ext cx="1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5" name="Rectangle 1826"/>
            <p:cNvSpPr>
              <a:spLocks noChangeArrowheads="1"/>
            </p:cNvSpPr>
            <p:nvPr/>
          </p:nvSpPr>
          <p:spPr bwMode="auto">
            <a:xfrm>
              <a:off x="2000" y="1891"/>
              <a:ext cx="1" cy="30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6" name="Rectangle 1827"/>
            <p:cNvSpPr>
              <a:spLocks noChangeArrowheads="1"/>
            </p:cNvSpPr>
            <p:nvPr/>
          </p:nvSpPr>
          <p:spPr bwMode="auto">
            <a:xfrm>
              <a:off x="2000" y="1891"/>
              <a:ext cx="2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7" name="Rectangle 1828"/>
            <p:cNvSpPr>
              <a:spLocks noChangeArrowheads="1"/>
            </p:cNvSpPr>
            <p:nvPr/>
          </p:nvSpPr>
          <p:spPr bwMode="auto">
            <a:xfrm>
              <a:off x="2002" y="1891"/>
              <a:ext cx="1" cy="308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8" name="Rectangle 1829"/>
            <p:cNvSpPr>
              <a:spLocks noChangeArrowheads="1"/>
            </p:cNvSpPr>
            <p:nvPr/>
          </p:nvSpPr>
          <p:spPr bwMode="auto">
            <a:xfrm>
              <a:off x="2002" y="1891"/>
              <a:ext cx="1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39" name="Rectangle 1830"/>
            <p:cNvSpPr>
              <a:spLocks noChangeArrowheads="1"/>
            </p:cNvSpPr>
            <p:nvPr/>
          </p:nvSpPr>
          <p:spPr bwMode="auto">
            <a:xfrm>
              <a:off x="2003" y="1891"/>
              <a:ext cx="1" cy="308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0" name="Rectangle 1831"/>
            <p:cNvSpPr>
              <a:spLocks noChangeArrowheads="1"/>
            </p:cNvSpPr>
            <p:nvPr/>
          </p:nvSpPr>
          <p:spPr bwMode="auto">
            <a:xfrm>
              <a:off x="2003" y="1891"/>
              <a:ext cx="2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1" name="Rectangle 1832"/>
            <p:cNvSpPr>
              <a:spLocks noChangeArrowheads="1"/>
            </p:cNvSpPr>
            <p:nvPr/>
          </p:nvSpPr>
          <p:spPr bwMode="auto">
            <a:xfrm>
              <a:off x="2005" y="1891"/>
              <a:ext cx="1" cy="308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2" name="Rectangle 1833"/>
            <p:cNvSpPr>
              <a:spLocks noChangeArrowheads="1"/>
            </p:cNvSpPr>
            <p:nvPr/>
          </p:nvSpPr>
          <p:spPr bwMode="auto">
            <a:xfrm>
              <a:off x="2005" y="1891"/>
              <a:ext cx="1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3" name="Rectangle 1834"/>
            <p:cNvSpPr>
              <a:spLocks noChangeArrowheads="1"/>
            </p:cNvSpPr>
            <p:nvPr/>
          </p:nvSpPr>
          <p:spPr bwMode="auto">
            <a:xfrm>
              <a:off x="2006" y="1891"/>
              <a:ext cx="1" cy="308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4" name="Rectangle 1835"/>
            <p:cNvSpPr>
              <a:spLocks noChangeArrowheads="1"/>
            </p:cNvSpPr>
            <p:nvPr/>
          </p:nvSpPr>
          <p:spPr bwMode="auto">
            <a:xfrm>
              <a:off x="2007" y="1891"/>
              <a:ext cx="1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5" name="Rectangle 1836"/>
            <p:cNvSpPr>
              <a:spLocks noChangeArrowheads="1"/>
            </p:cNvSpPr>
            <p:nvPr/>
          </p:nvSpPr>
          <p:spPr bwMode="auto">
            <a:xfrm>
              <a:off x="2007" y="1891"/>
              <a:ext cx="1" cy="308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6" name="Rectangle 1837"/>
            <p:cNvSpPr>
              <a:spLocks noChangeArrowheads="1"/>
            </p:cNvSpPr>
            <p:nvPr/>
          </p:nvSpPr>
          <p:spPr bwMode="auto">
            <a:xfrm>
              <a:off x="2008" y="1891"/>
              <a:ext cx="1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7" name="Rectangle 1838"/>
            <p:cNvSpPr>
              <a:spLocks noChangeArrowheads="1"/>
            </p:cNvSpPr>
            <p:nvPr/>
          </p:nvSpPr>
          <p:spPr bwMode="auto">
            <a:xfrm>
              <a:off x="2009" y="1891"/>
              <a:ext cx="1" cy="308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8" name="Rectangle 1839"/>
            <p:cNvSpPr>
              <a:spLocks noChangeArrowheads="1"/>
            </p:cNvSpPr>
            <p:nvPr/>
          </p:nvSpPr>
          <p:spPr bwMode="auto">
            <a:xfrm>
              <a:off x="2010" y="1891"/>
              <a:ext cx="1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49" name="Rectangle 1840"/>
            <p:cNvSpPr>
              <a:spLocks noChangeArrowheads="1"/>
            </p:cNvSpPr>
            <p:nvPr/>
          </p:nvSpPr>
          <p:spPr bwMode="auto">
            <a:xfrm>
              <a:off x="2010" y="1891"/>
              <a:ext cx="2" cy="308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0" name="Rectangle 1841"/>
            <p:cNvSpPr>
              <a:spLocks noChangeArrowheads="1"/>
            </p:cNvSpPr>
            <p:nvPr/>
          </p:nvSpPr>
          <p:spPr bwMode="auto">
            <a:xfrm>
              <a:off x="2012" y="1891"/>
              <a:ext cx="1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1" name="Rectangle 1842"/>
            <p:cNvSpPr>
              <a:spLocks noChangeArrowheads="1"/>
            </p:cNvSpPr>
            <p:nvPr/>
          </p:nvSpPr>
          <p:spPr bwMode="auto">
            <a:xfrm>
              <a:off x="2012" y="1891"/>
              <a:ext cx="1" cy="308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2" name="Rectangle 1843"/>
            <p:cNvSpPr>
              <a:spLocks noChangeArrowheads="1"/>
            </p:cNvSpPr>
            <p:nvPr/>
          </p:nvSpPr>
          <p:spPr bwMode="auto">
            <a:xfrm>
              <a:off x="2013" y="1891"/>
              <a:ext cx="1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3" name="Rectangle 1844"/>
            <p:cNvSpPr>
              <a:spLocks noChangeArrowheads="1"/>
            </p:cNvSpPr>
            <p:nvPr/>
          </p:nvSpPr>
          <p:spPr bwMode="auto">
            <a:xfrm>
              <a:off x="2014" y="1891"/>
              <a:ext cx="1" cy="308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4" name="Rectangle 1845"/>
            <p:cNvSpPr>
              <a:spLocks noChangeArrowheads="1"/>
            </p:cNvSpPr>
            <p:nvPr/>
          </p:nvSpPr>
          <p:spPr bwMode="auto">
            <a:xfrm>
              <a:off x="2014" y="1891"/>
              <a:ext cx="1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5" name="Rectangle 1846"/>
            <p:cNvSpPr>
              <a:spLocks noChangeArrowheads="1"/>
            </p:cNvSpPr>
            <p:nvPr/>
          </p:nvSpPr>
          <p:spPr bwMode="auto">
            <a:xfrm>
              <a:off x="2015" y="1891"/>
              <a:ext cx="1" cy="308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6" name="Rectangle 1847"/>
            <p:cNvSpPr>
              <a:spLocks noChangeArrowheads="1"/>
            </p:cNvSpPr>
            <p:nvPr/>
          </p:nvSpPr>
          <p:spPr bwMode="auto">
            <a:xfrm>
              <a:off x="2015" y="1891"/>
              <a:ext cx="1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7" name="Rectangle 1848"/>
            <p:cNvSpPr>
              <a:spLocks noChangeArrowheads="1"/>
            </p:cNvSpPr>
            <p:nvPr/>
          </p:nvSpPr>
          <p:spPr bwMode="auto">
            <a:xfrm>
              <a:off x="2016" y="1891"/>
              <a:ext cx="1" cy="308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8" name="Rectangle 1849"/>
            <p:cNvSpPr>
              <a:spLocks noChangeArrowheads="1"/>
            </p:cNvSpPr>
            <p:nvPr/>
          </p:nvSpPr>
          <p:spPr bwMode="auto">
            <a:xfrm>
              <a:off x="2017" y="1891"/>
              <a:ext cx="1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59" name="Rectangle 1850"/>
            <p:cNvSpPr>
              <a:spLocks noChangeArrowheads="1"/>
            </p:cNvSpPr>
            <p:nvPr/>
          </p:nvSpPr>
          <p:spPr bwMode="auto">
            <a:xfrm>
              <a:off x="2018" y="1891"/>
              <a:ext cx="1" cy="308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0" name="Rectangle 1851"/>
            <p:cNvSpPr>
              <a:spLocks noChangeArrowheads="1"/>
            </p:cNvSpPr>
            <p:nvPr/>
          </p:nvSpPr>
          <p:spPr bwMode="auto">
            <a:xfrm>
              <a:off x="2019" y="1891"/>
              <a:ext cx="1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1" name="Rectangle 1852"/>
            <p:cNvSpPr>
              <a:spLocks noChangeArrowheads="1"/>
            </p:cNvSpPr>
            <p:nvPr/>
          </p:nvSpPr>
          <p:spPr bwMode="auto">
            <a:xfrm>
              <a:off x="2019" y="1891"/>
              <a:ext cx="1" cy="308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2" name="Rectangle 1853"/>
            <p:cNvSpPr>
              <a:spLocks noChangeArrowheads="1"/>
            </p:cNvSpPr>
            <p:nvPr/>
          </p:nvSpPr>
          <p:spPr bwMode="auto">
            <a:xfrm>
              <a:off x="2020" y="1891"/>
              <a:ext cx="1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3" name="Rectangle 1854"/>
            <p:cNvSpPr>
              <a:spLocks noChangeArrowheads="1"/>
            </p:cNvSpPr>
            <p:nvPr/>
          </p:nvSpPr>
          <p:spPr bwMode="auto">
            <a:xfrm>
              <a:off x="2020" y="1891"/>
              <a:ext cx="2" cy="308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4" name="Rectangle 1855"/>
            <p:cNvSpPr>
              <a:spLocks noChangeArrowheads="1"/>
            </p:cNvSpPr>
            <p:nvPr/>
          </p:nvSpPr>
          <p:spPr bwMode="auto">
            <a:xfrm>
              <a:off x="2022" y="1891"/>
              <a:ext cx="1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5" name="Rectangle 1856"/>
            <p:cNvSpPr>
              <a:spLocks noChangeArrowheads="1"/>
            </p:cNvSpPr>
            <p:nvPr/>
          </p:nvSpPr>
          <p:spPr bwMode="auto">
            <a:xfrm>
              <a:off x="2022" y="1891"/>
              <a:ext cx="1" cy="308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6" name="Rectangle 1857"/>
            <p:cNvSpPr>
              <a:spLocks noChangeArrowheads="1"/>
            </p:cNvSpPr>
            <p:nvPr/>
          </p:nvSpPr>
          <p:spPr bwMode="auto">
            <a:xfrm>
              <a:off x="2023" y="1891"/>
              <a:ext cx="1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7" name="Rectangle 1858"/>
            <p:cNvSpPr>
              <a:spLocks noChangeArrowheads="1"/>
            </p:cNvSpPr>
            <p:nvPr/>
          </p:nvSpPr>
          <p:spPr bwMode="auto">
            <a:xfrm>
              <a:off x="2024" y="1891"/>
              <a:ext cx="1" cy="308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8" name="Rectangle 1859"/>
            <p:cNvSpPr>
              <a:spLocks noChangeArrowheads="1"/>
            </p:cNvSpPr>
            <p:nvPr/>
          </p:nvSpPr>
          <p:spPr bwMode="auto">
            <a:xfrm>
              <a:off x="2025" y="1891"/>
              <a:ext cx="1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69" name="Rectangle 1860"/>
            <p:cNvSpPr>
              <a:spLocks noChangeArrowheads="1"/>
            </p:cNvSpPr>
            <p:nvPr/>
          </p:nvSpPr>
          <p:spPr bwMode="auto">
            <a:xfrm>
              <a:off x="2026" y="1891"/>
              <a:ext cx="1" cy="308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0" name="Rectangle 1861"/>
            <p:cNvSpPr>
              <a:spLocks noChangeArrowheads="1"/>
            </p:cNvSpPr>
            <p:nvPr/>
          </p:nvSpPr>
          <p:spPr bwMode="auto">
            <a:xfrm>
              <a:off x="2026" y="1891"/>
              <a:ext cx="1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1" name="Rectangle 1862"/>
            <p:cNvSpPr>
              <a:spLocks noChangeArrowheads="1"/>
            </p:cNvSpPr>
            <p:nvPr/>
          </p:nvSpPr>
          <p:spPr bwMode="auto">
            <a:xfrm>
              <a:off x="2027" y="1891"/>
              <a:ext cx="1" cy="308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2" name="Rectangle 1863"/>
            <p:cNvSpPr>
              <a:spLocks noChangeArrowheads="1"/>
            </p:cNvSpPr>
            <p:nvPr/>
          </p:nvSpPr>
          <p:spPr bwMode="auto">
            <a:xfrm>
              <a:off x="2027" y="1891"/>
              <a:ext cx="1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3" name="Rectangle 1864"/>
            <p:cNvSpPr>
              <a:spLocks noChangeArrowheads="1"/>
            </p:cNvSpPr>
            <p:nvPr/>
          </p:nvSpPr>
          <p:spPr bwMode="auto">
            <a:xfrm>
              <a:off x="2028" y="1891"/>
              <a:ext cx="1" cy="308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4" name="Rectangle 1865"/>
            <p:cNvSpPr>
              <a:spLocks noChangeArrowheads="1"/>
            </p:cNvSpPr>
            <p:nvPr/>
          </p:nvSpPr>
          <p:spPr bwMode="auto">
            <a:xfrm>
              <a:off x="2029" y="1891"/>
              <a:ext cx="1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5" name="Rectangle 1866"/>
            <p:cNvSpPr>
              <a:spLocks noChangeArrowheads="1"/>
            </p:cNvSpPr>
            <p:nvPr/>
          </p:nvSpPr>
          <p:spPr bwMode="auto">
            <a:xfrm>
              <a:off x="2030" y="1891"/>
              <a:ext cx="1" cy="308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6" name="Rectangle 1867"/>
            <p:cNvSpPr>
              <a:spLocks noChangeArrowheads="1"/>
            </p:cNvSpPr>
            <p:nvPr/>
          </p:nvSpPr>
          <p:spPr bwMode="auto">
            <a:xfrm>
              <a:off x="2031" y="1891"/>
              <a:ext cx="1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7" name="Rectangle 1868"/>
            <p:cNvSpPr>
              <a:spLocks noChangeArrowheads="1"/>
            </p:cNvSpPr>
            <p:nvPr/>
          </p:nvSpPr>
          <p:spPr bwMode="auto">
            <a:xfrm>
              <a:off x="2031" y="1891"/>
              <a:ext cx="1" cy="308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8" name="Rectangle 1869"/>
            <p:cNvSpPr>
              <a:spLocks noChangeArrowheads="1"/>
            </p:cNvSpPr>
            <p:nvPr/>
          </p:nvSpPr>
          <p:spPr bwMode="auto">
            <a:xfrm>
              <a:off x="2032" y="1891"/>
              <a:ext cx="1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79" name="Rectangle 1870"/>
            <p:cNvSpPr>
              <a:spLocks noChangeArrowheads="1"/>
            </p:cNvSpPr>
            <p:nvPr/>
          </p:nvSpPr>
          <p:spPr bwMode="auto">
            <a:xfrm>
              <a:off x="2032" y="1891"/>
              <a:ext cx="1" cy="308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0" name="Rectangle 1871"/>
            <p:cNvSpPr>
              <a:spLocks noChangeArrowheads="1"/>
            </p:cNvSpPr>
            <p:nvPr/>
          </p:nvSpPr>
          <p:spPr bwMode="auto">
            <a:xfrm>
              <a:off x="2033" y="1891"/>
              <a:ext cx="1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1" name="Rectangle 1872"/>
            <p:cNvSpPr>
              <a:spLocks noChangeArrowheads="1"/>
            </p:cNvSpPr>
            <p:nvPr/>
          </p:nvSpPr>
          <p:spPr bwMode="auto">
            <a:xfrm>
              <a:off x="2034" y="1891"/>
              <a:ext cx="1" cy="308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2" name="Rectangle 1873"/>
            <p:cNvSpPr>
              <a:spLocks noChangeArrowheads="1"/>
            </p:cNvSpPr>
            <p:nvPr/>
          </p:nvSpPr>
          <p:spPr bwMode="auto">
            <a:xfrm>
              <a:off x="2035" y="1891"/>
              <a:ext cx="1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3" name="Rectangle 1874"/>
            <p:cNvSpPr>
              <a:spLocks noChangeArrowheads="1"/>
            </p:cNvSpPr>
            <p:nvPr/>
          </p:nvSpPr>
          <p:spPr bwMode="auto">
            <a:xfrm>
              <a:off x="2036" y="1891"/>
              <a:ext cx="1" cy="308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4" name="Rectangle 1875"/>
            <p:cNvSpPr>
              <a:spLocks noChangeArrowheads="1"/>
            </p:cNvSpPr>
            <p:nvPr/>
          </p:nvSpPr>
          <p:spPr bwMode="auto">
            <a:xfrm>
              <a:off x="2037" y="1891"/>
              <a:ext cx="1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5" name="Rectangle 1876"/>
            <p:cNvSpPr>
              <a:spLocks noChangeArrowheads="1"/>
            </p:cNvSpPr>
            <p:nvPr/>
          </p:nvSpPr>
          <p:spPr bwMode="auto">
            <a:xfrm>
              <a:off x="2037" y="1891"/>
              <a:ext cx="1" cy="308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6" name="Rectangle 1877"/>
            <p:cNvSpPr>
              <a:spLocks noChangeArrowheads="1"/>
            </p:cNvSpPr>
            <p:nvPr/>
          </p:nvSpPr>
          <p:spPr bwMode="auto">
            <a:xfrm>
              <a:off x="2038" y="1891"/>
              <a:ext cx="1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7" name="Rectangle 1878"/>
            <p:cNvSpPr>
              <a:spLocks noChangeArrowheads="1"/>
            </p:cNvSpPr>
            <p:nvPr/>
          </p:nvSpPr>
          <p:spPr bwMode="auto">
            <a:xfrm>
              <a:off x="2039" y="1891"/>
              <a:ext cx="1" cy="30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8" name="Rectangle 1879"/>
            <p:cNvSpPr>
              <a:spLocks noChangeArrowheads="1"/>
            </p:cNvSpPr>
            <p:nvPr/>
          </p:nvSpPr>
          <p:spPr bwMode="auto">
            <a:xfrm>
              <a:off x="2039" y="1891"/>
              <a:ext cx="1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89" name="Rectangle 1880"/>
            <p:cNvSpPr>
              <a:spLocks noChangeArrowheads="1"/>
            </p:cNvSpPr>
            <p:nvPr/>
          </p:nvSpPr>
          <p:spPr bwMode="auto">
            <a:xfrm>
              <a:off x="2040" y="1891"/>
              <a:ext cx="1" cy="308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0" name="Rectangle 1881"/>
            <p:cNvSpPr>
              <a:spLocks noChangeArrowheads="1"/>
            </p:cNvSpPr>
            <p:nvPr/>
          </p:nvSpPr>
          <p:spPr bwMode="auto">
            <a:xfrm>
              <a:off x="2041" y="1891"/>
              <a:ext cx="1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1" name="Rectangle 1882"/>
            <p:cNvSpPr>
              <a:spLocks noChangeArrowheads="1"/>
            </p:cNvSpPr>
            <p:nvPr/>
          </p:nvSpPr>
          <p:spPr bwMode="auto">
            <a:xfrm>
              <a:off x="2042" y="1891"/>
              <a:ext cx="1" cy="308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2" name="Rectangle 1883"/>
            <p:cNvSpPr>
              <a:spLocks noChangeArrowheads="1"/>
            </p:cNvSpPr>
            <p:nvPr/>
          </p:nvSpPr>
          <p:spPr bwMode="auto">
            <a:xfrm>
              <a:off x="2043" y="1891"/>
              <a:ext cx="1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3" name="Rectangle 1884"/>
            <p:cNvSpPr>
              <a:spLocks noChangeArrowheads="1"/>
            </p:cNvSpPr>
            <p:nvPr/>
          </p:nvSpPr>
          <p:spPr bwMode="auto">
            <a:xfrm>
              <a:off x="2043" y="1891"/>
              <a:ext cx="1" cy="308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4" name="Rectangle 1885"/>
            <p:cNvSpPr>
              <a:spLocks noChangeArrowheads="1"/>
            </p:cNvSpPr>
            <p:nvPr/>
          </p:nvSpPr>
          <p:spPr bwMode="auto">
            <a:xfrm>
              <a:off x="2044" y="1891"/>
              <a:ext cx="1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5" name="Rectangle 1886"/>
            <p:cNvSpPr>
              <a:spLocks noChangeArrowheads="1"/>
            </p:cNvSpPr>
            <p:nvPr/>
          </p:nvSpPr>
          <p:spPr bwMode="auto">
            <a:xfrm>
              <a:off x="2045" y="1891"/>
              <a:ext cx="1" cy="308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6" name="Rectangle 1887"/>
            <p:cNvSpPr>
              <a:spLocks noChangeArrowheads="1"/>
            </p:cNvSpPr>
            <p:nvPr/>
          </p:nvSpPr>
          <p:spPr bwMode="auto">
            <a:xfrm>
              <a:off x="2046" y="1891"/>
              <a:ext cx="1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7" name="Rectangle 1888"/>
            <p:cNvSpPr>
              <a:spLocks noChangeArrowheads="1"/>
            </p:cNvSpPr>
            <p:nvPr/>
          </p:nvSpPr>
          <p:spPr bwMode="auto">
            <a:xfrm>
              <a:off x="2046" y="1891"/>
              <a:ext cx="1" cy="308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8" name="Rectangle 1889"/>
            <p:cNvSpPr>
              <a:spLocks noChangeArrowheads="1"/>
            </p:cNvSpPr>
            <p:nvPr/>
          </p:nvSpPr>
          <p:spPr bwMode="auto">
            <a:xfrm>
              <a:off x="2047" y="1891"/>
              <a:ext cx="1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99" name="Rectangle 1890"/>
            <p:cNvSpPr>
              <a:spLocks noChangeArrowheads="1"/>
            </p:cNvSpPr>
            <p:nvPr/>
          </p:nvSpPr>
          <p:spPr bwMode="auto">
            <a:xfrm>
              <a:off x="2048" y="1891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0" name="Rectangle 1891"/>
            <p:cNvSpPr>
              <a:spLocks noChangeArrowheads="1"/>
            </p:cNvSpPr>
            <p:nvPr/>
          </p:nvSpPr>
          <p:spPr bwMode="auto">
            <a:xfrm>
              <a:off x="1981" y="1892"/>
              <a:ext cx="68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1" name="Rectangle 1892"/>
            <p:cNvSpPr>
              <a:spLocks noChangeArrowheads="1"/>
            </p:cNvSpPr>
            <p:nvPr/>
          </p:nvSpPr>
          <p:spPr bwMode="auto">
            <a:xfrm>
              <a:off x="1851" y="1891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2" name="Rectangle 1893"/>
            <p:cNvSpPr>
              <a:spLocks noChangeArrowheads="1"/>
            </p:cNvSpPr>
            <p:nvPr/>
          </p:nvSpPr>
          <p:spPr bwMode="auto">
            <a:xfrm>
              <a:off x="1852" y="1891"/>
              <a:ext cx="2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3" name="Rectangle 1894"/>
            <p:cNvSpPr>
              <a:spLocks noChangeArrowheads="1"/>
            </p:cNvSpPr>
            <p:nvPr/>
          </p:nvSpPr>
          <p:spPr bwMode="auto">
            <a:xfrm>
              <a:off x="1854" y="1891"/>
              <a:ext cx="2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4" name="Rectangle 1895"/>
            <p:cNvSpPr>
              <a:spLocks noChangeArrowheads="1"/>
            </p:cNvSpPr>
            <p:nvPr/>
          </p:nvSpPr>
          <p:spPr bwMode="auto">
            <a:xfrm>
              <a:off x="1856" y="1891"/>
              <a:ext cx="4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5" name="Rectangle 1896"/>
            <p:cNvSpPr>
              <a:spLocks noChangeArrowheads="1"/>
            </p:cNvSpPr>
            <p:nvPr/>
          </p:nvSpPr>
          <p:spPr bwMode="auto">
            <a:xfrm>
              <a:off x="1860" y="1891"/>
              <a:ext cx="2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6" name="Rectangle 1897"/>
            <p:cNvSpPr>
              <a:spLocks noChangeArrowheads="1"/>
            </p:cNvSpPr>
            <p:nvPr/>
          </p:nvSpPr>
          <p:spPr bwMode="auto">
            <a:xfrm>
              <a:off x="1862" y="1891"/>
              <a:ext cx="4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7" name="Rectangle 1898"/>
            <p:cNvSpPr>
              <a:spLocks noChangeArrowheads="1"/>
            </p:cNvSpPr>
            <p:nvPr/>
          </p:nvSpPr>
          <p:spPr bwMode="auto">
            <a:xfrm>
              <a:off x="1866" y="1891"/>
              <a:ext cx="3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8" name="Rectangle 1899"/>
            <p:cNvSpPr>
              <a:spLocks noChangeArrowheads="1"/>
            </p:cNvSpPr>
            <p:nvPr/>
          </p:nvSpPr>
          <p:spPr bwMode="auto">
            <a:xfrm>
              <a:off x="1869" y="1891"/>
              <a:ext cx="3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09" name="Rectangle 1900"/>
            <p:cNvSpPr>
              <a:spLocks noChangeArrowheads="1"/>
            </p:cNvSpPr>
            <p:nvPr/>
          </p:nvSpPr>
          <p:spPr bwMode="auto">
            <a:xfrm>
              <a:off x="1872" y="1891"/>
              <a:ext cx="2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0" name="Rectangle 1901"/>
            <p:cNvSpPr>
              <a:spLocks noChangeArrowheads="1"/>
            </p:cNvSpPr>
            <p:nvPr/>
          </p:nvSpPr>
          <p:spPr bwMode="auto">
            <a:xfrm>
              <a:off x="1874" y="1891"/>
              <a:ext cx="3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1" name="Rectangle 1902"/>
            <p:cNvSpPr>
              <a:spLocks noChangeArrowheads="1"/>
            </p:cNvSpPr>
            <p:nvPr/>
          </p:nvSpPr>
          <p:spPr bwMode="auto">
            <a:xfrm>
              <a:off x="1877" y="1891"/>
              <a:ext cx="3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2" name="Rectangle 1903"/>
            <p:cNvSpPr>
              <a:spLocks noChangeArrowheads="1"/>
            </p:cNvSpPr>
            <p:nvPr/>
          </p:nvSpPr>
          <p:spPr bwMode="auto">
            <a:xfrm>
              <a:off x="1880" y="1891"/>
              <a:ext cx="4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3" name="Rectangle 1904"/>
            <p:cNvSpPr>
              <a:spLocks noChangeArrowheads="1"/>
            </p:cNvSpPr>
            <p:nvPr/>
          </p:nvSpPr>
          <p:spPr bwMode="auto">
            <a:xfrm>
              <a:off x="1884" y="1891"/>
              <a:ext cx="2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4" name="Rectangle 1905"/>
            <p:cNvSpPr>
              <a:spLocks noChangeArrowheads="1"/>
            </p:cNvSpPr>
            <p:nvPr/>
          </p:nvSpPr>
          <p:spPr bwMode="auto">
            <a:xfrm>
              <a:off x="1886" y="1891"/>
              <a:ext cx="3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5" name="Rectangle 1906"/>
            <p:cNvSpPr>
              <a:spLocks noChangeArrowheads="1"/>
            </p:cNvSpPr>
            <p:nvPr/>
          </p:nvSpPr>
          <p:spPr bwMode="auto">
            <a:xfrm>
              <a:off x="1889" y="1891"/>
              <a:ext cx="3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6" name="Rectangle 1907"/>
            <p:cNvSpPr>
              <a:spLocks noChangeArrowheads="1"/>
            </p:cNvSpPr>
            <p:nvPr/>
          </p:nvSpPr>
          <p:spPr bwMode="auto">
            <a:xfrm>
              <a:off x="1892" y="1891"/>
              <a:ext cx="2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7" name="Rectangle 1908"/>
            <p:cNvSpPr>
              <a:spLocks noChangeArrowheads="1"/>
            </p:cNvSpPr>
            <p:nvPr/>
          </p:nvSpPr>
          <p:spPr bwMode="auto">
            <a:xfrm>
              <a:off x="1894" y="1891"/>
              <a:ext cx="3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8" name="Rectangle 1909"/>
            <p:cNvSpPr>
              <a:spLocks noChangeArrowheads="1"/>
            </p:cNvSpPr>
            <p:nvPr/>
          </p:nvSpPr>
          <p:spPr bwMode="auto">
            <a:xfrm>
              <a:off x="1897" y="1891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19" name="Rectangle 1910"/>
            <p:cNvSpPr>
              <a:spLocks noChangeArrowheads="1"/>
            </p:cNvSpPr>
            <p:nvPr/>
          </p:nvSpPr>
          <p:spPr bwMode="auto">
            <a:xfrm>
              <a:off x="1900" y="1891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0" name="Rectangle 1911"/>
            <p:cNvSpPr>
              <a:spLocks noChangeArrowheads="1"/>
            </p:cNvSpPr>
            <p:nvPr/>
          </p:nvSpPr>
          <p:spPr bwMode="auto">
            <a:xfrm>
              <a:off x="1903" y="1891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1" name="Rectangle 1912"/>
            <p:cNvSpPr>
              <a:spLocks noChangeArrowheads="1"/>
            </p:cNvSpPr>
            <p:nvPr/>
          </p:nvSpPr>
          <p:spPr bwMode="auto">
            <a:xfrm>
              <a:off x="1906" y="1891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2" name="Rectangle 1913"/>
            <p:cNvSpPr>
              <a:spLocks noChangeArrowheads="1"/>
            </p:cNvSpPr>
            <p:nvPr/>
          </p:nvSpPr>
          <p:spPr bwMode="auto">
            <a:xfrm>
              <a:off x="1909" y="1891"/>
              <a:ext cx="3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3" name="Rectangle 1914"/>
            <p:cNvSpPr>
              <a:spLocks noChangeArrowheads="1"/>
            </p:cNvSpPr>
            <p:nvPr/>
          </p:nvSpPr>
          <p:spPr bwMode="auto">
            <a:xfrm>
              <a:off x="1912" y="1891"/>
              <a:ext cx="2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4" name="Rectangle 1915"/>
            <p:cNvSpPr>
              <a:spLocks noChangeArrowheads="1"/>
            </p:cNvSpPr>
            <p:nvPr/>
          </p:nvSpPr>
          <p:spPr bwMode="auto">
            <a:xfrm>
              <a:off x="1914" y="1891"/>
              <a:ext cx="4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5" name="Rectangle 1916"/>
            <p:cNvSpPr>
              <a:spLocks noChangeArrowheads="1"/>
            </p:cNvSpPr>
            <p:nvPr/>
          </p:nvSpPr>
          <p:spPr bwMode="auto">
            <a:xfrm>
              <a:off x="1918" y="1891"/>
              <a:ext cx="2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6" name="Rectangle 1917"/>
            <p:cNvSpPr>
              <a:spLocks noChangeArrowheads="1"/>
            </p:cNvSpPr>
            <p:nvPr/>
          </p:nvSpPr>
          <p:spPr bwMode="auto">
            <a:xfrm>
              <a:off x="1920" y="1891"/>
              <a:ext cx="3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7" name="Rectangle 1918"/>
            <p:cNvSpPr>
              <a:spLocks noChangeArrowheads="1"/>
            </p:cNvSpPr>
            <p:nvPr/>
          </p:nvSpPr>
          <p:spPr bwMode="auto">
            <a:xfrm>
              <a:off x="1923" y="1891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8" name="Rectangle 1919"/>
            <p:cNvSpPr>
              <a:spLocks noChangeArrowheads="1"/>
            </p:cNvSpPr>
            <p:nvPr/>
          </p:nvSpPr>
          <p:spPr bwMode="auto">
            <a:xfrm>
              <a:off x="1926" y="1891"/>
              <a:ext cx="3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29" name="Rectangle 1920"/>
            <p:cNvSpPr>
              <a:spLocks noChangeArrowheads="1"/>
            </p:cNvSpPr>
            <p:nvPr/>
          </p:nvSpPr>
          <p:spPr bwMode="auto">
            <a:xfrm>
              <a:off x="1929" y="1891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0" name="Rectangle 1921"/>
            <p:cNvSpPr>
              <a:spLocks noChangeArrowheads="1"/>
            </p:cNvSpPr>
            <p:nvPr/>
          </p:nvSpPr>
          <p:spPr bwMode="auto">
            <a:xfrm>
              <a:off x="1932" y="1891"/>
              <a:ext cx="3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1" name="Rectangle 1922"/>
            <p:cNvSpPr>
              <a:spLocks noChangeArrowheads="1"/>
            </p:cNvSpPr>
            <p:nvPr/>
          </p:nvSpPr>
          <p:spPr bwMode="auto">
            <a:xfrm>
              <a:off x="1935" y="1891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2" name="Rectangle 1923"/>
            <p:cNvSpPr>
              <a:spLocks noChangeArrowheads="1"/>
            </p:cNvSpPr>
            <p:nvPr/>
          </p:nvSpPr>
          <p:spPr bwMode="auto">
            <a:xfrm>
              <a:off x="1938" y="1891"/>
              <a:ext cx="2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3" name="Rectangle 1924"/>
            <p:cNvSpPr>
              <a:spLocks noChangeArrowheads="1"/>
            </p:cNvSpPr>
            <p:nvPr/>
          </p:nvSpPr>
          <p:spPr bwMode="auto">
            <a:xfrm>
              <a:off x="1940" y="1891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4" name="Rectangle 1925"/>
            <p:cNvSpPr>
              <a:spLocks noChangeArrowheads="1"/>
            </p:cNvSpPr>
            <p:nvPr/>
          </p:nvSpPr>
          <p:spPr bwMode="auto">
            <a:xfrm>
              <a:off x="1943" y="1891"/>
              <a:ext cx="4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5" name="Rectangle 1926"/>
            <p:cNvSpPr>
              <a:spLocks noChangeArrowheads="1"/>
            </p:cNvSpPr>
            <p:nvPr/>
          </p:nvSpPr>
          <p:spPr bwMode="auto">
            <a:xfrm>
              <a:off x="1947" y="1891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6" name="Rectangle 1927"/>
            <p:cNvSpPr>
              <a:spLocks noChangeArrowheads="1"/>
            </p:cNvSpPr>
            <p:nvPr/>
          </p:nvSpPr>
          <p:spPr bwMode="auto">
            <a:xfrm>
              <a:off x="1950" y="1891"/>
              <a:ext cx="2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7" name="Rectangle 1928"/>
            <p:cNvSpPr>
              <a:spLocks noChangeArrowheads="1"/>
            </p:cNvSpPr>
            <p:nvPr/>
          </p:nvSpPr>
          <p:spPr bwMode="auto">
            <a:xfrm>
              <a:off x="1952" y="1891"/>
              <a:ext cx="3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8" name="Rectangle 1929"/>
            <p:cNvSpPr>
              <a:spLocks noChangeArrowheads="1"/>
            </p:cNvSpPr>
            <p:nvPr/>
          </p:nvSpPr>
          <p:spPr bwMode="auto">
            <a:xfrm>
              <a:off x="1955" y="1891"/>
              <a:ext cx="3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39" name="Rectangle 1930"/>
            <p:cNvSpPr>
              <a:spLocks noChangeArrowheads="1"/>
            </p:cNvSpPr>
            <p:nvPr/>
          </p:nvSpPr>
          <p:spPr bwMode="auto">
            <a:xfrm>
              <a:off x="1958" y="1891"/>
              <a:ext cx="3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0" name="Rectangle 1931"/>
            <p:cNvSpPr>
              <a:spLocks noChangeArrowheads="1"/>
            </p:cNvSpPr>
            <p:nvPr/>
          </p:nvSpPr>
          <p:spPr bwMode="auto">
            <a:xfrm>
              <a:off x="1961" y="1891"/>
              <a:ext cx="3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1" name="Rectangle 1932"/>
            <p:cNvSpPr>
              <a:spLocks noChangeArrowheads="1"/>
            </p:cNvSpPr>
            <p:nvPr/>
          </p:nvSpPr>
          <p:spPr bwMode="auto">
            <a:xfrm>
              <a:off x="1964" y="1891"/>
              <a:ext cx="2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2" name="Rectangle 1933"/>
            <p:cNvSpPr>
              <a:spLocks noChangeArrowheads="1"/>
            </p:cNvSpPr>
            <p:nvPr/>
          </p:nvSpPr>
          <p:spPr bwMode="auto">
            <a:xfrm>
              <a:off x="1966" y="1891"/>
              <a:ext cx="3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3" name="Rectangle 1934"/>
            <p:cNvSpPr>
              <a:spLocks noChangeArrowheads="1"/>
            </p:cNvSpPr>
            <p:nvPr/>
          </p:nvSpPr>
          <p:spPr bwMode="auto">
            <a:xfrm>
              <a:off x="1969" y="1891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4" name="Rectangle 1935"/>
            <p:cNvSpPr>
              <a:spLocks noChangeArrowheads="1"/>
            </p:cNvSpPr>
            <p:nvPr/>
          </p:nvSpPr>
          <p:spPr bwMode="auto">
            <a:xfrm>
              <a:off x="1972" y="1891"/>
              <a:ext cx="4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5" name="Rectangle 1936"/>
            <p:cNvSpPr>
              <a:spLocks noChangeArrowheads="1"/>
            </p:cNvSpPr>
            <p:nvPr/>
          </p:nvSpPr>
          <p:spPr bwMode="auto">
            <a:xfrm>
              <a:off x="1976" y="1891"/>
              <a:ext cx="2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6" name="Rectangle 1937"/>
            <p:cNvSpPr>
              <a:spLocks noChangeArrowheads="1"/>
            </p:cNvSpPr>
            <p:nvPr/>
          </p:nvSpPr>
          <p:spPr bwMode="auto">
            <a:xfrm>
              <a:off x="1978" y="1891"/>
              <a:ext cx="3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7" name="Rectangle 1938"/>
            <p:cNvSpPr>
              <a:spLocks noChangeArrowheads="1"/>
            </p:cNvSpPr>
            <p:nvPr/>
          </p:nvSpPr>
          <p:spPr bwMode="auto">
            <a:xfrm>
              <a:off x="1981" y="1891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8" name="Rectangle 1939"/>
            <p:cNvSpPr>
              <a:spLocks noChangeArrowheads="1"/>
            </p:cNvSpPr>
            <p:nvPr/>
          </p:nvSpPr>
          <p:spPr bwMode="auto">
            <a:xfrm>
              <a:off x="1851" y="1892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49" name="Rectangle 1940"/>
            <p:cNvSpPr>
              <a:spLocks noChangeArrowheads="1"/>
            </p:cNvSpPr>
            <p:nvPr/>
          </p:nvSpPr>
          <p:spPr bwMode="auto">
            <a:xfrm>
              <a:off x="1817" y="1906"/>
              <a:ext cx="1" cy="284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0" name="Rectangle 1941"/>
            <p:cNvSpPr>
              <a:spLocks noChangeArrowheads="1"/>
            </p:cNvSpPr>
            <p:nvPr/>
          </p:nvSpPr>
          <p:spPr bwMode="auto">
            <a:xfrm>
              <a:off x="1818" y="1906"/>
              <a:ext cx="1" cy="28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1" name="Rectangle 1942"/>
            <p:cNvSpPr>
              <a:spLocks noChangeArrowheads="1"/>
            </p:cNvSpPr>
            <p:nvPr/>
          </p:nvSpPr>
          <p:spPr bwMode="auto">
            <a:xfrm>
              <a:off x="1819" y="1906"/>
              <a:ext cx="1" cy="284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2" name="Rectangle 1943"/>
            <p:cNvSpPr>
              <a:spLocks noChangeArrowheads="1"/>
            </p:cNvSpPr>
            <p:nvPr/>
          </p:nvSpPr>
          <p:spPr bwMode="auto">
            <a:xfrm>
              <a:off x="1819" y="1906"/>
              <a:ext cx="1" cy="284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3" name="Rectangle 1944"/>
            <p:cNvSpPr>
              <a:spLocks noChangeArrowheads="1"/>
            </p:cNvSpPr>
            <p:nvPr/>
          </p:nvSpPr>
          <p:spPr bwMode="auto">
            <a:xfrm>
              <a:off x="1820" y="1906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4" name="Rectangle 1945"/>
            <p:cNvSpPr>
              <a:spLocks noChangeArrowheads="1"/>
            </p:cNvSpPr>
            <p:nvPr/>
          </p:nvSpPr>
          <p:spPr bwMode="auto">
            <a:xfrm>
              <a:off x="1820" y="1906"/>
              <a:ext cx="1" cy="284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5" name="Rectangle 1946"/>
            <p:cNvSpPr>
              <a:spLocks noChangeArrowheads="1"/>
            </p:cNvSpPr>
            <p:nvPr/>
          </p:nvSpPr>
          <p:spPr bwMode="auto">
            <a:xfrm>
              <a:off x="1821" y="1906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6" name="Rectangle 1947"/>
            <p:cNvSpPr>
              <a:spLocks noChangeArrowheads="1"/>
            </p:cNvSpPr>
            <p:nvPr/>
          </p:nvSpPr>
          <p:spPr bwMode="auto">
            <a:xfrm>
              <a:off x="1822" y="1906"/>
              <a:ext cx="1" cy="28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7" name="Rectangle 1948"/>
            <p:cNvSpPr>
              <a:spLocks noChangeArrowheads="1"/>
            </p:cNvSpPr>
            <p:nvPr/>
          </p:nvSpPr>
          <p:spPr bwMode="auto">
            <a:xfrm>
              <a:off x="1822" y="1906"/>
              <a:ext cx="1" cy="284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8" name="Rectangle 1949"/>
            <p:cNvSpPr>
              <a:spLocks noChangeArrowheads="1"/>
            </p:cNvSpPr>
            <p:nvPr/>
          </p:nvSpPr>
          <p:spPr bwMode="auto">
            <a:xfrm>
              <a:off x="1823" y="1906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59" name="Rectangle 1950"/>
            <p:cNvSpPr>
              <a:spLocks noChangeArrowheads="1"/>
            </p:cNvSpPr>
            <p:nvPr/>
          </p:nvSpPr>
          <p:spPr bwMode="auto">
            <a:xfrm>
              <a:off x="1824" y="1906"/>
              <a:ext cx="1" cy="284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0" name="Rectangle 1951"/>
            <p:cNvSpPr>
              <a:spLocks noChangeArrowheads="1"/>
            </p:cNvSpPr>
            <p:nvPr/>
          </p:nvSpPr>
          <p:spPr bwMode="auto">
            <a:xfrm>
              <a:off x="1824" y="1906"/>
              <a:ext cx="1" cy="284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1" name="Rectangle 1952"/>
            <p:cNvSpPr>
              <a:spLocks noChangeArrowheads="1"/>
            </p:cNvSpPr>
            <p:nvPr/>
          </p:nvSpPr>
          <p:spPr bwMode="auto">
            <a:xfrm>
              <a:off x="1825" y="1906"/>
              <a:ext cx="1" cy="284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2" name="Rectangle 1953"/>
            <p:cNvSpPr>
              <a:spLocks noChangeArrowheads="1"/>
            </p:cNvSpPr>
            <p:nvPr/>
          </p:nvSpPr>
          <p:spPr bwMode="auto">
            <a:xfrm>
              <a:off x="1825" y="1906"/>
              <a:ext cx="1" cy="284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3" name="Rectangle 1954"/>
            <p:cNvSpPr>
              <a:spLocks noChangeArrowheads="1"/>
            </p:cNvSpPr>
            <p:nvPr/>
          </p:nvSpPr>
          <p:spPr bwMode="auto">
            <a:xfrm>
              <a:off x="1826" y="1906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4" name="Rectangle 1955"/>
            <p:cNvSpPr>
              <a:spLocks noChangeArrowheads="1"/>
            </p:cNvSpPr>
            <p:nvPr/>
          </p:nvSpPr>
          <p:spPr bwMode="auto">
            <a:xfrm>
              <a:off x="1827" y="1906"/>
              <a:ext cx="1" cy="284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5" name="Rectangle 1956"/>
            <p:cNvSpPr>
              <a:spLocks noChangeArrowheads="1"/>
            </p:cNvSpPr>
            <p:nvPr/>
          </p:nvSpPr>
          <p:spPr bwMode="auto">
            <a:xfrm>
              <a:off x="1827" y="1906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6" name="Rectangle 1957"/>
            <p:cNvSpPr>
              <a:spLocks noChangeArrowheads="1"/>
            </p:cNvSpPr>
            <p:nvPr/>
          </p:nvSpPr>
          <p:spPr bwMode="auto">
            <a:xfrm>
              <a:off x="1828" y="1906"/>
              <a:ext cx="1" cy="284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7" name="Rectangle 1958"/>
            <p:cNvSpPr>
              <a:spLocks noChangeArrowheads="1"/>
            </p:cNvSpPr>
            <p:nvPr/>
          </p:nvSpPr>
          <p:spPr bwMode="auto">
            <a:xfrm>
              <a:off x="1829" y="1906"/>
              <a:ext cx="1" cy="284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8" name="Rectangle 1959"/>
            <p:cNvSpPr>
              <a:spLocks noChangeArrowheads="1"/>
            </p:cNvSpPr>
            <p:nvPr/>
          </p:nvSpPr>
          <p:spPr bwMode="auto">
            <a:xfrm>
              <a:off x="1829" y="1906"/>
              <a:ext cx="1" cy="28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69" name="Rectangle 1960"/>
            <p:cNvSpPr>
              <a:spLocks noChangeArrowheads="1"/>
            </p:cNvSpPr>
            <p:nvPr/>
          </p:nvSpPr>
          <p:spPr bwMode="auto">
            <a:xfrm>
              <a:off x="1830" y="1906"/>
              <a:ext cx="1" cy="284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0" name="Rectangle 1961"/>
            <p:cNvSpPr>
              <a:spLocks noChangeArrowheads="1"/>
            </p:cNvSpPr>
            <p:nvPr/>
          </p:nvSpPr>
          <p:spPr bwMode="auto">
            <a:xfrm>
              <a:off x="1831" y="1906"/>
              <a:ext cx="1" cy="284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1" name="Rectangle 1962"/>
            <p:cNvSpPr>
              <a:spLocks noChangeArrowheads="1"/>
            </p:cNvSpPr>
            <p:nvPr/>
          </p:nvSpPr>
          <p:spPr bwMode="auto">
            <a:xfrm>
              <a:off x="1831" y="1906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2" name="Rectangle 1963"/>
            <p:cNvSpPr>
              <a:spLocks noChangeArrowheads="1"/>
            </p:cNvSpPr>
            <p:nvPr/>
          </p:nvSpPr>
          <p:spPr bwMode="auto">
            <a:xfrm>
              <a:off x="1832" y="1906"/>
              <a:ext cx="1" cy="284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3" name="Rectangle 1964"/>
            <p:cNvSpPr>
              <a:spLocks noChangeArrowheads="1"/>
            </p:cNvSpPr>
            <p:nvPr/>
          </p:nvSpPr>
          <p:spPr bwMode="auto">
            <a:xfrm>
              <a:off x="1832" y="1906"/>
              <a:ext cx="1" cy="28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4" name="Rectangle 1965"/>
            <p:cNvSpPr>
              <a:spLocks noChangeArrowheads="1"/>
            </p:cNvSpPr>
            <p:nvPr/>
          </p:nvSpPr>
          <p:spPr bwMode="auto">
            <a:xfrm>
              <a:off x="1833" y="1906"/>
              <a:ext cx="1" cy="284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5" name="Rectangle 1966"/>
            <p:cNvSpPr>
              <a:spLocks noChangeArrowheads="1"/>
            </p:cNvSpPr>
            <p:nvPr/>
          </p:nvSpPr>
          <p:spPr bwMode="auto">
            <a:xfrm>
              <a:off x="1834" y="1906"/>
              <a:ext cx="1" cy="284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6" name="Rectangle 1967"/>
            <p:cNvSpPr>
              <a:spLocks noChangeArrowheads="1"/>
            </p:cNvSpPr>
            <p:nvPr/>
          </p:nvSpPr>
          <p:spPr bwMode="auto">
            <a:xfrm>
              <a:off x="1834" y="1906"/>
              <a:ext cx="1" cy="284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7" name="Rectangle 1968"/>
            <p:cNvSpPr>
              <a:spLocks noChangeArrowheads="1"/>
            </p:cNvSpPr>
            <p:nvPr/>
          </p:nvSpPr>
          <p:spPr bwMode="auto">
            <a:xfrm>
              <a:off x="1835" y="1906"/>
              <a:ext cx="1" cy="284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8" name="Rectangle 1969"/>
            <p:cNvSpPr>
              <a:spLocks noChangeArrowheads="1"/>
            </p:cNvSpPr>
            <p:nvPr/>
          </p:nvSpPr>
          <p:spPr bwMode="auto">
            <a:xfrm>
              <a:off x="1836" y="1906"/>
              <a:ext cx="1" cy="28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79" name="Rectangle 1970"/>
            <p:cNvSpPr>
              <a:spLocks noChangeArrowheads="1"/>
            </p:cNvSpPr>
            <p:nvPr/>
          </p:nvSpPr>
          <p:spPr bwMode="auto">
            <a:xfrm>
              <a:off x="1836" y="1906"/>
              <a:ext cx="1" cy="284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0" name="Rectangle 1971"/>
            <p:cNvSpPr>
              <a:spLocks noChangeArrowheads="1"/>
            </p:cNvSpPr>
            <p:nvPr/>
          </p:nvSpPr>
          <p:spPr bwMode="auto">
            <a:xfrm>
              <a:off x="1837" y="1906"/>
              <a:ext cx="1" cy="284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1" name="Rectangle 1972"/>
            <p:cNvSpPr>
              <a:spLocks noChangeArrowheads="1"/>
            </p:cNvSpPr>
            <p:nvPr/>
          </p:nvSpPr>
          <p:spPr bwMode="auto">
            <a:xfrm>
              <a:off x="1837" y="1906"/>
              <a:ext cx="1" cy="28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2" name="Rectangle 1973"/>
            <p:cNvSpPr>
              <a:spLocks noChangeArrowheads="1"/>
            </p:cNvSpPr>
            <p:nvPr/>
          </p:nvSpPr>
          <p:spPr bwMode="auto">
            <a:xfrm>
              <a:off x="1838" y="1906"/>
              <a:ext cx="1" cy="284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3" name="Rectangle 1974"/>
            <p:cNvSpPr>
              <a:spLocks noChangeArrowheads="1"/>
            </p:cNvSpPr>
            <p:nvPr/>
          </p:nvSpPr>
          <p:spPr bwMode="auto">
            <a:xfrm>
              <a:off x="1839" y="1906"/>
              <a:ext cx="1" cy="284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4" name="Rectangle 1975"/>
            <p:cNvSpPr>
              <a:spLocks noChangeArrowheads="1"/>
            </p:cNvSpPr>
            <p:nvPr/>
          </p:nvSpPr>
          <p:spPr bwMode="auto">
            <a:xfrm>
              <a:off x="1839" y="1906"/>
              <a:ext cx="1" cy="284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5" name="Rectangle 1976"/>
            <p:cNvSpPr>
              <a:spLocks noChangeArrowheads="1"/>
            </p:cNvSpPr>
            <p:nvPr/>
          </p:nvSpPr>
          <p:spPr bwMode="auto">
            <a:xfrm>
              <a:off x="1840" y="1906"/>
              <a:ext cx="1" cy="284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6" name="Rectangle 1977"/>
            <p:cNvSpPr>
              <a:spLocks noChangeArrowheads="1"/>
            </p:cNvSpPr>
            <p:nvPr/>
          </p:nvSpPr>
          <p:spPr bwMode="auto">
            <a:xfrm>
              <a:off x="1841" y="1906"/>
              <a:ext cx="1" cy="284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7" name="Rectangle 1978"/>
            <p:cNvSpPr>
              <a:spLocks noChangeArrowheads="1"/>
            </p:cNvSpPr>
            <p:nvPr/>
          </p:nvSpPr>
          <p:spPr bwMode="auto">
            <a:xfrm>
              <a:off x="1841" y="1906"/>
              <a:ext cx="1" cy="284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8" name="Rectangle 1979"/>
            <p:cNvSpPr>
              <a:spLocks noChangeArrowheads="1"/>
            </p:cNvSpPr>
            <p:nvPr/>
          </p:nvSpPr>
          <p:spPr bwMode="auto">
            <a:xfrm>
              <a:off x="1842" y="1906"/>
              <a:ext cx="1" cy="284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89" name="Rectangle 1980"/>
            <p:cNvSpPr>
              <a:spLocks noChangeArrowheads="1"/>
            </p:cNvSpPr>
            <p:nvPr/>
          </p:nvSpPr>
          <p:spPr bwMode="auto">
            <a:xfrm>
              <a:off x="1843" y="1906"/>
              <a:ext cx="1" cy="284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0" name="Rectangle 1981"/>
            <p:cNvSpPr>
              <a:spLocks noChangeArrowheads="1"/>
            </p:cNvSpPr>
            <p:nvPr/>
          </p:nvSpPr>
          <p:spPr bwMode="auto">
            <a:xfrm>
              <a:off x="1843" y="1906"/>
              <a:ext cx="1" cy="284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1" name="Rectangle 1982"/>
            <p:cNvSpPr>
              <a:spLocks noChangeArrowheads="1"/>
            </p:cNvSpPr>
            <p:nvPr/>
          </p:nvSpPr>
          <p:spPr bwMode="auto">
            <a:xfrm>
              <a:off x="1844" y="1906"/>
              <a:ext cx="1" cy="28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2" name="Rectangle 1983"/>
            <p:cNvSpPr>
              <a:spLocks noChangeArrowheads="1"/>
            </p:cNvSpPr>
            <p:nvPr/>
          </p:nvSpPr>
          <p:spPr bwMode="auto">
            <a:xfrm>
              <a:off x="1844" y="1906"/>
              <a:ext cx="1" cy="284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3" name="Rectangle 1984"/>
            <p:cNvSpPr>
              <a:spLocks noChangeArrowheads="1"/>
            </p:cNvSpPr>
            <p:nvPr/>
          </p:nvSpPr>
          <p:spPr bwMode="auto">
            <a:xfrm>
              <a:off x="1845" y="1906"/>
              <a:ext cx="1" cy="28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4" name="Rectangle 1985"/>
            <p:cNvSpPr>
              <a:spLocks noChangeArrowheads="1"/>
            </p:cNvSpPr>
            <p:nvPr/>
          </p:nvSpPr>
          <p:spPr bwMode="auto">
            <a:xfrm>
              <a:off x="1846" y="1906"/>
              <a:ext cx="1" cy="284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5" name="Rectangle 1986"/>
            <p:cNvSpPr>
              <a:spLocks noChangeArrowheads="1"/>
            </p:cNvSpPr>
            <p:nvPr/>
          </p:nvSpPr>
          <p:spPr bwMode="auto">
            <a:xfrm>
              <a:off x="1846" y="1906"/>
              <a:ext cx="1" cy="28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6" name="Rectangle 1987"/>
            <p:cNvSpPr>
              <a:spLocks noChangeArrowheads="1"/>
            </p:cNvSpPr>
            <p:nvPr/>
          </p:nvSpPr>
          <p:spPr bwMode="auto">
            <a:xfrm>
              <a:off x="1847" y="1906"/>
              <a:ext cx="1" cy="284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7" name="Rectangle 1988"/>
            <p:cNvSpPr>
              <a:spLocks noChangeArrowheads="1"/>
            </p:cNvSpPr>
            <p:nvPr/>
          </p:nvSpPr>
          <p:spPr bwMode="auto">
            <a:xfrm>
              <a:off x="1848" y="1906"/>
              <a:ext cx="1" cy="28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8" name="Rectangle 1989"/>
            <p:cNvSpPr>
              <a:spLocks noChangeArrowheads="1"/>
            </p:cNvSpPr>
            <p:nvPr/>
          </p:nvSpPr>
          <p:spPr bwMode="auto">
            <a:xfrm>
              <a:off x="1848" y="1906"/>
              <a:ext cx="1" cy="284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9" name="Rectangle 1990"/>
            <p:cNvSpPr>
              <a:spLocks noChangeArrowheads="1"/>
            </p:cNvSpPr>
            <p:nvPr/>
          </p:nvSpPr>
          <p:spPr bwMode="auto">
            <a:xfrm>
              <a:off x="1849" y="1906"/>
              <a:ext cx="1" cy="28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0" name="Rectangle 1991"/>
            <p:cNvSpPr>
              <a:spLocks noChangeArrowheads="1"/>
            </p:cNvSpPr>
            <p:nvPr/>
          </p:nvSpPr>
          <p:spPr bwMode="auto">
            <a:xfrm>
              <a:off x="1849" y="1906"/>
              <a:ext cx="1" cy="284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1" name="Rectangle 1992"/>
            <p:cNvSpPr>
              <a:spLocks noChangeArrowheads="1"/>
            </p:cNvSpPr>
            <p:nvPr/>
          </p:nvSpPr>
          <p:spPr bwMode="auto">
            <a:xfrm>
              <a:off x="1850" y="1906"/>
              <a:ext cx="1" cy="284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2" name="Rectangle 1993"/>
            <p:cNvSpPr>
              <a:spLocks noChangeArrowheads="1"/>
            </p:cNvSpPr>
            <p:nvPr/>
          </p:nvSpPr>
          <p:spPr bwMode="auto">
            <a:xfrm>
              <a:off x="1851" y="1906"/>
              <a:ext cx="1" cy="284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3" name="Rectangle 1994"/>
            <p:cNvSpPr>
              <a:spLocks noChangeArrowheads="1"/>
            </p:cNvSpPr>
            <p:nvPr/>
          </p:nvSpPr>
          <p:spPr bwMode="auto">
            <a:xfrm>
              <a:off x="1818" y="1907"/>
              <a:ext cx="33" cy="2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4" name="Rectangle 1995"/>
            <p:cNvSpPr>
              <a:spLocks noChangeArrowheads="1"/>
            </p:cNvSpPr>
            <p:nvPr/>
          </p:nvSpPr>
          <p:spPr bwMode="auto">
            <a:xfrm>
              <a:off x="1826" y="1915"/>
              <a:ext cx="26" cy="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5" name="Rectangle 1996"/>
            <p:cNvSpPr>
              <a:spLocks noChangeArrowheads="1"/>
            </p:cNvSpPr>
            <p:nvPr/>
          </p:nvSpPr>
          <p:spPr bwMode="auto">
            <a:xfrm>
              <a:off x="1826" y="1916"/>
              <a:ext cx="26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6" name="Rectangle 1997"/>
            <p:cNvSpPr>
              <a:spLocks noChangeArrowheads="1"/>
            </p:cNvSpPr>
            <p:nvPr/>
          </p:nvSpPr>
          <p:spPr bwMode="auto">
            <a:xfrm>
              <a:off x="1826" y="1919"/>
              <a:ext cx="26" cy="5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7" name="Rectangle 1998"/>
            <p:cNvSpPr>
              <a:spLocks noChangeArrowheads="1"/>
            </p:cNvSpPr>
            <p:nvPr/>
          </p:nvSpPr>
          <p:spPr bwMode="auto">
            <a:xfrm>
              <a:off x="1826" y="1924"/>
              <a:ext cx="26" cy="3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8" name="Rectangle 1999"/>
            <p:cNvSpPr>
              <a:spLocks noChangeArrowheads="1"/>
            </p:cNvSpPr>
            <p:nvPr/>
          </p:nvSpPr>
          <p:spPr bwMode="auto">
            <a:xfrm>
              <a:off x="1826" y="1927"/>
              <a:ext cx="26" cy="5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09" name="Rectangle 2000"/>
            <p:cNvSpPr>
              <a:spLocks noChangeArrowheads="1"/>
            </p:cNvSpPr>
            <p:nvPr/>
          </p:nvSpPr>
          <p:spPr bwMode="auto">
            <a:xfrm>
              <a:off x="1826" y="1932"/>
              <a:ext cx="26" cy="4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0" name="Rectangle 2001"/>
            <p:cNvSpPr>
              <a:spLocks noChangeArrowheads="1"/>
            </p:cNvSpPr>
            <p:nvPr/>
          </p:nvSpPr>
          <p:spPr bwMode="auto">
            <a:xfrm>
              <a:off x="1826" y="1936"/>
              <a:ext cx="26" cy="4"/>
            </a:xfrm>
            <a:prstGeom prst="rect">
              <a:avLst/>
            </a:prstGeom>
            <a:solidFill>
              <a:srgbClr val="F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1" name="Rectangle 2002"/>
            <p:cNvSpPr>
              <a:spLocks noChangeArrowheads="1"/>
            </p:cNvSpPr>
            <p:nvPr/>
          </p:nvSpPr>
          <p:spPr bwMode="auto">
            <a:xfrm>
              <a:off x="1826" y="1940"/>
              <a:ext cx="26" cy="4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2" name="Rectangle 2003"/>
            <p:cNvSpPr>
              <a:spLocks noChangeArrowheads="1"/>
            </p:cNvSpPr>
            <p:nvPr/>
          </p:nvSpPr>
          <p:spPr bwMode="auto">
            <a:xfrm>
              <a:off x="1826" y="1944"/>
              <a:ext cx="26" cy="4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3" name="Rectangle 2004"/>
            <p:cNvSpPr>
              <a:spLocks noChangeArrowheads="1"/>
            </p:cNvSpPr>
            <p:nvPr/>
          </p:nvSpPr>
          <p:spPr bwMode="auto">
            <a:xfrm>
              <a:off x="1826" y="1948"/>
              <a:ext cx="26" cy="5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4" name="Rectangle 2005"/>
            <p:cNvSpPr>
              <a:spLocks noChangeArrowheads="1"/>
            </p:cNvSpPr>
            <p:nvPr/>
          </p:nvSpPr>
          <p:spPr bwMode="auto">
            <a:xfrm>
              <a:off x="1826" y="1953"/>
              <a:ext cx="26" cy="3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5" name="Rectangle 2006"/>
            <p:cNvSpPr>
              <a:spLocks noChangeArrowheads="1"/>
            </p:cNvSpPr>
            <p:nvPr/>
          </p:nvSpPr>
          <p:spPr bwMode="auto">
            <a:xfrm>
              <a:off x="1826" y="1956"/>
              <a:ext cx="26" cy="5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6" name="Rectangle 2007"/>
            <p:cNvSpPr>
              <a:spLocks noChangeArrowheads="1"/>
            </p:cNvSpPr>
            <p:nvPr/>
          </p:nvSpPr>
          <p:spPr bwMode="auto">
            <a:xfrm>
              <a:off x="1826" y="1961"/>
              <a:ext cx="26" cy="4"/>
            </a:xfrm>
            <a:prstGeom prst="rect">
              <a:avLst/>
            </a:prstGeom>
            <a:solidFill>
              <a:srgbClr val="E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17" name="Rectangle 2008"/>
            <p:cNvSpPr>
              <a:spLocks noChangeArrowheads="1"/>
            </p:cNvSpPr>
            <p:nvPr/>
          </p:nvSpPr>
          <p:spPr bwMode="auto">
            <a:xfrm>
              <a:off x="1826" y="1965"/>
              <a:ext cx="26" cy="4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897" name="Rectangle 2009"/>
          <p:cNvSpPr>
            <a:spLocks noChangeArrowheads="1"/>
          </p:cNvSpPr>
          <p:nvPr/>
        </p:nvSpPr>
        <p:spPr bwMode="auto">
          <a:xfrm>
            <a:off x="2898775" y="3125788"/>
            <a:ext cx="41275" cy="6350"/>
          </a:xfrm>
          <a:prstGeom prst="rect">
            <a:avLst/>
          </a:prstGeom>
          <a:solidFill>
            <a:srgbClr val="E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8" name="Rectangle 2010"/>
          <p:cNvSpPr>
            <a:spLocks noChangeArrowheads="1"/>
          </p:cNvSpPr>
          <p:nvPr/>
        </p:nvSpPr>
        <p:spPr bwMode="auto">
          <a:xfrm>
            <a:off x="2898775" y="3132138"/>
            <a:ext cx="41275" cy="6350"/>
          </a:xfrm>
          <a:prstGeom prst="rect">
            <a:avLst/>
          </a:prstGeom>
          <a:solidFill>
            <a:srgbClr val="E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99" name="Rectangle 2011"/>
          <p:cNvSpPr>
            <a:spLocks noChangeArrowheads="1"/>
          </p:cNvSpPr>
          <p:nvPr/>
        </p:nvSpPr>
        <p:spPr bwMode="auto">
          <a:xfrm>
            <a:off x="2898775" y="3138488"/>
            <a:ext cx="41275" cy="6350"/>
          </a:xfrm>
          <a:prstGeom prst="rect">
            <a:avLst/>
          </a:prstGeom>
          <a:solidFill>
            <a:srgbClr val="E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0" name="Rectangle 2012"/>
          <p:cNvSpPr>
            <a:spLocks noChangeArrowheads="1"/>
          </p:cNvSpPr>
          <p:nvPr/>
        </p:nvSpPr>
        <p:spPr bwMode="auto">
          <a:xfrm>
            <a:off x="2898775" y="3144838"/>
            <a:ext cx="41275" cy="6350"/>
          </a:xfrm>
          <a:prstGeom prst="rect">
            <a:avLst/>
          </a:prstGeom>
          <a:solidFill>
            <a:srgbClr val="D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1" name="Rectangle 2013"/>
          <p:cNvSpPr>
            <a:spLocks noChangeArrowheads="1"/>
          </p:cNvSpPr>
          <p:nvPr/>
        </p:nvSpPr>
        <p:spPr bwMode="auto">
          <a:xfrm>
            <a:off x="2898775" y="3151188"/>
            <a:ext cx="41275" cy="7937"/>
          </a:xfrm>
          <a:prstGeom prst="rect">
            <a:avLst/>
          </a:prstGeom>
          <a:solidFill>
            <a:srgbClr val="D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2" name="Rectangle 2014"/>
          <p:cNvSpPr>
            <a:spLocks noChangeArrowheads="1"/>
          </p:cNvSpPr>
          <p:nvPr/>
        </p:nvSpPr>
        <p:spPr bwMode="auto">
          <a:xfrm>
            <a:off x="2898775" y="3159125"/>
            <a:ext cx="41275" cy="6350"/>
          </a:xfrm>
          <a:prstGeom prst="rect">
            <a:avLst/>
          </a:prstGeom>
          <a:solidFill>
            <a:srgbClr val="D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3" name="Rectangle 2015"/>
          <p:cNvSpPr>
            <a:spLocks noChangeArrowheads="1"/>
          </p:cNvSpPr>
          <p:nvPr/>
        </p:nvSpPr>
        <p:spPr bwMode="auto">
          <a:xfrm>
            <a:off x="2898775" y="3165475"/>
            <a:ext cx="41275" cy="6350"/>
          </a:xfrm>
          <a:prstGeom prst="rect">
            <a:avLst/>
          </a:prstGeom>
          <a:solidFill>
            <a:srgbClr val="D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4" name="Rectangle 2016"/>
          <p:cNvSpPr>
            <a:spLocks noChangeArrowheads="1"/>
          </p:cNvSpPr>
          <p:nvPr/>
        </p:nvSpPr>
        <p:spPr bwMode="auto">
          <a:xfrm>
            <a:off x="2898775" y="3171825"/>
            <a:ext cx="41275" cy="635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5" name="Rectangle 2017"/>
          <p:cNvSpPr>
            <a:spLocks noChangeArrowheads="1"/>
          </p:cNvSpPr>
          <p:nvPr/>
        </p:nvSpPr>
        <p:spPr bwMode="auto">
          <a:xfrm>
            <a:off x="2898775" y="3178175"/>
            <a:ext cx="41275" cy="6350"/>
          </a:xfrm>
          <a:prstGeom prst="rect">
            <a:avLst/>
          </a:prstGeom>
          <a:solidFill>
            <a:srgbClr val="D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6" name="Rectangle 2018"/>
          <p:cNvSpPr>
            <a:spLocks noChangeArrowheads="1"/>
          </p:cNvSpPr>
          <p:nvPr/>
        </p:nvSpPr>
        <p:spPr bwMode="auto">
          <a:xfrm>
            <a:off x="2898775" y="3184525"/>
            <a:ext cx="41275" cy="6350"/>
          </a:xfrm>
          <a:prstGeom prst="rect">
            <a:avLst/>
          </a:prstGeom>
          <a:solidFill>
            <a:srgbClr val="D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7" name="Rectangle 2019"/>
          <p:cNvSpPr>
            <a:spLocks noChangeArrowheads="1"/>
          </p:cNvSpPr>
          <p:nvPr/>
        </p:nvSpPr>
        <p:spPr bwMode="auto">
          <a:xfrm>
            <a:off x="2898775" y="3190875"/>
            <a:ext cx="41275" cy="7938"/>
          </a:xfrm>
          <a:prstGeom prst="rect">
            <a:avLst/>
          </a:prstGeom>
          <a:solidFill>
            <a:srgbClr val="D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8" name="Rectangle 2020"/>
          <p:cNvSpPr>
            <a:spLocks noChangeArrowheads="1"/>
          </p:cNvSpPr>
          <p:nvPr/>
        </p:nvSpPr>
        <p:spPr bwMode="auto">
          <a:xfrm>
            <a:off x="2898775" y="3198813"/>
            <a:ext cx="41275" cy="4762"/>
          </a:xfrm>
          <a:prstGeom prst="rect">
            <a:avLst/>
          </a:prstGeom>
          <a:solidFill>
            <a:srgbClr val="C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09" name="Rectangle 2021"/>
          <p:cNvSpPr>
            <a:spLocks noChangeArrowheads="1"/>
          </p:cNvSpPr>
          <p:nvPr/>
        </p:nvSpPr>
        <p:spPr bwMode="auto">
          <a:xfrm>
            <a:off x="2898775" y="3203575"/>
            <a:ext cx="41275" cy="7938"/>
          </a:xfrm>
          <a:prstGeom prst="rect">
            <a:avLst/>
          </a:prstGeom>
          <a:solidFill>
            <a:srgbClr val="C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0" name="Rectangle 2022"/>
          <p:cNvSpPr>
            <a:spLocks noChangeArrowheads="1"/>
          </p:cNvSpPr>
          <p:nvPr/>
        </p:nvSpPr>
        <p:spPr bwMode="auto">
          <a:xfrm>
            <a:off x="2898775" y="3211513"/>
            <a:ext cx="41275" cy="4762"/>
          </a:xfrm>
          <a:prstGeom prst="rect">
            <a:avLst/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1" name="Rectangle 2023"/>
          <p:cNvSpPr>
            <a:spLocks noChangeArrowheads="1"/>
          </p:cNvSpPr>
          <p:nvPr/>
        </p:nvSpPr>
        <p:spPr bwMode="auto">
          <a:xfrm>
            <a:off x="2898775" y="3216275"/>
            <a:ext cx="41275" cy="7938"/>
          </a:xfrm>
          <a:prstGeom prst="rect">
            <a:avLst/>
          </a:prstGeom>
          <a:solidFill>
            <a:srgbClr val="C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2" name="Rectangle 2024"/>
          <p:cNvSpPr>
            <a:spLocks noChangeArrowheads="1"/>
          </p:cNvSpPr>
          <p:nvPr/>
        </p:nvSpPr>
        <p:spPr bwMode="auto">
          <a:xfrm>
            <a:off x="2898775" y="3224213"/>
            <a:ext cx="41275" cy="6350"/>
          </a:xfrm>
          <a:prstGeom prst="rect">
            <a:avLst/>
          </a:prstGeom>
          <a:solidFill>
            <a:srgbClr val="C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3" name="Rectangle 2025"/>
          <p:cNvSpPr>
            <a:spLocks noChangeArrowheads="1"/>
          </p:cNvSpPr>
          <p:nvPr/>
        </p:nvSpPr>
        <p:spPr bwMode="auto">
          <a:xfrm>
            <a:off x="2898775" y="3230563"/>
            <a:ext cx="41275" cy="7937"/>
          </a:xfrm>
          <a:prstGeom prst="rect">
            <a:avLst/>
          </a:prstGeom>
          <a:solidFill>
            <a:srgbClr val="C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4" name="Rectangle 2026"/>
          <p:cNvSpPr>
            <a:spLocks noChangeArrowheads="1"/>
          </p:cNvSpPr>
          <p:nvPr/>
        </p:nvSpPr>
        <p:spPr bwMode="auto">
          <a:xfrm>
            <a:off x="2898775" y="3238500"/>
            <a:ext cx="41275" cy="7938"/>
          </a:xfrm>
          <a:prstGeom prst="rect">
            <a:avLst/>
          </a:prstGeom>
          <a:solidFill>
            <a:srgbClr val="C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2027"/>
          <p:cNvSpPr>
            <a:spLocks noChangeArrowheads="1"/>
          </p:cNvSpPr>
          <p:nvPr/>
        </p:nvSpPr>
        <p:spPr bwMode="auto">
          <a:xfrm>
            <a:off x="2898775" y="3246438"/>
            <a:ext cx="41275" cy="6350"/>
          </a:xfrm>
          <a:prstGeom prst="rect">
            <a:avLst/>
          </a:prstGeom>
          <a:solidFill>
            <a:srgbClr val="C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2028"/>
          <p:cNvSpPr>
            <a:spLocks noChangeArrowheads="1"/>
          </p:cNvSpPr>
          <p:nvPr/>
        </p:nvSpPr>
        <p:spPr bwMode="auto">
          <a:xfrm>
            <a:off x="2898775" y="3252788"/>
            <a:ext cx="41275" cy="7937"/>
          </a:xfrm>
          <a:prstGeom prst="rect">
            <a:avLst/>
          </a:prstGeom>
          <a:solidFill>
            <a:srgbClr val="B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Rectangle 2029"/>
          <p:cNvSpPr>
            <a:spLocks noChangeArrowheads="1"/>
          </p:cNvSpPr>
          <p:nvPr/>
        </p:nvSpPr>
        <p:spPr bwMode="auto">
          <a:xfrm>
            <a:off x="2898775" y="3260725"/>
            <a:ext cx="41275" cy="6350"/>
          </a:xfrm>
          <a:prstGeom prst="rect">
            <a:avLst/>
          </a:prstGeom>
          <a:solidFill>
            <a:srgbClr val="B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2030"/>
          <p:cNvSpPr>
            <a:spLocks noChangeArrowheads="1"/>
          </p:cNvSpPr>
          <p:nvPr/>
        </p:nvSpPr>
        <p:spPr bwMode="auto">
          <a:xfrm>
            <a:off x="2898775" y="3267075"/>
            <a:ext cx="41275" cy="6350"/>
          </a:xfrm>
          <a:prstGeom prst="rect">
            <a:avLst/>
          </a:prstGeom>
          <a:solidFill>
            <a:srgbClr val="B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Rectangle 2031"/>
          <p:cNvSpPr>
            <a:spLocks noChangeArrowheads="1"/>
          </p:cNvSpPr>
          <p:nvPr/>
        </p:nvSpPr>
        <p:spPr bwMode="auto">
          <a:xfrm>
            <a:off x="2898775" y="3273425"/>
            <a:ext cx="41275" cy="6350"/>
          </a:xfrm>
          <a:prstGeom prst="rect">
            <a:avLst/>
          </a:prstGeom>
          <a:solidFill>
            <a:srgbClr val="B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2032"/>
          <p:cNvSpPr>
            <a:spLocks noChangeArrowheads="1"/>
          </p:cNvSpPr>
          <p:nvPr/>
        </p:nvSpPr>
        <p:spPr bwMode="auto">
          <a:xfrm>
            <a:off x="2898775" y="3279775"/>
            <a:ext cx="41275" cy="6350"/>
          </a:xfrm>
          <a:prstGeom prst="rect">
            <a:avLst/>
          </a:prstGeom>
          <a:solidFill>
            <a:srgbClr val="B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Rectangle 2033"/>
          <p:cNvSpPr>
            <a:spLocks noChangeArrowheads="1"/>
          </p:cNvSpPr>
          <p:nvPr/>
        </p:nvSpPr>
        <p:spPr bwMode="auto">
          <a:xfrm>
            <a:off x="2898775" y="3286125"/>
            <a:ext cx="41275" cy="6350"/>
          </a:xfrm>
          <a:prstGeom prst="rect">
            <a:avLst/>
          </a:prstGeom>
          <a:solidFill>
            <a:srgbClr val="B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Rectangle 2034"/>
          <p:cNvSpPr>
            <a:spLocks noChangeArrowheads="1"/>
          </p:cNvSpPr>
          <p:nvPr/>
        </p:nvSpPr>
        <p:spPr bwMode="auto">
          <a:xfrm>
            <a:off x="2898775" y="3292475"/>
            <a:ext cx="41275" cy="6350"/>
          </a:xfrm>
          <a:prstGeom prst="rect">
            <a:avLst/>
          </a:prstGeom>
          <a:solidFill>
            <a:srgbClr val="B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Rectangle 2035"/>
          <p:cNvSpPr>
            <a:spLocks noChangeArrowheads="1"/>
          </p:cNvSpPr>
          <p:nvPr/>
        </p:nvSpPr>
        <p:spPr bwMode="auto">
          <a:xfrm>
            <a:off x="2898775" y="3298825"/>
            <a:ext cx="41275" cy="7938"/>
          </a:xfrm>
          <a:prstGeom prst="rect">
            <a:avLst/>
          </a:prstGeom>
          <a:solidFill>
            <a:srgbClr val="B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2036"/>
          <p:cNvSpPr>
            <a:spLocks noChangeArrowheads="1"/>
          </p:cNvSpPr>
          <p:nvPr/>
        </p:nvSpPr>
        <p:spPr bwMode="auto">
          <a:xfrm>
            <a:off x="2898775" y="3306763"/>
            <a:ext cx="41275" cy="4762"/>
          </a:xfrm>
          <a:prstGeom prst="rect">
            <a:avLst/>
          </a:prstGeom>
          <a:solidFill>
            <a:srgbClr val="A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Rectangle 2037"/>
          <p:cNvSpPr>
            <a:spLocks noChangeArrowheads="1"/>
          </p:cNvSpPr>
          <p:nvPr/>
        </p:nvSpPr>
        <p:spPr bwMode="auto">
          <a:xfrm>
            <a:off x="2898775" y="3311525"/>
            <a:ext cx="41275" cy="7938"/>
          </a:xfrm>
          <a:prstGeom prst="rect">
            <a:avLst/>
          </a:prstGeom>
          <a:solidFill>
            <a:srgbClr val="A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Rectangle 2038"/>
          <p:cNvSpPr>
            <a:spLocks noChangeArrowheads="1"/>
          </p:cNvSpPr>
          <p:nvPr/>
        </p:nvSpPr>
        <p:spPr bwMode="auto">
          <a:xfrm>
            <a:off x="2898775" y="3319463"/>
            <a:ext cx="41275" cy="6350"/>
          </a:xfrm>
          <a:prstGeom prst="rect">
            <a:avLst/>
          </a:prstGeom>
          <a:solidFill>
            <a:srgbClr val="A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Rectangle 2039"/>
          <p:cNvSpPr>
            <a:spLocks noChangeArrowheads="1"/>
          </p:cNvSpPr>
          <p:nvPr/>
        </p:nvSpPr>
        <p:spPr bwMode="auto">
          <a:xfrm>
            <a:off x="2898775" y="3325813"/>
            <a:ext cx="41275" cy="6350"/>
          </a:xfrm>
          <a:prstGeom prst="rect">
            <a:avLst/>
          </a:prstGeom>
          <a:solidFill>
            <a:srgbClr val="A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Rectangle 2040"/>
          <p:cNvSpPr>
            <a:spLocks noChangeArrowheads="1"/>
          </p:cNvSpPr>
          <p:nvPr/>
        </p:nvSpPr>
        <p:spPr bwMode="auto">
          <a:xfrm>
            <a:off x="2898775" y="3332163"/>
            <a:ext cx="41275" cy="6350"/>
          </a:xfrm>
          <a:prstGeom prst="rect">
            <a:avLst/>
          </a:prstGeom>
          <a:solidFill>
            <a:srgbClr val="A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Rectangle 2041"/>
          <p:cNvSpPr>
            <a:spLocks noChangeArrowheads="1"/>
          </p:cNvSpPr>
          <p:nvPr/>
        </p:nvSpPr>
        <p:spPr bwMode="auto">
          <a:xfrm>
            <a:off x="2898775" y="3338513"/>
            <a:ext cx="41275" cy="6350"/>
          </a:xfrm>
          <a:prstGeom prst="rect">
            <a:avLst/>
          </a:prstGeom>
          <a:solidFill>
            <a:srgbClr val="A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Rectangle 2042"/>
          <p:cNvSpPr>
            <a:spLocks noChangeArrowheads="1"/>
          </p:cNvSpPr>
          <p:nvPr/>
        </p:nvSpPr>
        <p:spPr bwMode="auto">
          <a:xfrm>
            <a:off x="2898775" y="3344863"/>
            <a:ext cx="41275" cy="7937"/>
          </a:xfrm>
          <a:prstGeom prst="rect">
            <a:avLst/>
          </a:prstGeom>
          <a:solidFill>
            <a:srgbClr val="A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Rectangle 2043"/>
          <p:cNvSpPr>
            <a:spLocks noChangeArrowheads="1"/>
          </p:cNvSpPr>
          <p:nvPr/>
        </p:nvSpPr>
        <p:spPr bwMode="auto">
          <a:xfrm>
            <a:off x="2898775" y="3352800"/>
            <a:ext cx="41275" cy="4763"/>
          </a:xfrm>
          <a:prstGeom prst="rect">
            <a:avLst/>
          </a:prstGeom>
          <a:solidFill>
            <a:srgbClr val="A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Rectangle 2044"/>
          <p:cNvSpPr>
            <a:spLocks noChangeArrowheads="1"/>
          </p:cNvSpPr>
          <p:nvPr/>
        </p:nvSpPr>
        <p:spPr bwMode="auto">
          <a:xfrm>
            <a:off x="2898775" y="3357563"/>
            <a:ext cx="41275" cy="7937"/>
          </a:xfrm>
          <a:prstGeom prst="rect">
            <a:avLst/>
          </a:prstGeom>
          <a:solidFill>
            <a:srgbClr val="9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Rectangle 2045"/>
          <p:cNvSpPr>
            <a:spLocks noChangeArrowheads="1"/>
          </p:cNvSpPr>
          <p:nvPr/>
        </p:nvSpPr>
        <p:spPr bwMode="auto">
          <a:xfrm>
            <a:off x="2898775" y="3365500"/>
            <a:ext cx="41275" cy="6350"/>
          </a:xfrm>
          <a:prstGeom prst="rect">
            <a:avLst/>
          </a:prstGeom>
          <a:solidFill>
            <a:srgbClr val="9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Rectangle 2046"/>
          <p:cNvSpPr>
            <a:spLocks noChangeArrowheads="1"/>
          </p:cNvSpPr>
          <p:nvPr/>
        </p:nvSpPr>
        <p:spPr bwMode="auto">
          <a:xfrm>
            <a:off x="2898775" y="3371850"/>
            <a:ext cx="41275" cy="6350"/>
          </a:xfrm>
          <a:prstGeom prst="rect">
            <a:avLst/>
          </a:prstGeom>
          <a:solidFill>
            <a:srgbClr val="9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5" name="Rectangle 2047"/>
          <p:cNvSpPr>
            <a:spLocks noChangeArrowheads="1"/>
          </p:cNvSpPr>
          <p:nvPr/>
        </p:nvSpPr>
        <p:spPr bwMode="auto">
          <a:xfrm>
            <a:off x="2898775" y="3378200"/>
            <a:ext cx="41275" cy="635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Rectangle 2048"/>
          <p:cNvSpPr>
            <a:spLocks noChangeArrowheads="1"/>
          </p:cNvSpPr>
          <p:nvPr/>
        </p:nvSpPr>
        <p:spPr bwMode="auto">
          <a:xfrm>
            <a:off x="2898775" y="3384550"/>
            <a:ext cx="41275" cy="6350"/>
          </a:xfrm>
          <a:prstGeom prst="rect">
            <a:avLst/>
          </a:prstGeom>
          <a:solidFill>
            <a:srgbClr val="9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7" name="Rectangle 2049"/>
          <p:cNvSpPr>
            <a:spLocks noChangeArrowheads="1"/>
          </p:cNvSpPr>
          <p:nvPr/>
        </p:nvSpPr>
        <p:spPr bwMode="auto">
          <a:xfrm>
            <a:off x="2898775" y="3390900"/>
            <a:ext cx="41275" cy="7938"/>
          </a:xfrm>
          <a:prstGeom prst="rect">
            <a:avLst/>
          </a:prstGeom>
          <a:solidFill>
            <a:srgbClr val="9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Rectangle 2050"/>
          <p:cNvSpPr>
            <a:spLocks noChangeArrowheads="1"/>
          </p:cNvSpPr>
          <p:nvPr/>
        </p:nvSpPr>
        <p:spPr bwMode="auto">
          <a:xfrm>
            <a:off x="2898775" y="3398838"/>
            <a:ext cx="41275" cy="6350"/>
          </a:xfrm>
          <a:prstGeom prst="rect">
            <a:avLst/>
          </a:prstGeom>
          <a:solidFill>
            <a:srgbClr val="9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Rectangle 2051"/>
          <p:cNvSpPr>
            <a:spLocks noChangeArrowheads="1"/>
          </p:cNvSpPr>
          <p:nvPr/>
        </p:nvSpPr>
        <p:spPr bwMode="auto">
          <a:xfrm>
            <a:off x="2898775" y="3405188"/>
            <a:ext cx="41275" cy="6350"/>
          </a:xfrm>
          <a:prstGeom prst="rect">
            <a:avLst/>
          </a:prstGeom>
          <a:solidFill>
            <a:srgbClr val="9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Rectangle 2052"/>
          <p:cNvSpPr>
            <a:spLocks noChangeArrowheads="1"/>
          </p:cNvSpPr>
          <p:nvPr/>
        </p:nvSpPr>
        <p:spPr bwMode="auto">
          <a:xfrm>
            <a:off x="2898775" y="3411538"/>
            <a:ext cx="41275" cy="6350"/>
          </a:xfrm>
          <a:prstGeom prst="rect">
            <a:avLst/>
          </a:prstGeom>
          <a:solidFill>
            <a:srgbClr val="8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Rectangle 2053"/>
          <p:cNvSpPr>
            <a:spLocks noChangeArrowheads="1"/>
          </p:cNvSpPr>
          <p:nvPr/>
        </p:nvSpPr>
        <p:spPr bwMode="auto">
          <a:xfrm>
            <a:off x="2898775" y="3417888"/>
            <a:ext cx="41275" cy="6350"/>
          </a:xfrm>
          <a:prstGeom prst="rect">
            <a:avLst/>
          </a:prstGeom>
          <a:solidFill>
            <a:srgbClr val="8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Rectangle 2054"/>
          <p:cNvSpPr>
            <a:spLocks noChangeArrowheads="1"/>
          </p:cNvSpPr>
          <p:nvPr/>
        </p:nvSpPr>
        <p:spPr bwMode="auto">
          <a:xfrm>
            <a:off x="2898775" y="3424238"/>
            <a:ext cx="41275" cy="6350"/>
          </a:xfrm>
          <a:prstGeom prst="rect">
            <a:avLst/>
          </a:pr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Rectangle 2055"/>
          <p:cNvSpPr>
            <a:spLocks noChangeArrowheads="1"/>
          </p:cNvSpPr>
          <p:nvPr/>
        </p:nvSpPr>
        <p:spPr bwMode="auto">
          <a:xfrm>
            <a:off x="2898775" y="3430588"/>
            <a:ext cx="41275" cy="6350"/>
          </a:xfrm>
          <a:prstGeom prst="rect">
            <a:avLst/>
          </a:prstGeom>
          <a:solidFill>
            <a:srgbClr val="8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Rectangle 2056"/>
          <p:cNvSpPr>
            <a:spLocks noChangeArrowheads="1"/>
          </p:cNvSpPr>
          <p:nvPr/>
        </p:nvSpPr>
        <p:spPr bwMode="auto">
          <a:xfrm>
            <a:off x="2898775" y="3436938"/>
            <a:ext cx="41275" cy="6350"/>
          </a:xfrm>
          <a:prstGeom prst="rect">
            <a:avLst/>
          </a:prstGeom>
          <a:solidFill>
            <a:srgbClr val="8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Rectangle 2057"/>
          <p:cNvSpPr>
            <a:spLocks noChangeArrowheads="1"/>
          </p:cNvSpPr>
          <p:nvPr/>
        </p:nvSpPr>
        <p:spPr bwMode="auto">
          <a:xfrm>
            <a:off x="2898775" y="3443288"/>
            <a:ext cx="41275" cy="7937"/>
          </a:xfrm>
          <a:prstGeom prst="rect">
            <a:avLst/>
          </a:prstGeom>
          <a:solidFill>
            <a:srgbClr val="8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Rectangle 2058"/>
          <p:cNvSpPr>
            <a:spLocks noChangeArrowheads="1"/>
          </p:cNvSpPr>
          <p:nvPr/>
        </p:nvSpPr>
        <p:spPr bwMode="auto">
          <a:xfrm>
            <a:off x="2898775" y="3451225"/>
            <a:ext cx="41275" cy="4763"/>
          </a:xfrm>
          <a:prstGeom prst="rect">
            <a:avLst/>
          </a:prstGeom>
          <a:solidFill>
            <a:srgbClr val="8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7" name="Rectangle 2059"/>
          <p:cNvSpPr>
            <a:spLocks noChangeArrowheads="1"/>
          </p:cNvSpPr>
          <p:nvPr/>
        </p:nvSpPr>
        <p:spPr bwMode="auto">
          <a:xfrm>
            <a:off x="2898775" y="3455988"/>
            <a:ext cx="41275" cy="4762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Rectangle 2060"/>
          <p:cNvSpPr>
            <a:spLocks noChangeArrowheads="1"/>
          </p:cNvSpPr>
          <p:nvPr/>
        </p:nvSpPr>
        <p:spPr bwMode="auto">
          <a:xfrm>
            <a:off x="2898775" y="3041650"/>
            <a:ext cx="39688" cy="419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49" name="Picture 206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03575" y="3022600"/>
            <a:ext cx="33338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0" name="Picture 206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203575" y="3022600"/>
            <a:ext cx="33338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1" name="Rectangle 2063"/>
          <p:cNvSpPr>
            <a:spLocks noChangeArrowheads="1"/>
          </p:cNvSpPr>
          <p:nvPr/>
        </p:nvSpPr>
        <p:spPr bwMode="auto">
          <a:xfrm>
            <a:off x="3205163" y="3022600"/>
            <a:ext cx="31750" cy="19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52" name="Picture 206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160713" y="3001963"/>
            <a:ext cx="7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3" name="Picture 206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160713" y="3001963"/>
            <a:ext cx="7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4" name="Rectangle 2066"/>
          <p:cNvSpPr>
            <a:spLocks noChangeArrowheads="1"/>
          </p:cNvSpPr>
          <p:nvPr/>
        </p:nvSpPr>
        <p:spPr bwMode="auto">
          <a:xfrm>
            <a:off x="3160713" y="3063875"/>
            <a:ext cx="76200" cy="41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2067"/>
          <p:cNvSpPr>
            <a:spLocks noChangeShapeType="1"/>
          </p:cNvSpPr>
          <p:nvPr/>
        </p:nvSpPr>
        <p:spPr bwMode="auto">
          <a:xfrm>
            <a:off x="3160713" y="3003550"/>
            <a:ext cx="1587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56" name="Line 2068"/>
          <p:cNvSpPr>
            <a:spLocks noChangeShapeType="1"/>
          </p:cNvSpPr>
          <p:nvPr/>
        </p:nvSpPr>
        <p:spPr bwMode="auto">
          <a:xfrm>
            <a:off x="3236913" y="3003550"/>
            <a:ext cx="1587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8957" name="Rectangle 2069"/>
          <p:cNvSpPr>
            <a:spLocks noChangeArrowheads="1"/>
          </p:cNvSpPr>
          <p:nvPr/>
        </p:nvSpPr>
        <p:spPr bwMode="auto">
          <a:xfrm>
            <a:off x="3171825" y="3074988"/>
            <a:ext cx="53975" cy="190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Rectangle 2070"/>
          <p:cNvSpPr>
            <a:spLocks noChangeArrowheads="1"/>
          </p:cNvSpPr>
          <p:nvPr/>
        </p:nvSpPr>
        <p:spPr bwMode="auto">
          <a:xfrm>
            <a:off x="3171825" y="3074988"/>
            <a:ext cx="53975" cy="1905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Rectangle 2071"/>
          <p:cNvSpPr>
            <a:spLocks noChangeArrowheads="1"/>
          </p:cNvSpPr>
          <p:nvPr/>
        </p:nvSpPr>
        <p:spPr bwMode="auto">
          <a:xfrm>
            <a:off x="3178175" y="3084513"/>
            <a:ext cx="14288" cy="7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Rectangle 2072"/>
          <p:cNvSpPr>
            <a:spLocks noChangeArrowheads="1"/>
          </p:cNvSpPr>
          <p:nvPr/>
        </p:nvSpPr>
        <p:spPr bwMode="auto">
          <a:xfrm>
            <a:off x="3192463" y="3084513"/>
            <a:ext cx="12700" cy="7937"/>
          </a:xfrm>
          <a:prstGeom prst="rect">
            <a:avLst/>
          </a:prstGeom>
          <a:solidFill>
            <a:srgbClr val="9F9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1" name="Rectangle 2073"/>
          <p:cNvSpPr>
            <a:spLocks noChangeArrowheads="1"/>
          </p:cNvSpPr>
          <p:nvPr/>
        </p:nvSpPr>
        <p:spPr bwMode="auto">
          <a:xfrm>
            <a:off x="3178175" y="3078163"/>
            <a:ext cx="1588" cy="63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Rectangle 2074"/>
          <p:cNvSpPr>
            <a:spLocks noChangeArrowheads="1"/>
          </p:cNvSpPr>
          <p:nvPr/>
        </p:nvSpPr>
        <p:spPr bwMode="auto">
          <a:xfrm>
            <a:off x="3179763" y="3078163"/>
            <a:ext cx="1587" cy="63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3" name="Rectangle 2075"/>
          <p:cNvSpPr>
            <a:spLocks noChangeArrowheads="1"/>
          </p:cNvSpPr>
          <p:nvPr/>
        </p:nvSpPr>
        <p:spPr bwMode="auto">
          <a:xfrm>
            <a:off x="3179763" y="3078163"/>
            <a:ext cx="1587" cy="63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4" name="Rectangle 2076"/>
          <p:cNvSpPr>
            <a:spLocks noChangeArrowheads="1"/>
          </p:cNvSpPr>
          <p:nvPr/>
        </p:nvSpPr>
        <p:spPr bwMode="auto">
          <a:xfrm>
            <a:off x="3181350" y="3078163"/>
            <a:ext cx="1588" cy="63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5" name="Rectangle 2077"/>
          <p:cNvSpPr>
            <a:spLocks noChangeArrowheads="1"/>
          </p:cNvSpPr>
          <p:nvPr/>
        </p:nvSpPr>
        <p:spPr bwMode="auto">
          <a:xfrm>
            <a:off x="3182938" y="3078163"/>
            <a:ext cx="1587" cy="63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6" name="Rectangle 2078"/>
          <p:cNvSpPr>
            <a:spLocks noChangeArrowheads="1"/>
          </p:cNvSpPr>
          <p:nvPr/>
        </p:nvSpPr>
        <p:spPr bwMode="auto">
          <a:xfrm>
            <a:off x="3182938" y="3078163"/>
            <a:ext cx="1587" cy="63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7" name="Rectangle 2079"/>
          <p:cNvSpPr>
            <a:spLocks noChangeArrowheads="1"/>
          </p:cNvSpPr>
          <p:nvPr/>
        </p:nvSpPr>
        <p:spPr bwMode="auto">
          <a:xfrm>
            <a:off x="3184525" y="3078163"/>
            <a:ext cx="1588" cy="63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8" name="Rectangle 2080"/>
          <p:cNvSpPr>
            <a:spLocks noChangeArrowheads="1"/>
          </p:cNvSpPr>
          <p:nvPr/>
        </p:nvSpPr>
        <p:spPr bwMode="auto">
          <a:xfrm>
            <a:off x="3186113" y="3078163"/>
            <a:ext cx="1587" cy="63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Rectangle 2081"/>
          <p:cNvSpPr>
            <a:spLocks noChangeArrowheads="1"/>
          </p:cNvSpPr>
          <p:nvPr/>
        </p:nvSpPr>
        <p:spPr bwMode="auto">
          <a:xfrm>
            <a:off x="3186113" y="3078163"/>
            <a:ext cx="1587" cy="63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0" name="Rectangle 2082"/>
          <p:cNvSpPr>
            <a:spLocks noChangeArrowheads="1"/>
          </p:cNvSpPr>
          <p:nvPr/>
        </p:nvSpPr>
        <p:spPr bwMode="auto">
          <a:xfrm>
            <a:off x="3187700" y="3078163"/>
            <a:ext cx="3175" cy="63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1" name="Rectangle 2083"/>
          <p:cNvSpPr>
            <a:spLocks noChangeArrowheads="1"/>
          </p:cNvSpPr>
          <p:nvPr/>
        </p:nvSpPr>
        <p:spPr bwMode="auto">
          <a:xfrm>
            <a:off x="3187700" y="3078163"/>
            <a:ext cx="3175" cy="63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2" name="Rectangle 2084"/>
          <p:cNvSpPr>
            <a:spLocks noChangeArrowheads="1"/>
          </p:cNvSpPr>
          <p:nvPr/>
        </p:nvSpPr>
        <p:spPr bwMode="auto">
          <a:xfrm>
            <a:off x="3190875" y="3078163"/>
            <a:ext cx="0" cy="63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Rectangle 2085"/>
          <p:cNvSpPr>
            <a:spLocks noChangeArrowheads="1"/>
          </p:cNvSpPr>
          <p:nvPr/>
        </p:nvSpPr>
        <p:spPr bwMode="auto">
          <a:xfrm>
            <a:off x="3190875" y="3078163"/>
            <a:ext cx="1588" cy="63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Rectangle 2086"/>
          <p:cNvSpPr>
            <a:spLocks noChangeArrowheads="1"/>
          </p:cNvSpPr>
          <p:nvPr/>
        </p:nvSpPr>
        <p:spPr bwMode="auto">
          <a:xfrm>
            <a:off x="3190875" y="3078163"/>
            <a:ext cx="1588" cy="63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5" name="Rectangle 2087"/>
          <p:cNvSpPr>
            <a:spLocks noChangeArrowheads="1"/>
          </p:cNvSpPr>
          <p:nvPr/>
        </p:nvSpPr>
        <p:spPr bwMode="auto">
          <a:xfrm>
            <a:off x="3192463" y="3078163"/>
            <a:ext cx="1587" cy="63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6" name="Rectangle 2088"/>
          <p:cNvSpPr>
            <a:spLocks noChangeArrowheads="1"/>
          </p:cNvSpPr>
          <p:nvPr/>
        </p:nvSpPr>
        <p:spPr bwMode="auto">
          <a:xfrm>
            <a:off x="3194050" y="3078163"/>
            <a:ext cx="1588" cy="63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7" name="Rectangle 2089"/>
          <p:cNvSpPr>
            <a:spLocks noChangeArrowheads="1"/>
          </p:cNvSpPr>
          <p:nvPr/>
        </p:nvSpPr>
        <p:spPr bwMode="auto">
          <a:xfrm>
            <a:off x="3194050" y="3078163"/>
            <a:ext cx="1588" cy="63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8" name="Rectangle 2090"/>
          <p:cNvSpPr>
            <a:spLocks noChangeArrowheads="1"/>
          </p:cNvSpPr>
          <p:nvPr/>
        </p:nvSpPr>
        <p:spPr bwMode="auto">
          <a:xfrm>
            <a:off x="3195638" y="3078163"/>
            <a:ext cx="1587" cy="63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Rectangle 2091"/>
          <p:cNvSpPr>
            <a:spLocks noChangeArrowheads="1"/>
          </p:cNvSpPr>
          <p:nvPr/>
        </p:nvSpPr>
        <p:spPr bwMode="auto">
          <a:xfrm>
            <a:off x="3197225" y="3078163"/>
            <a:ext cx="1588" cy="63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Rectangle 2092"/>
          <p:cNvSpPr>
            <a:spLocks noChangeArrowheads="1"/>
          </p:cNvSpPr>
          <p:nvPr/>
        </p:nvSpPr>
        <p:spPr bwMode="auto">
          <a:xfrm>
            <a:off x="3197225" y="3078163"/>
            <a:ext cx="1588" cy="63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1" name="Rectangle 2093"/>
          <p:cNvSpPr>
            <a:spLocks noChangeArrowheads="1"/>
          </p:cNvSpPr>
          <p:nvPr/>
        </p:nvSpPr>
        <p:spPr bwMode="auto">
          <a:xfrm>
            <a:off x="3198813" y="3078163"/>
            <a:ext cx="1587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2" name="Rectangle 2094"/>
          <p:cNvSpPr>
            <a:spLocks noChangeArrowheads="1"/>
          </p:cNvSpPr>
          <p:nvPr/>
        </p:nvSpPr>
        <p:spPr bwMode="auto">
          <a:xfrm>
            <a:off x="3198813" y="3078163"/>
            <a:ext cx="1587" cy="635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Rectangle 2095"/>
          <p:cNvSpPr>
            <a:spLocks noChangeArrowheads="1"/>
          </p:cNvSpPr>
          <p:nvPr/>
        </p:nvSpPr>
        <p:spPr bwMode="auto">
          <a:xfrm>
            <a:off x="3200400" y="3078163"/>
            <a:ext cx="1588" cy="635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4" name="Rectangle 2096"/>
          <p:cNvSpPr>
            <a:spLocks noChangeArrowheads="1"/>
          </p:cNvSpPr>
          <p:nvPr/>
        </p:nvSpPr>
        <p:spPr bwMode="auto">
          <a:xfrm>
            <a:off x="3201988" y="3078163"/>
            <a:ext cx="1587" cy="6350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5" name="Rectangle 2097"/>
          <p:cNvSpPr>
            <a:spLocks noChangeArrowheads="1"/>
          </p:cNvSpPr>
          <p:nvPr/>
        </p:nvSpPr>
        <p:spPr bwMode="auto">
          <a:xfrm>
            <a:off x="3201988" y="3078163"/>
            <a:ext cx="1587" cy="6350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6" name="Rectangle 2098"/>
          <p:cNvSpPr>
            <a:spLocks noChangeArrowheads="1"/>
          </p:cNvSpPr>
          <p:nvPr/>
        </p:nvSpPr>
        <p:spPr bwMode="auto">
          <a:xfrm>
            <a:off x="3203575" y="3078163"/>
            <a:ext cx="1588" cy="63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7" name="Rectangle 2099"/>
          <p:cNvSpPr>
            <a:spLocks noChangeArrowheads="1"/>
          </p:cNvSpPr>
          <p:nvPr/>
        </p:nvSpPr>
        <p:spPr bwMode="auto">
          <a:xfrm>
            <a:off x="3205163" y="3078163"/>
            <a:ext cx="1587" cy="6350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8" name="Rectangle 2100"/>
          <p:cNvSpPr>
            <a:spLocks noChangeArrowheads="1"/>
          </p:cNvSpPr>
          <p:nvPr/>
        </p:nvSpPr>
        <p:spPr bwMode="auto">
          <a:xfrm>
            <a:off x="3205163" y="3078163"/>
            <a:ext cx="1587" cy="6350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9" name="Rectangle 2101"/>
          <p:cNvSpPr>
            <a:spLocks noChangeArrowheads="1"/>
          </p:cNvSpPr>
          <p:nvPr/>
        </p:nvSpPr>
        <p:spPr bwMode="auto">
          <a:xfrm>
            <a:off x="3206750" y="3078163"/>
            <a:ext cx="3175" cy="6350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0" name="Rectangle 2102"/>
          <p:cNvSpPr>
            <a:spLocks noChangeArrowheads="1"/>
          </p:cNvSpPr>
          <p:nvPr/>
        </p:nvSpPr>
        <p:spPr bwMode="auto">
          <a:xfrm>
            <a:off x="3206750" y="3078163"/>
            <a:ext cx="3175" cy="6350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1" name="Rectangle 2103"/>
          <p:cNvSpPr>
            <a:spLocks noChangeArrowheads="1"/>
          </p:cNvSpPr>
          <p:nvPr/>
        </p:nvSpPr>
        <p:spPr bwMode="auto">
          <a:xfrm>
            <a:off x="3209925" y="3078163"/>
            <a:ext cx="0" cy="6350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2" name="Rectangle 2104"/>
          <p:cNvSpPr>
            <a:spLocks noChangeArrowheads="1"/>
          </p:cNvSpPr>
          <p:nvPr/>
        </p:nvSpPr>
        <p:spPr bwMode="auto">
          <a:xfrm>
            <a:off x="3209925" y="3078163"/>
            <a:ext cx="1588" cy="6350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3" name="Rectangle 2105"/>
          <p:cNvSpPr>
            <a:spLocks noChangeArrowheads="1"/>
          </p:cNvSpPr>
          <p:nvPr/>
        </p:nvSpPr>
        <p:spPr bwMode="auto">
          <a:xfrm>
            <a:off x="3209925" y="3078163"/>
            <a:ext cx="1588" cy="635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4" name="Rectangle 2106"/>
          <p:cNvSpPr>
            <a:spLocks noChangeArrowheads="1"/>
          </p:cNvSpPr>
          <p:nvPr/>
        </p:nvSpPr>
        <p:spPr bwMode="auto">
          <a:xfrm>
            <a:off x="3211513" y="3078163"/>
            <a:ext cx="1587" cy="635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5" name="Rectangle 2107"/>
          <p:cNvSpPr>
            <a:spLocks noChangeArrowheads="1"/>
          </p:cNvSpPr>
          <p:nvPr/>
        </p:nvSpPr>
        <p:spPr bwMode="auto">
          <a:xfrm>
            <a:off x="3213100" y="3078163"/>
            <a:ext cx="1588" cy="6350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6" name="Rectangle 2108"/>
          <p:cNvSpPr>
            <a:spLocks noChangeArrowheads="1"/>
          </p:cNvSpPr>
          <p:nvPr/>
        </p:nvSpPr>
        <p:spPr bwMode="auto">
          <a:xfrm>
            <a:off x="3213100" y="3078163"/>
            <a:ext cx="1588" cy="6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7" name="Rectangle 2109"/>
          <p:cNvSpPr>
            <a:spLocks noChangeArrowheads="1"/>
          </p:cNvSpPr>
          <p:nvPr/>
        </p:nvSpPr>
        <p:spPr bwMode="auto">
          <a:xfrm>
            <a:off x="3214688" y="3078163"/>
            <a:ext cx="1587" cy="6350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8" name="Rectangle 2110"/>
          <p:cNvSpPr>
            <a:spLocks noChangeArrowheads="1"/>
          </p:cNvSpPr>
          <p:nvPr/>
        </p:nvSpPr>
        <p:spPr bwMode="auto">
          <a:xfrm>
            <a:off x="3216275" y="3078163"/>
            <a:ext cx="1588" cy="63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99" name="Rectangle 2111"/>
          <p:cNvSpPr>
            <a:spLocks noChangeArrowheads="1"/>
          </p:cNvSpPr>
          <p:nvPr/>
        </p:nvSpPr>
        <p:spPr bwMode="auto">
          <a:xfrm>
            <a:off x="3216275" y="3078163"/>
            <a:ext cx="1588" cy="6350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0" name="Rectangle 2112"/>
          <p:cNvSpPr>
            <a:spLocks noChangeArrowheads="1"/>
          </p:cNvSpPr>
          <p:nvPr/>
        </p:nvSpPr>
        <p:spPr bwMode="auto">
          <a:xfrm>
            <a:off x="3217863" y="3078163"/>
            <a:ext cx="1587" cy="635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1" name="Rectangle 2113"/>
          <p:cNvSpPr>
            <a:spLocks noChangeArrowheads="1"/>
          </p:cNvSpPr>
          <p:nvPr/>
        </p:nvSpPr>
        <p:spPr bwMode="auto">
          <a:xfrm>
            <a:off x="3205163" y="3084513"/>
            <a:ext cx="12700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2" name="Freeform 2114"/>
          <p:cNvSpPr>
            <a:spLocks/>
          </p:cNvSpPr>
          <p:nvPr/>
        </p:nvSpPr>
        <p:spPr bwMode="auto">
          <a:xfrm>
            <a:off x="2886075" y="2973388"/>
            <a:ext cx="396875" cy="519112"/>
          </a:xfrm>
          <a:custGeom>
            <a:avLst/>
            <a:gdLst>
              <a:gd name="T0" fmla="*/ 53181 w 500"/>
              <a:gd name="T1" fmla="*/ 519112 h 655"/>
              <a:gd name="T2" fmla="*/ 53181 w 500"/>
              <a:gd name="T3" fmla="*/ 503261 h 655"/>
              <a:gd name="T4" fmla="*/ 0 w 500"/>
              <a:gd name="T5" fmla="*/ 503261 h 655"/>
              <a:gd name="T6" fmla="*/ 0 w 500"/>
              <a:gd name="T7" fmla="*/ 53893 h 655"/>
              <a:gd name="T8" fmla="*/ 15081 w 500"/>
              <a:gd name="T9" fmla="*/ 38042 h 655"/>
              <a:gd name="T10" fmla="*/ 53181 w 500"/>
              <a:gd name="T11" fmla="*/ 38042 h 655"/>
              <a:gd name="T12" fmla="*/ 53181 w 500"/>
              <a:gd name="T13" fmla="*/ 30909 h 655"/>
              <a:gd name="T14" fmla="*/ 84138 w 500"/>
              <a:gd name="T15" fmla="*/ 0 h 655"/>
              <a:gd name="T16" fmla="*/ 396875 w 500"/>
              <a:gd name="T17" fmla="*/ 0 h 655"/>
              <a:gd name="T18" fmla="*/ 396875 w 500"/>
              <a:gd name="T19" fmla="*/ 488203 h 655"/>
              <a:gd name="T20" fmla="*/ 366713 w 500"/>
              <a:gd name="T21" fmla="*/ 519112 h 655"/>
              <a:gd name="T22" fmla="*/ 53181 w 500"/>
              <a:gd name="T23" fmla="*/ 519112 h 6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5"/>
              <a:gd name="T38" fmla="*/ 500 w 500"/>
              <a:gd name="T39" fmla="*/ 655 h 6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5">
                <a:moveTo>
                  <a:pt x="67" y="655"/>
                </a:moveTo>
                <a:lnTo>
                  <a:pt x="67" y="635"/>
                </a:lnTo>
                <a:lnTo>
                  <a:pt x="0" y="635"/>
                </a:lnTo>
                <a:lnTo>
                  <a:pt x="0" y="68"/>
                </a:lnTo>
                <a:lnTo>
                  <a:pt x="19" y="48"/>
                </a:lnTo>
                <a:lnTo>
                  <a:pt x="67" y="48"/>
                </a:lnTo>
                <a:lnTo>
                  <a:pt x="67" y="39"/>
                </a:lnTo>
                <a:lnTo>
                  <a:pt x="106" y="0"/>
                </a:lnTo>
                <a:lnTo>
                  <a:pt x="500" y="0"/>
                </a:lnTo>
                <a:lnTo>
                  <a:pt x="500" y="616"/>
                </a:lnTo>
                <a:lnTo>
                  <a:pt x="462" y="655"/>
                </a:lnTo>
                <a:lnTo>
                  <a:pt x="67" y="65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3" name="Rectangle 2115"/>
          <p:cNvSpPr>
            <a:spLocks noChangeArrowheads="1"/>
          </p:cNvSpPr>
          <p:nvPr/>
        </p:nvSpPr>
        <p:spPr bwMode="auto">
          <a:xfrm>
            <a:off x="2578100" y="3606800"/>
            <a:ext cx="8112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Brookhaven</a:t>
            </a:r>
          </a:p>
        </p:txBody>
      </p:sp>
      <p:sp>
        <p:nvSpPr>
          <p:cNvPr id="39004" name="Freeform 2116"/>
          <p:cNvSpPr>
            <a:spLocks noEditPoints="1"/>
          </p:cNvSpPr>
          <p:nvPr/>
        </p:nvSpPr>
        <p:spPr bwMode="auto">
          <a:xfrm>
            <a:off x="2790825" y="4365625"/>
            <a:ext cx="381000" cy="26988"/>
          </a:xfrm>
          <a:custGeom>
            <a:avLst/>
            <a:gdLst>
              <a:gd name="T0" fmla="*/ 0 w 478"/>
              <a:gd name="T1" fmla="*/ 2249 h 36"/>
              <a:gd name="T2" fmla="*/ 0 w 478"/>
              <a:gd name="T3" fmla="*/ 12744 h 36"/>
              <a:gd name="T4" fmla="*/ 13550 w 478"/>
              <a:gd name="T5" fmla="*/ 12744 h 36"/>
              <a:gd name="T6" fmla="*/ 13550 w 478"/>
              <a:gd name="T7" fmla="*/ 2249 h 36"/>
              <a:gd name="T8" fmla="*/ 0 w 478"/>
              <a:gd name="T9" fmla="*/ 2249 h 36"/>
              <a:gd name="T10" fmla="*/ 56592 w 478"/>
              <a:gd name="T11" fmla="*/ 17242 h 36"/>
              <a:gd name="T12" fmla="*/ 56592 w 478"/>
              <a:gd name="T13" fmla="*/ 26988 h 36"/>
              <a:gd name="T14" fmla="*/ 69345 w 478"/>
              <a:gd name="T15" fmla="*/ 26988 h 36"/>
              <a:gd name="T16" fmla="*/ 69345 w 478"/>
              <a:gd name="T17" fmla="*/ 17242 h 36"/>
              <a:gd name="T18" fmla="*/ 56592 w 478"/>
              <a:gd name="T19" fmla="*/ 17242 h 36"/>
              <a:gd name="T20" fmla="*/ 245498 w 478"/>
              <a:gd name="T21" fmla="*/ 17242 h 36"/>
              <a:gd name="T22" fmla="*/ 245498 w 478"/>
              <a:gd name="T23" fmla="*/ 26988 h 36"/>
              <a:gd name="T24" fmla="*/ 232745 w 478"/>
              <a:gd name="T25" fmla="*/ 26988 h 36"/>
              <a:gd name="T26" fmla="*/ 232745 w 478"/>
              <a:gd name="T27" fmla="*/ 17242 h 36"/>
              <a:gd name="T28" fmla="*/ 245498 w 478"/>
              <a:gd name="T29" fmla="*/ 17242 h 36"/>
              <a:gd name="T30" fmla="*/ 260642 w 478"/>
              <a:gd name="T31" fmla="*/ 17242 h 36"/>
              <a:gd name="T32" fmla="*/ 260642 w 478"/>
              <a:gd name="T33" fmla="*/ 26988 h 36"/>
              <a:gd name="T34" fmla="*/ 273395 w 478"/>
              <a:gd name="T35" fmla="*/ 26988 h 36"/>
              <a:gd name="T36" fmla="*/ 273395 w 478"/>
              <a:gd name="T37" fmla="*/ 17242 h 36"/>
              <a:gd name="T38" fmla="*/ 260642 w 478"/>
              <a:gd name="T39" fmla="*/ 17242 h 36"/>
              <a:gd name="T40" fmla="*/ 340349 w 478"/>
              <a:gd name="T41" fmla="*/ 17242 h 36"/>
              <a:gd name="T42" fmla="*/ 340349 w 478"/>
              <a:gd name="T43" fmla="*/ 26988 h 36"/>
              <a:gd name="T44" fmla="*/ 353103 w 478"/>
              <a:gd name="T45" fmla="*/ 26988 h 36"/>
              <a:gd name="T46" fmla="*/ 353103 w 478"/>
              <a:gd name="T47" fmla="*/ 17242 h 36"/>
              <a:gd name="T48" fmla="*/ 340349 w 478"/>
              <a:gd name="T49" fmla="*/ 17242 h 36"/>
              <a:gd name="T50" fmla="*/ 368247 w 478"/>
              <a:gd name="T51" fmla="*/ 0 h 36"/>
              <a:gd name="T52" fmla="*/ 368247 w 478"/>
              <a:gd name="T53" fmla="*/ 9746 h 36"/>
              <a:gd name="T54" fmla="*/ 381000 w 478"/>
              <a:gd name="T55" fmla="*/ 9746 h 36"/>
              <a:gd name="T56" fmla="*/ 381000 w 478"/>
              <a:gd name="T57" fmla="*/ 0 h 36"/>
              <a:gd name="T58" fmla="*/ 368247 w 478"/>
              <a:gd name="T59" fmla="*/ 0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8"/>
              <a:gd name="T91" fmla="*/ 0 h 36"/>
              <a:gd name="T92" fmla="*/ 478 w 478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8" h="36">
                <a:moveTo>
                  <a:pt x="0" y="3"/>
                </a:moveTo>
                <a:lnTo>
                  <a:pt x="0" y="17"/>
                </a:lnTo>
                <a:lnTo>
                  <a:pt x="17" y="17"/>
                </a:lnTo>
                <a:lnTo>
                  <a:pt x="17" y="3"/>
                </a:lnTo>
                <a:lnTo>
                  <a:pt x="0" y="3"/>
                </a:lnTo>
                <a:close/>
                <a:moveTo>
                  <a:pt x="71" y="23"/>
                </a:moveTo>
                <a:lnTo>
                  <a:pt x="71" y="36"/>
                </a:lnTo>
                <a:lnTo>
                  <a:pt x="87" y="36"/>
                </a:lnTo>
                <a:lnTo>
                  <a:pt x="87" y="23"/>
                </a:lnTo>
                <a:lnTo>
                  <a:pt x="71" y="23"/>
                </a:lnTo>
                <a:close/>
                <a:moveTo>
                  <a:pt x="308" y="23"/>
                </a:moveTo>
                <a:lnTo>
                  <a:pt x="308" y="36"/>
                </a:lnTo>
                <a:lnTo>
                  <a:pt x="292" y="36"/>
                </a:lnTo>
                <a:lnTo>
                  <a:pt x="292" y="23"/>
                </a:lnTo>
                <a:lnTo>
                  <a:pt x="308" y="23"/>
                </a:lnTo>
                <a:close/>
                <a:moveTo>
                  <a:pt x="327" y="23"/>
                </a:moveTo>
                <a:lnTo>
                  <a:pt x="327" y="36"/>
                </a:lnTo>
                <a:lnTo>
                  <a:pt x="343" y="36"/>
                </a:lnTo>
                <a:lnTo>
                  <a:pt x="343" y="23"/>
                </a:lnTo>
                <a:lnTo>
                  <a:pt x="327" y="23"/>
                </a:lnTo>
                <a:close/>
                <a:moveTo>
                  <a:pt x="427" y="23"/>
                </a:moveTo>
                <a:lnTo>
                  <a:pt x="427" y="36"/>
                </a:lnTo>
                <a:lnTo>
                  <a:pt x="443" y="36"/>
                </a:lnTo>
                <a:lnTo>
                  <a:pt x="443" y="23"/>
                </a:lnTo>
                <a:lnTo>
                  <a:pt x="427" y="23"/>
                </a:lnTo>
                <a:close/>
                <a:moveTo>
                  <a:pt x="462" y="0"/>
                </a:moveTo>
                <a:lnTo>
                  <a:pt x="462" y="13"/>
                </a:lnTo>
                <a:lnTo>
                  <a:pt x="478" y="13"/>
                </a:lnTo>
                <a:lnTo>
                  <a:pt x="478" y="0"/>
                </a:lnTo>
                <a:lnTo>
                  <a:pt x="4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5" name="Rectangle 2117"/>
          <p:cNvSpPr>
            <a:spLocks noChangeArrowheads="1"/>
          </p:cNvSpPr>
          <p:nvPr/>
        </p:nvSpPr>
        <p:spPr bwMode="auto">
          <a:xfrm>
            <a:off x="2790825" y="4367213"/>
            <a:ext cx="14288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6" name="Rectangle 2118"/>
          <p:cNvSpPr>
            <a:spLocks noChangeArrowheads="1"/>
          </p:cNvSpPr>
          <p:nvPr/>
        </p:nvSpPr>
        <p:spPr bwMode="auto">
          <a:xfrm>
            <a:off x="2847975" y="438308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7" name="Rectangle 2119"/>
          <p:cNvSpPr>
            <a:spLocks noChangeArrowheads="1"/>
          </p:cNvSpPr>
          <p:nvPr/>
        </p:nvSpPr>
        <p:spPr bwMode="auto">
          <a:xfrm>
            <a:off x="3022600" y="4383088"/>
            <a:ext cx="14288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8" name="Rectangle 2120"/>
          <p:cNvSpPr>
            <a:spLocks noChangeArrowheads="1"/>
          </p:cNvSpPr>
          <p:nvPr/>
        </p:nvSpPr>
        <p:spPr bwMode="auto">
          <a:xfrm>
            <a:off x="3051175" y="438308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09" name="Rectangle 2121"/>
          <p:cNvSpPr>
            <a:spLocks noChangeArrowheads="1"/>
          </p:cNvSpPr>
          <p:nvPr/>
        </p:nvSpPr>
        <p:spPr bwMode="auto">
          <a:xfrm>
            <a:off x="3130550" y="438308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0" name="Rectangle 2122"/>
          <p:cNvSpPr>
            <a:spLocks noChangeArrowheads="1"/>
          </p:cNvSpPr>
          <p:nvPr/>
        </p:nvSpPr>
        <p:spPr bwMode="auto">
          <a:xfrm>
            <a:off x="3159125" y="4365625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1" name="Freeform 2123"/>
          <p:cNvSpPr>
            <a:spLocks/>
          </p:cNvSpPr>
          <p:nvPr/>
        </p:nvSpPr>
        <p:spPr bwMode="auto">
          <a:xfrm>
            <a:off x="3149600" y="3868738"/>
            <a:ext cx="31750" cy="519112"/>
          </a:xfrm>
          <a:custGeom>
            <a:avLst/>
            <a:gdLst>
              <a:gd name="T0" fmla="*/ 0 w 39"/>
              <a:gd name="T1" fmla="*/ 519112 h 654"/>
              <a:gd name="T2" fmla="*/ 31750 w 39"/>
              <a:gd name="T3" fmla="*/ 487362 h 654"/>
              <a:gd name="T4" fmla="*/ 31750 w 39"/>
              <a:gd name="T5" fmla="*/ 0 h 654"/>
              <a:gd name="T6" fmla="*/ 0 w 39"/>
              <a:gd name="T7" fmla="*/ 30162 h 654"/>
              <a:gd name="T8" fmla="*/ 0 w 39"/>
              <a:gd name="T9" fmla="*/ 519112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654"/>
              <a:gd name="T17" fmla="*/ 39 w 39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654">
                <a:moveTo>
                  <a:pt x="0" y="654"/>
                </a:moveTo>
                <a:lnTo>
                  <a:pt x="39" y="614"/>
                </a:lnTo>
                <a:lnTo>
                  <a:pt x="39" y="0"/>
                </a:lnTo>
                <a:lnTo>
                  <a:pt x="0" y="38"/>
                </a:lnTo>
                <a:lnTo>
                  <a:pt x="0" y="654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2" name="Freeform 2124"/>
          <p:cNvSpPr>
            <a:spLocks/>
          </p:cNvSpPr>
          <p:nvPr/>
        </p:nvSpPr>
        <p:spPr bwMode="auto">
          <a:xfrm>
            <a:off x="3044825" y="3868738"/>
            <a:ext cx="136525" cy="30162"/>
          </a:xfrm>
          <a:custGeom>
            <a:avLst/>
            <a:gdLst>
              <a:gd name="T0" fmla="*/ 0 w 173"/>
              <a:gd name="T1" fmla="*/ 30162 h 38"/>
              <a:gd name="T2" fmla="*/ 29988 w 173"/>
              <a:gd name="T3" fmla="*/ 0 h 38"/>
              <a:gd name="T4" fmla="*/ 136525 w 173"/>
              <a:gd name="T5" fmla="*/ 0 h 38"/>
              <a:gd name="T6" fmla="*/ 105748 w 173"/>
              <a:gd name="T7" fmla="*/ 30162 h 38"/>
              <a:gd name="T8" fmla="*/ 0 w 173"/>
              <a:gd name="T9" fmla="*/ 30162 h 38"/>
              <a:gd name="T10" fmla="*/ 0 w 173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38"/>
              <a:gd name="T20" fmla="*/ 173 w 17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38">
                <a:moveTo>
                  <a:pt x="0" y="38"/>
                </a:moveTo>
                <a:lnTo>
                  <a:pt x="38" y="0"/>
                </a:lnTo>
                <a:lnTo>
                  <a:pt x="173" y="0"/>
                </a:lnTo>
                <a:lnTo>
                  <a:pt x="134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3" name="Freeform 2125"/>
          <p:cNvSpPr>
            <a:spLocks/>
          </p:cNvSpPr>
          <p:nvPr/>
        </p:nvSpPr>
        <p:spPr bwMode="auto">
          <a:xfrm>
            <a:off x="2784475" y="3906838"/>
            <a:ext cx="53975" cy="15875"/>
          </a:xfrm>
          <a:custGeom>
            <a:avLst/>
            <a:gdLst>
              <a:gd name="T0" fmla="*/ 0 w 67"/>
              <a:gd name="T1" fmla="*/ 15875 h 19"/>
              <a:gd name="T2" fmla="*/ 15306 w 67"/>
              <a:gd name="T3" fmla="*/ 0 h 19"/>
              <a:gd name="T4" fmla="*/ 53975 w 67"/>
              <a:gd name="T5" fmla="*/ 0 h 19"/>
              <a:gd name="T6" fmla="*/ 53975 w 67"/>
              <a:gd name="T7" fmla="*/ 15875 h 19"/>
              <a:gd name="T8" fmla="*/ 0 w 67"/>
              <a:gd name="T9" fmla="*/ 15875 h 19"/>
              <a:gd name="T10" fmla="*/ 0 w 67"/>
              <a:gd name="T11" fmla="*/ 15875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19"/>
              <a:gd name="T20" fmla="*/ 67 w 67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19">
                <a:moveTo>
                  <a:pt x="0" y="19"/>
                </a:moveTo>
                <a:lnTo>
                  <a:pt x="19" y="0"/>
                </a:lnTo>
                <a:lnTo>
                  <a:pt x="67" y="0"/>
                </a:lnTo>
                <a:lnTo>
                  <a:pt x="67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4" name="Freeform 2126"/>
          <p:cNvSpPr>
            <a:spLocks/>
          </p:cNvSpPr>
          <p:nvPr/>
        </p:nvSpPr>
        <p:spPr bwMode="auto">
          <a:xfrm>
            <a:off x="2838450" y="3868738"/>
            <a:ext cx="236538" cy="30162"/>
          </a:xfrm>
          <a:custGeom>
            <a:avLst/>
            <a:gdLst>
              <a:gd name="T0" fmla="*/ 0 w 298"/>
              <a:gd name="T1" fmla="*/ 30162 h 38"/>
              <a:gd name="T2" fmla="*/ 30956 w 298"/>
              <a:gd name="T3" fmla="*/ 0 h 38"/>
              <a:gd name="T4" fmla="*/ 236538 w 298"/>
              <a:gd name="T5" fmla="*/ 0 h 38"/>
              <a:gd name="T6" fmla="*/ 206375 w 298"/>
              <a:gd name="T7" fmla="*/ 30162 h 38"/>
              <a:gd name="T8" fmla="*/ 0 w 298"/>
              <a:gd name="T9" fmla="*/ 30162 h 38"/>
              <a:gd name="T10" fmla="*/ 0 w 298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8"/>
              <a:gd name="T20" fmla="*/ 298 w 29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8">
                <a:moveTo>
                  <a:pt x="0" y="38"/>
                </a:moveTo>
                <a:lnTo>
                  <a:pt x="39" y="0"/>
                </a:lnTo>
                <a:lnTo>
                  <a:pt x="298" y="0"/>
                </a:lnTo>
                <a:lnTo>
                  <a:pt x="26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5" name="Rectangle 2127"/>
          <p:cNvSpPr>
            <a:spLocks noChangeArrowheads="1"/>
          </p:cNvSpPr>
          <p:nvPr/>
        </p:nvSpPr>
        <p:spPr bwMode="auto">
          <a:xfrm>
            <a:off x="2784475" y="3868738"/>
            <a:ext cx="396875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6" name="Rectangle 2128"/>
          <p:cNvSpPr>
            <a:spLocks noChangeArrowheads="1"/>
          </p:cNvSpPr>
          <p:nvPr/>
        </p:nvSpPr>
        <p:spPr bwMode="auto">
          <a:xfrm>
            <a:off x="2784475" y="3868738"/>
            <a:ext cx="396875" cy="1587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7" name="Rectangle 2129"/>
          <p:cNvSpPr>
            <a:spLocks noChangeArrowheads="1"/>
          </p:cNvSpPr>
          <p:nvPr/>
        </p:nvSpPr>
        <p:spPr bwMode="auto">
          <a:xfrm>
            <a:off x="2784475" y="3870325"/>
            <a:ext cx="396875" cy="158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8" name="Rectangle 2130"/>
          <p:cNvSpPr>
            <a:spLocks noChangeArrowheads="1"/>
          </p:cNvSpPr>
          <p:nvPr/>
        </p:nvSpPr>
        <p:spPr bwMode="auto">
          <a:xfrm>
            <a:off x="2784475" y="3871913"/>
            <a:ext cx="396875" cy="1587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19" name="Rectangle 2131"/>
          <p:cNvSpPr>
            <a:spLocks noChangeArrowheads="1"/>
          </p:cNvSpPr>
          <p:nvPr/>
        </p:nvSpPr>
        <p:spPr bwMode="auto">
          <a:xfrm>
            <a:off x="2784475" y="3871913"/>
            <a:ext cx="396875" cy="1587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0" name="Rectangle 2132"/>
          <p:cNvSpPr>
            <a:spLocks noChangeArrowheads="1"/>
          </p:cNvSpPr>
          <p:nvPr/>
        </p:nvSpPr>
        <p:spPr bwMode="auto">
          <a:xfrm>
            <a:off x="2784475" y="3873500"/>
            <a:ext cx="396875" cy="1588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1" name="Rectangle 2133"/>
          <p:cNvSpPr>
            <a:spLocks noChangeArrowheads="1"/>
          </p:cNvSpPr>
          <p:nvPr/>
        </p:nvSpPr>
        <p:spPr bwMode="auto">
          <a:xfrm>
            <a:off x="2784475" y="3873500"/>
            <a:ext cx="396875" cy="1588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2" name="Rectangle 2134"/>
          <p:cNvSpPr>
            <a:spLocks noChangeArrowheads="1"/>
          </p:cNvSpPr>
          <p:nvPr/>
        </p:nvSpPr>
        <p:spPr bwMode="auto">
          <a:xfrm>
            <a:off x="2784475" y="3875088"/>
            <a:ext cx="396875" cy="15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3" name="Rectangle 2135"/>
          <p:cNvSpPr>
            <a:spLocks noChangeArrowheads="1"/>
          </p:cNvSpPr>
          <p:nvPr/>
        </p:nvSpPr>
        <p:spPr bwMode="auto">
          <a:xfrm>
            <a:off x="2784475" y="3876675"/>
            <a:ext cx="396875" cy="1588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4" name="Rectangle 2136"/>
          <p:cNvSpPr>
            <a:spLocks noChangeArrowheads="1"/>
          </p:cNvSpPr>
          <p:nvPr/>
        </p:nvSpPr>
        <p:spPr bwMode="auto">
          <a:xfrm>
            <a:off x="2784475" y="3876675"/>
            <a:ext cx="396875" cy="1588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5" name="Rectangle 2137"/>
          <p:cNvSpPr>
            <a:spLocks noChangeArrowheads="1"/>
          </p:cNvSpPr>
          <p:nvPr/>
        </p:nvSpPr>
        <p:spPr bwMode="auto">
          <a:xfrm>
            <a:off x="2784475" y="3878263"/>
            <a:ext cx="396875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6" name="Rectangle 2138"/>
          <p:cNvSpPr>
            <a:spLocks noChangeArrowheads="1"/>
          </p:cNvSpPr>
          <p:nvPr/>
        </p:nvSpPr>
        <p:spPr bwMode="auto">
          <a:xfrm>
            <a:off x="2784475" y="3879850"/>
            <a:ext cx="396875" cy="1588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7" name="Rectangle 2139"/>
          <p:cNvSpPr>
            <a:spLocks noChangeArrowheads="1"/>
          </p:cNvSpPr>
          <p:nvPr/>
        </p:nvSpPr>
        <p:spPr bwMode="auto">
          <a:xfrm>
            <a:off x="2784475" y="3879850"/>
            <a:ext cx="396875" cy="1588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8" name="Rectangle 2140"/>
          <p:cNvSpPr>
            <a:spLocks noChangeArrowheads="1"/>
          </p:cNvSpPr>
          <p:nvPr/>
        </p:nvSpPr>
        <p:spPr bwMode="auto">
          <a:xfrm>
            <a:off x="2784475" y="3881438"/>
            <a:ext cx="396875" cy="1587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29" name="Rectangle 2141"/>
          <p:cNvSpPr>
            <a:spLocks noChangeArrowheads="1"/>
          </p:cNvSpPr>
          <p:nvPr/>
        </p:nvSpPr>
        <p:spPr bwMode="auto">
          <a:xfrm>
            <a:off x="2784475" y="3883025"/>
            <a:ext cx="396875" cy="1588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0" name="Rectangle 2142"/>
          <p:cNvSpPr>
            <a:spLocks noChangeArrowheads="1"/>
          </p:cNvSpPr>
          <p:nvPr/>
        </p:nvSpPr>
        <p:spPr bwMode="auto">
          <a:xfrm>
            <a:off x="2784475" y="3883025"/>
            <a:ext cx="396875" cy="1588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1" name="Rectangle 2143"/>
          <p:cNvSpPr>
            <a:spLocks noChangeArrowheads="1"/>
          </p:cNvSpPr>
          <p:nvPr/>
        </p:nvSpPr>
        <p:spPr bwMode="auto">
          <a:xfrm>
            <a:off x="2784475" y="3884613"/>
            <a:ext cx="396875" cy="1587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2" name="Rectangle 2144"/>
          <p:cNvSpPr>
            <a:spLocks noChangeArrowheads="1"/>
          </p:cNvSpPr>
          <p:nvPr/>
        </p:nvSpPr>
        <p:spPr bwMode="auto">
          <a:xfrm>
            <a:off x="2784475" y="3884613"/>
            <a:ext cx="396875" cy="1587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3" name="Rectangle 2145"/>
          <p:cNvSpPr>
            <a:spLocks noChangeArrowheads="1"/>
          </p:cNvSpPr>
          <p:nvPr/>
        </p:nvSpPr>
        <p:spPr bwMode="auto">
          <a:xfrm>
            <a:off x="2784475" y="3886200"/>
            <a:ext cx="396875" cy="1588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4" name="Rectangle 2146"/>
          <p:cNvSpPr>
            <a:spLocks noChangeArrowheads="1"/>
          </p:cNvSpPr>
          <p:nvPr/>
        </p:nvSpPr>
        <p:spPr bwMode="auto">
          <a:xfrm>
            <a:off x="2784475" y="3887788"/>
            <a:ext cx="396875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5" name="Rectangle 2147"/>
          <p:cNvSpPr>
            <a:spLocks noChangeArrowheads="1"/>
          </p:cNvSpPr>
          <p:nvPr/>
        </p:nvSpPr>
        <p:spPr bwMode="auto">
          <a:xfrm>
            <a:off x="2784475" y="3887788"/>
            <a:ext cx="396875" cy="1587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6" name="Rectangle 2148"/>
          <p:cNvSpPr>
            <a:spLocks noChangeArrowheads="1"/>
          </p:cNvSpPr>
          <p:nvPr/>
        </p:nvSpPr>
        <p:spPr bwMode="auto">
          <a:xfrm>
            <a:off x="2784475" y="3889375"/>
            <a:ext cx="396875" cy="1588"/>
          </a:xfrm>
          <a:prstGeom prst="rect">
            <a:avLst/>
          </a:prstGeom>
          <a:solidFill>
            <a:srgbClr val="C9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7" name="Rectangle 2149"/>
          <p:cNvSpPr>
            <a:spLocks noChangeArrowheads="1"/>
          </p:cNvSpPr>
          <p:nvPr/>
        </p:nvSpPr>
        <p:spPr bwMode="auto">
          <a:xfrm>
            <a:off x="2784475" y="3890963"/>
            <a:ext cx="396875" cy="1587"/>
          </a:xfrm>
          <a:prstGeom prst="rect">
            <a:avLst/>
          </a:prstGeom>
          <a:solidFill>
            <a:srgbClr val="C7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8" name="Rectangle 2150"/>
          <p:cNvSpPr>
            <a:spLocks noChangeArrowheads="1"/>
          </p:cNvSpPr>
          <p:nvPr/>
        </p:nvSpPr>
        <p:spPr bwMode="auto">
          <a:xfrm>
            <a:off x="2784475" y="3890963"/>
            <a:ext cx="396875" cy="15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39" name="Rectangle 2151"/>
          <p:cNvSpPr>
            <a:spLocks noChangeArrowheads="1"/>
          </p:cNvSpPr>
          <p:nvPr/>
        </p:nvSpPr>
        <p:spPr bwMode="auto">
          <a:xfrm>
            <a:off x="2784475" y="3892550"/>
            <a:ext cx="396875" cy="1588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0" name="Rectangle 2152"/>
          <p:cNvSpPr>
            <a:spLocks noChangeArrowheads="1"/>
          </p:cNvSpPr>
          <p:nvPr/>
        </p:nvSpPr>
        <p:spPr bwMode="auto">
          <a:xfrm>
            <a:off x="2784475" y="3892550"/>
            <a:ext cx="396875" cy="1588"/>
          </a:xfrm>
          <a:prstGeom prst="rect">
            <a:avLst/>
          </a:prstGeom>
          <a:solidFill>
            <a:srgbClr val="C3C3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1" name="Rectangle 2153"/>
          <p:cNvSpPr>
            <a:spLocks noChangeArrowheads="1"/>
          </p:cNvSpPr>
          <p:nvPr/>
        </p:nvSpPr>
        <p:spPr bwMode="auto">
          <a:xfrm>
            <a:off x="2784475" y="3894138"/>
            <a:ext cx="396875" cy="15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2" name="Rectangle 2154"/>
          <p:cNvSpPr>
            <a:spLocks noChangeArrowheads="1"/>
          </p:cNvSpPr>
          <p:nvPr/>
        </p:nvSpPr>
        <p:spPr bwMode="auto">
          <a:xfrm>
            <a:off x="2784475" y="3895725"/>
            <a:ext cx="396875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3" name="Rectangle 2155"/>
          <p:cNvSpPr>
            <a:spLocks noChangeArrowheads="1"/>
          </p:cNvSpPr>
          <p:nvPr/>
        </p:nvSpPr>
        <p:spPr bwMode="auto">
          <a:xfrm>
            <a:off x="2784475" y="3895725"/>
            <a:ext cx="396875" cy="1588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4" name="Rectangle 2156"/>
          <p:cNvSpPr>
            <a:spLocks noChangeArrowheads="1"/>
          </p:cNvSpPr>
          <p:nvPr/>
        </p:nvSpPr>
        <p:spPr bwMode="auto">
          <a:xfrm>
            <a:off x="2784475" y="3897313"/>
            <a:ext cx="396875" cy="1587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5" name="Rectangle 2157"/>
          <p:cNvSpPr>
            <a:spLocks noChangeArrowheads="1"/>
          </p:cNvSpPr>
          <p:nvPr/>
        </p:nvSpPr>
        <p:spPr bwMode="auto">
          <a:xfrm>
            <a:off x="2784475" y="3898900"/>
            <a:ext cx="396875" cy="1588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6" name="Rectangle 2158"/>
          <p:cNvSpPr>
            <a:spLocks noChangeArrowheads="1"/>
          </p:cNvSpPr>
          <p:nvPr/>
        </p:nvSpPr>
        <p:spPr bwMode="auto">
          <a:xfrm>
            <a:off x="2784475" y="3898900"/>
            <a:ext cx="396875" cy="1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7" name="Rectangle 2159"/>
          <p:cNvSpPr>
            <a:spLocks noChangeArrowheads="1"/>
          </p:cNvSpPr>
          <p:nvPr/>
        </p:nvSpPr>
        <p:spPr bwMode="auto">
          <a:xfrm>
            <a:off x="2784475" y="3900488"/>
            <a:ext cx="396875" cy="1587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8" name="Rectangle 2160"/>
          <p:cNvSpPr>
            <a:spLocks noChangeArrowheads="1"/>
          </p:cNvSpPr>
          <p:nvPr/>
        </p:nvSpPr>
        <p:spPr bwMode="auto">
          <a:xfrm>
            <a:off x="2784475" y="3902075"/>
            <a:ext cx="396875" cy="1588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49" name="Rectangle 2161"/>
          <p:cNvSpPr>
            <a:spLocks noChangeArrowheads="1"/>
          </p:cNvSpPr>
          <p:nvPr/>
        </p:nvSpPr>
        <p:spPr bwMode="auto">
          <a:xfrm>
            <a:off x="2784475" y="3902075"/>
            <a:ext cx="396875" cy="1588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0" name="Rectangle 2162"/>
          <p:cNvSpPr>
            <a:spLocks noChangeArrowheads="1"/>
          </p:cNvSpPr>
          <p:nvPr/>
        </p:nvSpPr>
        <p:spPr bwMode="auto">
          <a:xfrm>
            <a:off x="2784475" y="3903663"/>
            <a:ext cx="396875" cy="158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1" name="Rectangle 2163"/>
          <p:cNvSpPr>
            <a:spLocks noChangeArrowheads="1"/>
          </p:cNvSpPr>
          <p:nvPr/>
        </p:nvSpPr>
        <p:spPr bwMode="auto">
          <a:xfrm>
            <a:off x="2784475" y="3903663"/>
            <a:ext cx="396875" cy="1587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2" name="Rectangle 2164"/>
          <p:cNvSpPr>
            <a:spLocks noChangeArrowheads="1"/>
          </p:cNvSpPr>
          <p:nvPr/>
        </p:nvSpPr>
        <p:spPr bwMode="auto">
          <a:xfrm>
            <a:off x="2784475" y="3905250"/>
            <a:ext cx="396875" cy="158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3" name="Rectangle 2165"/>
          <p:cNvSpPr>
            <a:spLocks noChangeArrowheads="1"/>
          </p:cNvSpPr>
          <p:nvPr/>
        </p:nvSpPr>
        <p:spPr bwMode="auto">
          <a:xfrm>
            <a:off x="2784475" y="3906838"/>
            <a:ext cx="396875" cy="1587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4" name="Rectangle 2166"/>
          <p:cNvSpPr>
            <a:spLocks noChangeArrowheads="1"/>
          </p:cNvSpPr>
          <p:nvPr/>
        </p:nvSpPr>
        <p:spPr bwMode="auto">
          <a:xfrm>
            <a:off x="2784475" y="3906838"/>
            <a:ext cx="396875" cy="1587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5" name="Rectangle 2167"/>
          <p:cNvSpPr>
            <a:spLocks noChangeArrowheads="1"/>
          </p:cNvSpPr>
          <p:nvPr/>
        </p:nvSpPr>
        <p:spPr bwMode="auto">
          <a:xfrm>
            <a:off x="2784475" y="3908425"/>
            <a:ext cx="396875" cy="1588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6" name="Rectangle 2168"/>
          <p:cNvSpPr>
            <a:spLocks noChangeArrowheads="1"/>
          </p:cNvSpPr>
          <p:nvPr/>
        </p:nvSpPr>
        <p:spPr bwMode="auto">
          <a:xfrm>
            <a:off x="2784475" y="3910013"/>
            <a:ext cx="396875" cy="1587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7" name="Rectangle 2169"/>
          <p:cNvSpPr>
            <a:spLocks noChangeArrowheads="1"/>
          </p:cNvSpPr>
          <p:nvPr/>
        </p:nvSpPr>
        <p:spPr bwMode="auto">
          <a:xfrm>
            <a:off x="2784475" y="3910013"/>
            <a:ext cx="396875" cy="1587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8" name="Rectangle 2170"/>
          <p:cNvSpPr>
            <a:spLocks noChangeArrowheads="1"/>
          </p:cNvSpPr>
          <p:nvPr/>
        </p:nvSpPr>
        <p:spPr bwMode="auto">
          <a:xfrm>
            <a:off x="2784475" y="3911600"/>
            <a:ext cx="396875" cy="1588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59" name="Rectangle 2171"/>
          <p:cNvSpPr>
            <a:spLocks noChangeArrowheads="1"/>
          </p:cNvSpPr>
          <p:nvPr/>
        </p:nvSpPr>
        <p:spPr bwMode="auto">
          <a:xfrm>
            <a:off x="2784475" y="3911600"/>
            <a:ext cx="396875" cy="1588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0" name="Rectangle 2172"/>
          <p:cNvSpPr>
            <a:spLocks noChangeArrowheads="1"/>
          </p:cNvSpPr>
          <p:nvPr/>
        </p:nvSpPr>
        <p:spPr bwMode="auto">
          <a:xfrm>
            <a:off x="2784475" y="3913188"/>
            <a:ext cx="396875" cy="1587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1" name="Rectangle 2173"/>
          <p:cNvSpPr>
            <a:spLocks noChangeArrowheads="1"/>
          </p:cNvSpPr>
          <p:nvPr/>
        </p:nvSpPr>
        <p:spPr bwMode="auto">
          <a:xfrm>
            <a:off x="2784475" y="3914775"/>
            <a:ext cx="396875" cy="1588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2" name="Rectangle 2174"/>
          <p:cNvSpPr>
            <a:spLocks noChangeArrowheads="1"/>
          </p:cNvSpPr>
          <p:nvPr/>
        </p:nvSpPr>
        <p:spPr bwMode="auto">
          <a:xfrm>
            <a:off x="2784475" y="3914775"/>
            <a:ext cx="396875" cy="1588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3" name="Rectangle 2175"/>
          <p:cNvSpPr>
            <a:spLocks noChangeArrowheads="1"/>
          </p:cNvSpPr>
          <p:nvPr/>
        </p:nvSpPr>
        <p:spPr bwMode="auto">
          <a:xfrm>
            <a:off x="2784475" y="3916363"/>
            <a:ext cx="396875" cy="1587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4" name="Rectangle 2176"/>
          <p:cNvSpPr>
            <a:spLocks noChangeArrowheads="1"/>
          </p:cNvSpPr>
          <p:nvPr/>
        </p:nvSpPr>
        <p:spPr bwMode="auto">
          <a:xfrm>
            <a:off x="2784475" y="3917950"/>
            <a:ext cx="396875" cy="1588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5" name="Rectangle 2177"/>
          <p:cNvSpPr>
            <a:spLocks noChangeArrowheads="1"/>
          </p:cNvSpPr>
          <p:nvPr/>
        </p:nvSpPr>
        <p:spPr bwMode="auto">
          <a:xfrm>
            <a:off x="2784475" y="3917950"/>
            <a:ext cx="396875" cy="1588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6" name="Rectangle 2178"/>
          <p:cNvSpPr>
            <a:spLocks noChangeArrowheads="1"/>
          </p:cNvSpPr>
          <p:nvPr/>
        </p:nvSpPr>
        <p:spPr bwMode="auto">
          <a:xfrm>
            <a:off x="2784475" y="3919538"/>
            <a:ext cx="396875" cy="1587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7" name="Rectangle 2179"/>
          <p:cNvSpPr>
            <a:spLocks noChangeArrowheads="1"/>
          </p:cNvSpPr>
          <p:nvPr/>
        </p:nvSpPr>
        <p:spPr bwMode="auto">
          <a:xfrm>
            <a:off x="2784475" y="3921125"/>
            <a:ext cx="396875" cy="1588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8" name="Rectangle 2180"/>
          <p:cNvSpPr>
            <a:spLocks noChangeArrowheads="1"/>
          </p:cNvSpPr>
          <p:nvPr/>
        </p:nvSpPr>
        <p:spPr bwMode="auto">
          <a:xfrm>
            <a:off x="2784475" y="3921125"/>
            <a:ext cx="396875" cy="1588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69" name="Rectangle 2181"/>
          <p:cNvSpPr>
            <a:spLocks noChangeArrowheads="1"/>
          </p:cNvSpPr>
          <p:nvPr/>
        </p:nvSpPr>
        <p:spPr bwMode="auto">
          <a:xfrm>
            <a:off x="3043238" y="3898900"/>
            <a:ext cx="1587" cy="488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0" name="Rectangle 2182"/>
          <p:cNvSpPr>
            <a:spLocks noChangeArrowheads="1"/>
          </p:cNvSpPr>
          <p:nvPr/>
        </p:nvSpPr>
        <p:spPr bwMode="auto">
          <a:xfrm>
            <a:off x="3044825" y="3898900"/>
            <a:ext cx="1588" cy="4889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1" name="Rectangle 2183"/>
          <p:cNvSpPr>
            <a:spLocks noChangeArrowheads="1"/>
          </p:cNvSpPr>
          <p:nvPr/>
        </p:nvSpPr>
        <p:spPr bwMode="auto">
          <a:xfrm>
            <a:off x="3046413" y="3898900"/>
            <a:ext cx="1587" cy="4889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2" name="Rectangle 2184"/>
          <p:cNvSpPr>
            <a:spLocks noChangeArrowheads="1"/>
          </p:cNvSpPr>
          <p:nvPr/>
        </p:nvSpPr>
        <p:spPr bwMode="auto">
          <a:xfrm>
            <a:off x="3046413" y="3898900"/>
            <a:ext cx="1587" cy="488950"/>
          </a:xfrm>
          <a:prstGeom prst="rect">
            <a:avLst/>
          </a:prstGeom>
          <a:solidFill>
            <a:srgbClr val="69696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3" name="Rectangle 2185"/>
          <p:cNvSpPr>
            <a:spLocks noChangeArrowheads="1"/>
          </p:cNvSpPr>
          <p:nvPr/>
        </p:nvSpPr>
        <p:spPr bwMode="auto">
          <a:xfrm>
            <a:off x="3048000" y="3898900"/>
            <a:ext cx="1588" cy="4889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4" name="Rectangle 2186"/>
          <p:cNvSpPr>
            <a:spLocks noChangeArrowheads="1"/>
          </p:cNvSpPr>
          <p:nvPr/>
        </p:nvSpPr>
        <p:spPr bwMode="auto">
          <a:xfrm>
            <a:off x="3049588" y="3898900"/>
            <a:ext cx="1587" cy="488950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5" name="Rectangle 2187"/>
          <p:cNvSpPr>
            <a:spLocks noChangeArrowheads="1"/>
          </p:cNvSpPr>
          <p:nvPr/>
        </p:nvSpPr>
        <p:spPr bwMode="auto">
          <a:xfrm>
            <a:off x="3049588" y="3898900"/>
            <a:ext cx="1587" cy="4889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6" name="Rectangle 2188"/>
          <p:cNvSpPr>
            <a:spLocks noChangeArrowheads="1"/>
          </p:cNvSpPr>
          <p:nvPr/>
        </p:nvSpPr>
        <p:spPr bwMode="auto">
          <a:xfrm>
            <a:off x="3051175" y="3898900"/>
            <a:ext cx="1588" cy="488950"/>
          </a:xfrm>
          <a:prstGeom prst="rect">
            <a:avLst/>
          </a:prstGeom>
          <a:solidFill>
            <a:srgbClr val="6D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7" name="Rectangle 2189"/>
          <p:cNvSpPr>
            <a:spLocks noChangeArrowheads="1"/>
          </p:cNvSpPr>
          <p:nvPr/>
        </p:nvSpPr>
        <p:spPr bwMode="auto">
          <a:xfrm>
            <a:off x="3052763" y="3898900"/>
            <a:ext cx="1587" cy="488950"/>
          </a:xfrm>
          <a:prstGeom prst="rect">
            <a:avLst/>
          </a:prstGeom>
          <a:solidFill>
            <a:srgbClr val="6E6E6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8" name="Rectangle 2190"/>
          <p:cNvSpPr>
            <a:spLocks noChangeArrowheads="1"/>
          </p:cNvSpPr>
          <p:nvPr/>
        </p:nvSpPr>
        <p:spPr bwMode="auto">
          <a:xfrm>
            <a:off x="3054350" y="3898900"/>
            <a:ext cx="1588" cy="488950"/>
          </a:xfrm>
          <a:prstGeom prst="rect">
            <a:avLst/>
          </a:prstGeom>
          <a:solidFill>
            <a:srgbClr val="6F6F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79" name="Rectangle 2191"/>
          <p:cNvSpPr>
            <a:spLocks noChangeArrowheads="1"/>
          </p:cNvSpPr>
          <p:nvPr/>
        </p:nvSpPr>
        <p:spPr bwMode="auto">
          <a:xfrm>
            <a:off x="3055938" y="3898900"/>
            <a:ext cx="1587" cy="4889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0" name="Rectangle 2192"/>
          <p:cNvSpPr>
            <a:spLocks noChangeArrowheads="1"/>
          </p:cNvSpPr>
          <p:nvPr/>
        </p:nvSpPr>
        <p:spPr bwMode="auto">
          <a:xfrm>
            <a:off x="3057525" y="3898900"/>
            <a:ext cx="1588" cy="488950"/>
          </a:xfrm>
          <a:prstGeom prst="rect">
            <a:avLst/>
          </a:prstGeom>
          <a:solidFill>
            <a:srgbClr val="71717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1" name="Rectangle 2193"/>
          <p:cNvSpPr>
            <a:spLocks noChangeArrowheads="1"/>
          </p:cNvSpPr>
          <p:nvPr/>
        </p:nvSpPr>
        <p:spPr bwMode="auto">
          <a:xfrm>
            <a:off x="3057525" y="3898900"/>
            <a:ext cx="1588" cy="488950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2" name="Rectangle 2194"/>
          <p:cNvSpPr>
            <a:spLocks noChangeArrowheads="1"/>
          </p:cNvSpPr>
          <p:nvPr/>
        </p:nvSpPr>
        <p:spPr bwMode="auto">
          <a:xfrm>
            <a:off x="3059113" y="3898900"/>
            <a:ext cx="1587" cy="488950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3" name="Rectangle 2195"/>
          <p:cNvSpPr>
            <a:spLocks noChangeArrowheads="1"/>
          </p:cNvSpPr>
          <p:nvPr/>
        </p:nvSpPr>
        <p:spPr bwMode="auto">
          <a:xfrm>
            <a:off x="3060700" y="3898900"/>
            <a:ext cx="1588" cy="488950"/>
          </a:xfrm>
          <a:prstGeom prst="rect">
            <a:avLst/>
          </a:prstGeom>
          <a:solidFill>
            <a:srgbClr val="74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4" name="Rectangle 2196"/>
          <p:cNvSpPr>
            <a:spLocks noChangeArrowheads="1"/>
          </p:cNvSpPr>
          <p:nvPr/>
        </p:nvSpPr>
        <p:spPr bwMode="auto">
          <a:xfrm>
            <a:off x="3060700" y="3898900"/>
            <a:ext cx="1588" cy="488950"/>
          </a:xfrm>
          <a:prstGeom prst="rect">
            <a:avLst/>
          </a:prstGeom>
          <a:solidFill>
            <a:srgbClr val="75757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5" name="Rectangle 2197"/>
          <p:cNvSpPr>
            <a:spLocks noChangeArrowheads="1"/>
          </p:cNvSpPr>
          <p:nvPr/>
        </p:nvSpPr>
        <p:spPr bwMode="auto">
          <a:xfrm>
            <a:off x="3062288" y="3898900"/>
            <a:ext cx="1587" cy="4889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6" name="Rectangle 2198"/>
          <p:cNvSpPr>
            <a:spLocks noChangeArrowheads="1"/>
          </p:cNvSpPr>
          <p:nvPr/>
        </p:nvSpPr>
        <p:spPr bwMode="auto">
          <a:xfrm>
            <a:off x="3063875" y="3898900"/>
            <a:ext cx="1588" cy="4889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7" name="Rectangle 2199"/>
          <p:cNvSpPr>
            <a:spLocks noChangeArrowheads="1"/>
          </p:cNvSpPr>
          <p:nvPr/>
        </p:nvSpPr>
        <p:spPr bwMode="auto">
          <a:xfrm>
            <a:off x="3063875" y="3898900"/>
            <a:ext cx="1588" cy="488950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8" name="Rectangle 2200"/>
          <p:cNvSpPr>
            <a:spLocks noChangeArrowheads="1"/>
          </p:cNvSpPr>
          <p:nvPr/>
        </p:nvSpPr>
        <p:spPr bwMode="auto">
          <a:xfrm>
            <a:off x="3065463" y="3898900"/>
            <a:ext cx="1587" cy="488950"/>
          </a:xfrm>
          <a:prstGeom prst="rect">
            <a:avLst/>
          </a:prstGeom>
          <a:solidFill>
            <a:srgbClr val="7979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89" name="Rectangle 2201"/>
          <p:cNvSpPr>
            <a:spLocks noChangeArrowheads="1"/>
          </p:cNvSpPr>
          <p:nvPr/>
        </p:nvSpPr>
        <p:spPr bwMode="auto">
          <a:xfrm>
            <a:off x="3067050" y="3898900"/>
            <a:ext cx="1588" cy="488950"/>
          </a:xfrm>
          <a:prstGeom prst="rect">
            <a:avLst/>
          </a:prstGeom>
          <a:solidFill>
            <a:srgbClr val="7A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0" name="Rectangle 2202"/>
          <p:cNvSpPr>
            <a:spLocks noChangeArrowheads="1"/>
          </p:cNvSpPr>
          <p:nvPr/>
        </p:nvSpPr>
        <p:spPr bwMode="auto">
          <a:xfrm>
            <a:off x="3068638" y="3898900"/>
            <a:ext cx="1587" cy="4889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1" name="Rectangle 2203"/>
          <p:cNvSpPr>
            <a:spLocks noChangeArrowheads="1"/>
          </p:cNvSpPr>
          <p:nvPr/>
        </p:nvSpPr>
        <p:spPr bwMode="auto">
          <a:xfrm>
            <a:off x="3068638" y="3898900"/>
            <a:ext cx="1587" cy="488950"/>
          </a:xfrm>
          <a:prstGeom prst="rect">
            <a:avLst/>
          </a:prstGeom>
          <a:solidFill>
            <a:srgbClr val="7C7C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2" name="Rectangle 2204"/>
          <p:cNvSpPr>
            <a:spLocks noChangeArrowheads="1"/>
          </p:cNvSpPr>
          <p:nvPr/>
        </p:nvSpPr>
        <p:spPr bwMode="auto">
          <a:xfrm>
            <a:off x="3070225" y="3898900"/>
            <a:ext cx="1588" cy="488950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3" name="Rectangle 2205"/>
          <p:cNvSpPr>
            <a:spLocks noChangeArrowheads="1"/>
          </p:cNvSpPr>
          <p:nvPr/>
        </p:nvSpPr>
        <p:spPr bwMode="auto">
          <a:xfrm>
            <a:off x="3071813" y="3898900"/>
            <a:ext cx="1587" cy="4889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4" name="Rectangle 2206"/>
          <p:cNvSpPr>
            <a:spLocks noChangeArrowheads="1"/>
          </p:cNvSpPr>
          <p:nvPr/>
        </p:nvSpPr>
        <p:spPr bwMode="auto">
          <a:xfrm>
            <a:off x="3073400" y="3898900"/>
            <a:ext cx="1588" cy="4889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5" name="Rectangle 2207"/>
          <p:cNvSpPr>
            <a:spLocks noChangeArrowheads="1"/>
          </p:cNvSpPr>
          <p:nvPr/>
        </p:nvSpPr>
        <p:spPr bwMode="auto">
          <a:xfrm>
            <a:off x="3074988" y="3898900"/>
            <a:ext cx="1587" cy="4889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96" name="Rectangle 2208"/>
          <p:cNvSpPr>
            <a:spLocks noChangeArrowheads="1"/>
          </p:cNvSpPr>
          <p:nvPr/>
        </p:nvSpPr>
        <p:spPr bwMode="auto">
          <a:xfrm>
            <a:off x="3074988" y="3898900"/>
            <a:ext cx="1587" cy="488950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209"/>
          <p:cNvGrpSpPr>
            <a:grpSpLocks/>
          </p:cNvGrpSpPr>
          <p:nvPr/>
        </p:nvGrpSpPr>
        <p:grpSpPr bwMode="auto">
          <a:xfrm>
            <a:off x="2784475" y="3898900"/>
            <a:ext cx="366713" cy="488950"/>
            <a:chOff x="1754" y="2456"/>
            <a:chExt cx="231" cy="308"/>
          </a:xfrm>
        </p:grpSpPr>
        <p:sp>
          <p:nvSpPr>
            <p:cNvPr id="43218" name="Rectangle 2210"/>
            <p:cNvSpPr>
              <a:spLocks noChangeArrowheads="1"/>
            </p:cNvSpPr>
            <p:nvPr/>
          </p:nvSpPr>
          <p:spPr bwMode="auto">
            <a:xfrm>
              <a:off x="1938" y="2456"/>
              <a:ext cx="1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9" name="Rectangle 2211"/>
            <p:cNvSpPr>
              <a:spLocks noChangeArrowheads="1"/>
            </p:cNvSpPr>
            <p:nvPr/>
          </p:nvSpPr>
          <p:spPr bwMode="auto">
            <a:xfrm>
              <a:off x="1939" y="2456"/>
              <a:ext cx="1" cy="308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0" name="Rectangle 2212"/>
            <p:cNvSpPr>
              <a:spLocks noChangeArrowheads="1"/>
            </p:cNvSpPr>
            <p:nvPr/>
          </p:nvSpPr>
          <p:spPr bwMode="auto">
            <a:xfrm>
              <a:off x="1940" y="2456"/>
              <a:ext cx="1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1" name="Rectangle 2213"/>
            <p:cNvSpPr>
              <a:spLocks noChangeArrowheads="1"/>
            </p:cNvSpPr>
            <p:nvPr/>
          </p:nvSpPr>
          <p:spPr bwMode="auto">
            <a:xfrm>
              <a:off x="1940" y="2456"/>
              <a:ext cx="1" cy="308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2" name="Rectangle 2214"/>
            <p:cNvSpPr>
              <a:spLocks noChangeArrowheads="1"/>
            </p:cNvSpPr>
            <p:nvPr/>
          </p:nvSpPr>
          <p:spPr bwMode="auto">
            <a:xfrm>
              <a:off x="1941" y="2456"/>
              <a:ext cx="1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3" name="Rectangle 2215"/>
            <p:cNvSpPr>
              <a:spLocks noChangeArrowheads="1"/>
            </p:cNvSpPr>
            <p:nvPr/>
          </p:nvSpPr>
          <p:spPr bwMode="auto">
            <a:xfrm>
              <a:off x="1942" y="2456"/>
              <a:ext cx="1" cy="308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4" name="Rectangle 2216"/>
            <p:cNvSpPr>
              <a:spLocks noChangeArrowheads="1"/>
            </p:cNvSpPr>
            <p:nvPr/>
          </p:nvSpPr>
          <p:spPr bwMode="auto">
            <a:xfrm>
              <a:off x="1942" y="2456"/>
              <a:ext cx="1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5" name="Rectangle 2217"/>
            <p:cNvSpPr>
              <a:spLocks noChangeArrowheads="1"/>
            </p:cNvSpPr>
            <p:nvPr/>
          </p:nvSpPr>
          <p:spPr bwMode="auto">
            <a:xfrm>
              <a:off x="1943" y="2456"/>
              <a:ext cx="1" cy="308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6" name="Rectangle 2218"/>
            <p:cNvSpPr>
              <a:spLocks noChangeArrowheads="1"/>
            </p:cNvSpPr>
            <p:nvPr/>
          </p:nvSpPr>
          <p:spPr bwMode="auto">
            <a:xfrm>
              <a:off x="1944" y="2456"/>
              <a:ext cx="1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7" name="Rectangle 2219"/>
            <p:cNvSpPr>
              <a:spLocks noChangeArrowheads="1"/>
            </p:cNvSpPr>
            <p:nvPr/>
          </p:nvSpPr>
          <p:spPr bwMode="auto">
            <a:xfrm>
              <a:off x="1945" y="2456"/>
              <a:ext cx="1" cy="308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8" name="Rectangle 2220"/>
            <p:cNvSpPr>
              <a:spLocks noChangeArrowheads="1"/>
            </p:cNvSpPr>
            <p:nvPr/>
          </p:nvSpPr>
          <p:spPr bwMode="auto">
            <a:xfrm>
              <a:off x="1946" y="2456"/>
              <a:ext cx="1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29" name="Rectangle 2221"/>
            <p:cNvSpPr>
              <a:spLocks noChangeArrowheads="1"/>
            </p:cNvSpPr>
            <p:nvPr/>
          </p:nvSpPr>
          <p:spPr bwMode="auto">
            <a:xfrm>
              <a:off x="1947" y="2456"/>
              <a:ext cx="1" cy="308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0" name="Rectangle 2222"/>
            <p:cNvSpPr>
              <a:spLocks noChangeArrowheads="1"/>
            </p:cNvSpPr>
            <p:nvPr/>
          </p:nvSpPr>
          <p:spPr bwMode="auto">
            <a:xfrm>
              <a:off x="1947" y="2456"/>
              <a:ext cx="1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1" name="Rectangle 2223"/>
            <p:cNvSpPr>
              <a:spLocks noChangeArrowheads="1"/>
            </p:cNvSpPr>
            <p:nvPr/>
          </p:nvSpPr>
          <p:spPr bwMode="auto">
            <a:xfrm>
              <a:off x="1948" y="2456"/>
              <a:ext cx="1" cy="308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2" name="Rectangle 2224"/>
            <p:cNvSpPr>
              <a:spLocks noChangeArrowheads="1"/>
            </p:cNvSpPr>
            <p:nvPr/>
          </p:nvSpPr>
          <p:spPr bwMode="auto">
            <a:xfrm>
              <a:off x="1949" y="2456"/>
              <a:ext cx="1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3" name="Rectangle 2225"/>
            <p:cNvSpPr>
              <a:spLocks noChangeArrowheads="1"/>
            </p:cNvSpPr>
            <p:nvPr/>
          </p:nvSpPr>
          <p:spPr bwMode="auto">
            <a:xfrm>
              <a:off x="1949" y="2456"/>
              <a:ext cx="1" cy="308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4" name="Rectangle 2226"/>
            <p:cNvSpPr>
              <a:spLocks noChangeArrowheads="1"/>
            </p:cNvSpPr>
            <p:nvPr/>
          </p:nvSpPr>
          <p:spPr bwMode="auto">
            <a:xfrm>
              <a:off x="1950" y="2456"/>
              <a:ext cx="1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5" name="Rectangle 2227"/>
            <p:cNvSpPr>
              <a:spLocks noChangeArrowheads="1"/>
            </p:cNvSpPr>
            <p:nvPr/>
          </p:nvSpPr>
          <p:spPr bwMode="auto">
            <a:xfrm>
              <a:off x="1951" y="2456"/>
              <a:ext cx="1" cy="308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6" name="Rectangle 2228"/>
            <p:cNvSpPr>
              <a:spLocks noChangeArrowheads="1"/>
            </p:cNvSpPr>
            <p:nvPr/>
          </p:nvSpPr>
          <p:spPr bwMode="auto">
            <a:xfrm>
              <a:off x="1952" y="2456"/>
              <a:ext cx="1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7" name="Rectangle 2229"/>
            <p:cNvSpPr>
              <a:spLocks noChangeArrowheads="1"/>
            </p:cNvSpPr>
            <p:nvPr/>
          </p:nvSpPr>
          <p:spPr bwMode="auto">
            <a:xfrm>
              <a:off x="1952" y="2456"/>
              <a:ext cx="1" cy="308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8" name="Rectangle 2230"/>
            <p:cNvSpPr>
              <a:spLocks noChangeArrowheads="1"/>
            </p:cNvSpPr>
            <p:nvPr/>
          </p:nvSpPr>
          <p:spPr bwMode="auto">
            <a:xfrm>
              <a:off x="1953" y="2456"/>
              <a:ext cx="1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39" name="Rectangle 2231"/>
            <p:cNvSpPr>
              <a:spLocks noChangeArrowheads="1"/>
            </p:cNvSpPr>
            <p:nvPr/>
          </p:nvSpPr>
          <p:spPr bwMode="auto">
            <a:xfrm>
              <a:off x="1954" y="2456"/>
              <a:ext cx="1" cy="308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0" name="Rectangle 2232"/>
            <p:cNvSpPr>
              <a:spLocks noChangeArrowheads="1"/>
            </p:cNvSpPr>
            <p:nvPr/>
          </p:nvSpPr>
          <p:spPr bwMode="auto">
            <a:xfrm>
              <a:off x="1954" y="2456"/>
              <a:ext cx="1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1" name="Rectangle 2233"/>
            <p:cNvSpPr>
              <a:spLocks noChangeArrowheads="1"/>
            </p:cNvSpPr>
            <p:nvPr/>
          </p:nvSpPr>
          <p:spPr bwMode="auto">
            <a:xfrm>
              <a:off x="1955" y="2456"/>
              <a:ext cx="1" cy="308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2" name="Rectangle 2234"/>
            <p:cNvSpPr>
              <a:spLocks noChangeArrowheads="1"/>
            </p:cNvSpPr>
            <p:nvPr/>
          </p:nvSpPr>
          <p:spPr bwMode="auto">
            <a:xfrm>
              <a:off x="1956" y="2456"/>
              <a:ext cx="1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3" name="Rectangle 2235"/>
            <p:cNvSpPr>
              <a:spLocks noChangeArrowheads="1"/>
            </p:cNvSpPr>
            <p:nvPr/>
          </p:nvSpPr>
          <p:spPr bwMode="auto">
            <a:xfrm>
              <a:off x="1957" y="2456"/>
              <a:ext cx="1" cy="308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4" name="Rectangle 2236"/>
            <p:cNvSpPr>
              <a:spLocks noChangeArrowheads="1"/>
            </p:cNvSpPr>
            <p:nvPr/>
          </p:nvSpPr>
          <p:spPr bwMode="auto">
            <a:xfrm>
              <a:off x="1957" y="2456"/>
              <a:ext cx="2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5" name="Rectangle 2237"/>
            <p:cNvSpPr>
              <a:spLocks noChangeArrowheads="1"/>
            </p:cNvSpPr>
            <p:nvPr/>
          </p:nvSpPr>
          <p:spPr bwMode="auto">
            <a:xfrm>
              <a:off x="1959" y="2456"/>
              <a:ext cx="1" cy="308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6" name="Rectangle 2238"/>
            <p:cNvSpPr>
              <a:spLocks noChangeArrowheads="1"/>
            </p:cNvSpPr>
            <p:nvPr/>
          </p:nvSpPr>
          <p:spPr bwMode="auto">
            <a:xfrm>
              <a:off x="1959" y="2456"/>
              <a:ext cx="1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7" name="Rectangle 2239"/>
            <p:cNvSpPr>
              <a:spLocks noChangeArrowheads="1"/>
            </p:cNvSpPr>
            <p:nvPr/>
          </p:nvSpPr>
          <p:spPr bwMode="auto">
            <a:xfrm>
              <a:off x="1960" y="2456"/>
              <a:ext cx="1" cy="308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8" name="Rectangle 2240"/>
            <p:cNvSpPr>
              <a:spLocks noChangeArrowheads="1"/>
            </p:cNvSpPr>
            <p:nvPr/>
          </p:nvSpPr>
          <p:spPr bwMode="auto">
            <a:xfrm>
              <a:off x="1961" y="2456"/>
              <a:ext cx="1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49" name="Rectangle 2241"/>
            <p:cNvSpPr>
              <a:spLocks noChangeArrowheads="1"/>
            </p:cNvSpPr>
            <p:nvPr/>
          </p:nvSpPr>
          <p:spPr bwMode="auto">
            <a:xfrm>
              <a:off x="1961" y="2456"/>
              <a:ext cx="1" cy="308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0" name="Rectangle 2242"/>
            <p:cNvSpPr>
              <a:spLocks noChangeArrowheads="1"/>
            </p:cNvSpPr>
            <p:nvPr/>
          </p:nvSpPr>
          <p:spPr bwMode="auto">
            <a:xfrm>
              <a:off x="1962" y="2456"/>
              <a:ext cx="1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1" name="Rectangle 2243"/>
            <p:cNvSpPr>
              <a:spLocks noChangeArrowheads="1"/>
            </p:cNvSpPr>
            <p:nvPr/>
          </p:nvSpPr>
          <p:spPr bwMode="auto">
            <a:xfrm>
              <a:off x="1963" y="2456"/>
              <a:ext cx="1" cy="308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2" name="Rectangle 2244"/>
            <p:cNvSpPr>
              <a:spLocks noChangeArrowheads="1"/>
            </p:cNvSpPr>
            <p:nvPr/>
          </p:nvSpPr>
          <p:spPr bwMode="auto">
            <a:xfrm>
              <a:off x="1964" y="2456"/>
              <a:ext cx="1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3" name="Rectangle 2245"/>
            <p:cNvSpPr>
              <a:spLocks noChangeArrowheads="1"/>
            </p:cNvSpPr>
            <p:nvPr/>
          </p:nvSpPr>
          <p:spPr bwMode="auto">
            <a:xfrm>
              <a:off x="1964" y="2456"/>
              <a:ext cx="1" cy="308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4" name="Rectangle 2246"/>
            <p:cNvSpPr>
              <a:spLocks noChangeArrowheads="1"/>
            </p:cNvSpPr>
            <p:nvPr/>
          </p:nvSpPr>
          <p:spPr bwMode="auto">
            <a:xfrm>
              <a:off x="1965" y="2456"/>
              <a:ext cx="1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5" name="Rectangle 2247"/>
            <p:cNvSpPr>
              <a:spLocks noChangeArrowheads="1"/>
            </p:cNvSpPr>
            <p:nvPr/>
          </p:nvSpPr>
          <p:spPr bwMode="auto">
            <a:xfrm>
              <a:off x="1966" y="2456"/>
              <a:ext cx="1" cy="308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6" name="Rectangle 2248"/>
            <p:cNvSpPr>
              <a:spLocks noChangeArrowheads="1"/>
            </p:cNvSpPr>
            <p:nvPr/>
          </p:nvSpPr>
          <p:spPr bwMode="auto">
            <a:xfrm>
              <a:off x="1966" y="2456"/>
              <a:ext cx="1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7" name="Rectangle 2249"/>
            <p:cNvSpPr>
              <a:spLocks noChangeArrowheads="1"/>
            </p:cNvSpPr>
            <p:nvPr/>
          </p:nvSpPr>
          <p:spPr bwMode="auto">
            <a:xfrm>
              <a:off x="1967" y="2456"/>
              <a:ext cx="1" cy="308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8" name="Rectangle 2250"/>
            <p:cNvSpPr>
              <a:spLocks noChangeArrowheads="1"/>
            </p:cNvSpPr>
            <p:nvPr/>
          </p:nvSpPr>
          <p:spPr bwMode="auto">
            <a:xfrm>
              <a:off x="1967" y="2456"/>
              <a:ext cx="2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59" name="Rectangle 2251"/>
            <p:cNvSpPr>
              <a:spLocks noChangeArrowheads="1"/>
            </p:cNvSpPr>
            <p:nvPr/>
          </p:nvSpPr>
          <p:spPr bwMode="auto">
            <a:xfrm>
              <a:off x="1969" y="2456"/>
              <a:ext cx="1" cy="308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0" name="Rectangle 2252"/>
            <p:cNvSpPr>
              <a:spLocks noChangeArrowheads="1"/>
            </p:cNvSpPr>
            <p:nvPr/>
          </p:nvSpPr>
          <p:spPr bwMode="auto">
            <a:xfrm>
              <a:off x="1969" y="2456"/>
              <a:ext cx="1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1" name="Rectangle 2253"/>
            <p:cNvSpPr>
              <a:spLocks noChangeArrowheads="1"/>
            </p:cNvSpPr>
            <p:nvPr/>
          </p:nvSpPr>
          <p:spPr bwMode="auto">
            <a:xfrm>
              <a:off x="1970" y="2456"/>
              <a:ext cx="1" cy="308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2" name="Rectangle 2254"/>
            <p:cNvSpPr>
              <a:spLocks noChangeArrowheads="1"/>
            </p:cNvSpPr>
            <p:nvPr/>
          </p:nvSpPr>
          <p:spPr bwMode="auto">
            <a:xfrm>
              <a:off x="1971" y="2456"/>
              <a:ext cx="1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3" name="Rectangle 2255"/>
            <p:cNvSpPr>
              <a:spLocks noChangeArrowheads="1"/>
            </p:cNvSpPr>
            <p:nvPr/>
          </p:nvSpPr>
          <p:spPr bwMode="auto">
            <a:xfrm>
              <a:off x="1972" y="2456"/>
              <a:ext cx="1" cy="308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4" name="Rectangle 2256"/>
            <p:cNvSpPr>
              <a:spLocks noChangeArrowheads="1"/>
            </p:cNvSpPr>
            <p:nvPr/>
          </p:nvSpPr>
          <p:spPr bwMode="auto">
            <a:xfrm>
              <a:off x="1972" y="2456"/>
              <a:ext cx="1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5" name="Rectangle 2257"/>
            <p:cNvSpPr>
              <a:spLocks noChangeArrowheads="1"/>
            </p:cNvSpPr>
            <p:nvPr/>
          </p:nvSpPr>
          <p:spPr bwMode="auto">
            <a:xfrm>
              <a:off x="1973" y="2456"/>
              <a:ext cx="1" cy="308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6" name="Rectangle 2258"/>
            <p:cNvSpPr>
              <a:spLocks noChangeArrowheads="1"/>
            </p:cNvSpPr>
            <p:nvPr/>
          </p:nvSpPr>
          <p:spPr bwMode="auto">
            <a:xfrm>
              <a:off x="1974" y="2456"/>
              <a:ext cx="1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7" name="Rectangle 2259"/>
            <p:cNvSpPr>
              <a:spLocks noChangeArrowheads="1"/>
            </p:cNvSpPr>
            <p:nvPr/>
          </p:nvSpPr>
          <p:spPr bwMode="auto">
            <a:xfrm>
              <a:off x="1974" y="2456"/>
              <a:ext cx="2" cy="30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8" name="Rectangle 2260"/>
            <p:cNvSpPr>
              <a:spLocks noChangeArrowheads="1"/>
            </p:cNvSpPr>
            <p:nvPr/>
          </p:nvSpPr>
          <p:spPr bwMode="auto">
            <a:xfrm>
              <a:off x="1976" y="2456"/>
              <a:ext cx="1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69" name="Rectangle 2261"/>
            <p:cNvSpPr>
              <a:spLocks noChangeArrowheads="1"/>
            </p:cNvSpPr>
            <p:nvPr/>
          </p:nvSpPr>
          <p:spPr bwMode="auto">
            <a:xfrm>
              <a:off x="1976" y="2456"/>
              <a:ext cx="1" cy="308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0" name="Rectangle 2262"/>
            <p:cNvSpPr>
              <a:spLocks noChangeArrowheads="1"/>
            </p:cNvSpPr>
            <p:nvPr/>
          </p:nvSpPr>
          <p:spPr bwMode="auto">
            <a:xfrm>
              <a:off x="1977" y="2456"/>
              <a:ext cx="1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1" name="Rectangle 2263"/>
            <p:cNvSpPr>
              <a:spLocks noChangeArrowheads="1"/>
            </p:cNvSpPr>
            <p:nvPr/>
          </p:nvSpPr>
          <p:spPr bwMode="auto">
            <a:xfrm>
              <a:off x="1978" y="2456"/>
              <a:ext cx="1" cy="308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2" name="Rectangle 2264"/>
            <p:cNvSpPr>
              <a:spLocks noChangeArrowheads="1"/>
            </p:cNvSpPr>
            <p:nvPr/>
          </p:nvSpPr>
          <p:spPr bwMode="auto">
            <a:xfrm>
              <a:off x="1979" y="2456"/>
              <a:ext cx="1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3" name="Rectangle 2265"/>
            <p:cNvSpPr>
              <a:spLocks noChangeArrowheads="1"/>
            </p:cNvSpPr>
            <p:nvPr/>
          </p:nvSpPr>
          <p:spPr bwMode="auto">
            <a:xfrm>
              <a:off x="1979" y="2456"/>
              <a:ext cx="1" cy="308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4" name="Rectangle 2266"/>
            <p:cNvSpPr>
              <a:spLocks noChangeArrowheads="1"/>
            </p:cNvSpPr>
            <p:nvPr/>
          </p:nvSpPr>
          <p:spPr bwMode="auto">
            <a:xfrm>
              <a:off x="1980" y="2456"/>
              <a:ext cx="1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5" name="Rectangle 2267"/>
            <p:cNvSpPr>
              <a:spLocks noChangeArrowheads="1"/>
            </p:cNvSpPr>
            <p:nvPr/>
          </p:nvSpPr>
          <p:spPr bwMode="auto">
            <a:xfrm>
              <a:off x="1981" y="2456"/>
              <a:ext cx="1" cy="308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6" name="Rectangle 2268"/>
            <p:cNvSpPr>
              <a:spLocks noChangeArrowheads="1"/>
            </p:cNvSpPr>
            <p:nvPr/>
          </p:nvSpPr>
          <p:spPr bwMode="auto">
            <a:xfrm>
              <a:off x="1982" y="2456"/>
              <a:ext cx="1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7" name="Rectangle 2269"/>
            <p:cNvSpPr>
              <a:spLocks noChangeArrowheads="1"/>
            </p:cNvSpPr>
            <p:nvPr/>
          </p:nvSpPr>
          <p:spPr bwMode="auto">
            <a:xfrm>
              <a:off x="1983" y="2456"/>
              <a:ext cx="1" cy="308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8" name="Rectangle 2270"/>
            <p:cNvSpPr>
              <a:spLocks noChangeArrowheads="1"/>
            </p:cNvSpPr>
            <p:nvPr/>
          </p:nvSpPr>
          <p:spPr bwMode="auto">
            <a:xfrm>
              <a:off x="1983" y="2456"/>
              <a:ext cx="1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79" name="Rectangle 2271"/>
            <p:cNvSpPr>
              <a:spLocks noChangeArrowheads="1"/>
            </p:cNvSpPr>
            <p:nvPr/>
          </p:nvSpPr>
          <p:spPr bwMode="auto">
            <a:xfrm>
              <a:off x="1984" y="2456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0" name="Rectangle 2272"/>
            <p:cNvSpPr>
              <a:spLocks noChangeArrowheads="1"/>
            </p:cNvSpPr>
            <p:nvPr/>
          </p:nvSpPr>
          <p:spPr bwMode="auto">
            <a:xfrm>
              <a:off x="1918" y="2456"/>
              <a:ext cx="66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1" name="Rectangle 2273"/>
            <p:cNvSpPr>
              <a:spLocks noChangeArrowheads="1"/>
            </p:cNvSpPr>
            <p:nvPr/>
          </p:nvSpPr>
          <p:spPr bwMode="auto">
            <a:xfrm>
              <a:off x="1787" y="2456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2" name="Rectangle 2274"/>
            <p:cNvSpPr>
              <a:spLocks noChangeArrowheads="1"/>
            </p:cNvSpPr>
            <p:nvPr/>
          </p:nvSpPr>
          <p:spPr bwMode="auto">
            <a:xfrm>
              <a:off x="1788" y="2456"/>
              <a:ext cx="2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3" name="Rectangle 2275"/>
            <p:cNvSpPr>
              <a:spLocks noChangeArrowheads="1"/>
            </p:cNvSpPr>
            <p:nvPr/>
          </p:nvSpPr>
          <p:spPr bwMode="auto">
            <a:xfrm>
              <a:off x="1790" y="2456"/>
              <a:ext cx="3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4" name="Rectangle 2276"/>
            <p:cNvSpPr>
              <a:spLocks noChangeArrowheads="1"/>
            </p:cNvSpPr>
            <p:nvPr/>
          </p:nvSpPr>
          <p:spPr bwMode="auto">
            <a:xfrm>
              <a:off x="1793" y="2456"/>
              <a:ext cx="2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5" name="Rectangle 2277"/>
            <p:cNvSpPr>
              <a:spLocks noChangeArrowheads="1"/>
            </p:cNvSpPr>
            <p:nvPr/>
          </p:nvSpPr>
          <p:spPr bwMode="auto">
            <a:xfrm>
              <a:off x="1795" y="2456"/>
              <a:ext cx="3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6" name="Rectangle 2278"/>
            <p:cNvSpPr>
              <a:spLocks noChangeArrowheads="1"/>
            </p:cNvSpPr>
            <p:nvPr/>
          </p:nvSpPr>
          <p:spPr bwMode="auto">
            <a:xfrm>
              <a:off x="1798" y="2456"/>
              <a:ext cx="3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7" name="Rectangle 2279"/>
            <p:cNvSpPr>
              <a:spLocks noChangeArrowheads="1"/>
            </p:cNvSpPr>
            <p:nvPr/>
          </p:nvSpPr>
          <p:spPr bwMode="auto">
            <a:xfrm>
              <a:off x="1801" y="2456"/>
              <a:ext cx="4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8" name="Rectangle 2280"/>
            <p:cNvSpPr>
              <a:spLocks noChangeArrowheads="1"/>
            </p:cNvSpPr>
            <p:nvPr/>
          </p:nvSpPr>
          <p:spPr bwMode="auto">
            <a:xfrm>
              <a:off x="1805" y="2456"/>
              <a:ext cx="2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89" name="Rectangle 2281"/>
            <p:cNvSpPr>
              <a:spLocks noChangeArrowheads="1"/>
            </p:cNvSpPr>
            <p:nvPr/>
          </p:nvSpPr>
          <p:spPr bwMode="auto">
            <a:xfrm>
              <a:off x="1807" y="2456"/>
              <a:ext cx="3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0" name="Rectangle 2282"/>
            <p:cNvSpPr>
              <a:spLocks noChangeArrowheads="1"/>
            </p:cNvSpPr>
            <p:nvPr/>
          </p:nvSpPr>
          <p:spPr bwMode="auto">
            <a:xfrm>
              <a:off x="1810" y="2456"/>
              <a:ext cx="3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1" name="Rectangle 2283"/>
            <p:cNvSpPr>
              <a:spLocks noChangeArrowheads="1"/>
            </p:cNvSpPr>
            <p:nvPr/>
          </p:nvSpPr>
          <p:spPr bwMode="auto">
            <a:xfrm>
              <a:off x="1813" y="2456"/>
              <a:ext cx="3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2" name="Rectangle 2284"/>
            <p:cNvSpPr>
              <a:spLocks noChangeArrowheads="1"/>
            </p:cNvSpPr>
            <p:nvPr/>
          </p:nvSpPr>
          <p:spPr bwMode="auto">
            <a:xfrm>
              <a:off x="1816" y="2456"/>
              <a:ext cx="3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3" name="Rectangle 2285"/>
            <p:cNvSpPr>
              <a:spLocks noChangeArrowheads="1"/>
            </p:cNvSpPr>
            <p:nvPr/>
          </p:nvSpPr>
          <p:spPr bwMode="auto">
            <a:xfrm>
              <a:off x="1819" y="2456"/>
              <a:ext cx="3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4" name="Rectangle 2286"/>
            <p:cNvSpPr>
              <a:spLocks noChangeArrowheads="1"/>
            </p:cNvSpPr>
            <p:nvPr/>
          </p:nvSpPr>
          <p:spPr bwMode="auto">
            <a:xfrm>
              <a:off x="1822" y="2456"/>
              <a:ext cx="3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5" name="Rectangle 2287"/>
            <p:cNvSpPr>
              <a:spLocks noChangeArrowheads="1"/>
            </p:cNvSpPr>
            <p:nvPr/>
          </p:nvSpPr>
          <p:spPr bwMode="auto">
            <a:xfrm>
              <a:off x="1825" y="2456"/>
              <a:ext cx="2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6" name="Rectangle 2288"/>
            <p:cNvSpPr>
              <a:spLocks noChangeArrowheads="1"/>
            </p:cNvSpPr>
            <p:nvPr/>
          </p:nvSpPr>
          <p:spPr bwMode="auto">
            <a:xfrm>
              <a:off x="1827" y="2456"/>
              <a:ext cx="4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7" name="Rectangle 2289"/>
            <p:cNvSpPr>
              <a:spLocks noChangeArrowheads="1"/>
            </p:cNvSpPr>
            <p:nvPr/>
          </p:nvSpPr>
          <p:spPr bwMode="auto">
            <a:xfrm>
              <a:off x="1831" y="2456"/>
              <a:ext cx="2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8" name="Rectangle 2290"/>
            <p:cNvSpPr>
              <a:spLocks noChangeArrowheads="1"/>
            </p:cNvSpPr>
            <p:nvPr/>
          </p:nvSpPr>
          <p:spPr bwMode="auto">
            <a:xfrm>
              <a:off x="1833" y="2456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99" name="Rectangle 2291"/>
            <p:cNvSpPr>
              <a:spLocks noChangeArrowheads="1"/>
            </p:cNvSpPr>
            <p:nvPr/>
          </p:nvSpPr>
          <p:spPr bwMode="auto">
            <a:xfrm>
              <a:off x="1836" y="2456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0" name="Rectangle 2292"/>
            <p:cNvSpPr>
              <a:spLocks noChangeArrowheads="1"/>
            </p:cNvSpPr>
            <p:nvPr/>
          </p:nvSpPr>
          <p:spPr bwMode="auto">
            <a:xfrm>
              <a:off x="1839" y="2456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1" name="Rectangle 2293"/>
            <p:cNvSpPr>
              <a:spLocks noChangeArrowheads="1"/>
            </p:cNvSpPr>
            <p:nvPr/>
          </p:nvSpPr>
          <p:spPr bwMode="auto">
            <a:xfrm>
              <a:off x="1842" y="2456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2" name="Rectangle 2294"/>
            <p:cNvSpPr>
              <a:spLocks noChangeArrowheads="1"/>
            </p:cNvSpPr>
            <p:nvPr/>
          </p:nvSpPr>
          <p:spPr bwMode="auto">
            <a:xfrm>
              <a:off x="1845" y="2456"/>
              <a:ext cx="3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3" name="Rectangle 2295"/>
            <p:cNvSpPr>
              <a:spLocks noChangeArrowheads="1"/>
            </p:cNvSpPr>
            <p:nvPr/>
          </p:nvSpPr>
          <p:spPr bwMode="auto">
            <a:xfrm>
              <a:off x="1848" y="2456"/>
              <a:ext cx="3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4" name="Rectangle 2296"/>
            <p:cNvSpPr>
              <a:spLocks noChangeArrowheads="1"/>
            </p:cNvSpPr>
            <p:nvPr/>
          </p:nvSpPr>
          <p:spPr bwMode="auto">
            <a:xfrm>
              <a:off x="1851" y="2456"/>
              <a:ext cx="2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5" name="Rectangle 2297"/>
            <p:cNvSpPr>
              <a:spLocks noChangeArrowheads="1"/>
            </p:cNvSpPr>
            <p:nvPr/>
          </p:nvSpPr>
          <p:spPr bwMode="auto">
            <a:xfrm>
              <a:off x="1853" y="2456"/>
              <a:ext cx="3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6" name="Rectangle 2298"/>
            <p:cNvSpPr>
              <a:spLocks noChangeArrowheads="1"/>
            </p:cNvSpPr>
            <p:nvPr/>
          </p:nvSpPr>
          <p:spPr bwMode="auto">
            <a:xfrm>
              <a:off x="1856" y="2456"/>
              <a:ext cx="3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7" name="Rectangle 2299"/>
            <p:cNvSpPr>
              <a:spLocks noChangeArrowheads="1"/>
            </p:cNvSpPr>
            <p:nvPr/>
          </p:nvSpPr>
          <p:spPr bwMode="auto">
            <a:xfrm>
              <a:off x="1859" y="2456"/>
              <a:ext cx="2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8" name="Rectangle 2300"/>
            <p:cNvSpPr>
              <a:spLocks noChangeArrowheads="1"/>
            </p:cNvSpPr>
            <p:nvPr/>
          </p:nvSpPr>
          <p:spPr bwMode="auto">
            <a:xfrm>
              <a:off x="1861" y="2456"/>
              <a:ext cx="4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09" name="Rectangle 2301"/>
            <p:cNvSpPr>
              <a:spLocks noChangeArrowheads="1"/>
            </p:cNvSpPr>
            <p:nvPr/>
          </p:nvSpPr>
          <p:spPr bwMode="auto">
            <a:xfrm>
              <a:off x="1865" y="2456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0" name="Rectangle 2302"/>
            <p:cNvSpPr>
              <a:spLocks noChangeArrowheads="1"/>
            </p:cNvSpPr>
            <p:nvPr/>
          </p:nvSpPr>
          <p:spPr bwMode="auto">
            <a:xfrm>
              <a:off x="1868" y="2456"/>
              <a:ext cx="3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1" name="Rectangle 2303"/>
            <p:cNvSpPr>
              <a:spLocks noChangeArrowheads="1"/>
            </p:cNvSpPr>
            <p:nvPr/>
          </p:nvSpPr>
          <p:spPr bwMode="auto">
            <a:xfrm>
              <a:off x="1871" y="2456"/>
              <a:ext cx="2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2" name="Rectangle 2304"/>
            <p:cNvSpPr>
              <a:spLocks noChangeArrowheads="1"/>
            </p:cNvSpPr>
            <p:nvPr/>
          </p:nvSpPr>
          <p:spPr bwMode="auto">
            <a:xfrm>
              <a:off x="1873" y="2456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3" name="Rectangle 2305"/>
            <p:cNvSpPr>
              <a:spLocks noChangeArrowheads="1"/>
            </p:cNvSpPr>
            <p:nvPr/>
          </p:nvSpPr>
          <p:spPr bwMode="auto">
            <a:xfrm>
              <a:off x="1876" y="2456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4" name="Rectangle 2306"/>
            <p:cNvSpPr>
              <a:spLocks noChangeArrowheads="1"/>
            </p:cNvSpPr>
            <p:nvPr/>
          </p:nvSpPr>
          <p:spPr bwMode="auto">
            <a:xfrm>
              <a:off x="1879" y="2456"/>
              <a:ext cx="4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5" name="Rectangle 2307"/>
            <p:cNvSpPr>
              <a:spLocks noChangeArrowheads="1"/>
            </p:cNvSpPr>
            <p:nvPr/>
          </p:nvSpPr>
          <p:spPr bwMode="auto">
            <a:xfrm>
              <a:off x="1883" y="2456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6" name="Rectangle 2308"/>
            <p:cNvSpPr>
              <a:spLocks noChangeArrowheads="1"/>
            </p:cNvSpPr>
            <p:nvPr/>
          </p:nvSpPr>
          <p:spPr bwMode="auto">
            <a:xfrm>
              <a:off x="1886" y="2456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7" name="Rectangle 2309"/>
            <p:cNvSpPr>
              <a:spLocks noChangeArrowheads="1"/>
            </p:cNvSpPr>
            <p:nvPr/>
          </p:nvSpPr>
          <p:spPr bwMode="auto">
            <a:xfrm>
              <a:off x="1889" y="2456"/>
              <a:ext cx="2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8" name="Rectangle 2310"/>
            <p:cNvSpPr>
              <a:spLocks noChangeArrowheads="1"/>
            </p:cNvSpPr>
            <p:nvPr/>
          </p:nvSpPr>
          <p:spPr bwMode="auto">
            <a:xfrm>
              <a:off x="1891" y="2456"/>
              <a:ext cx="3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19" name="Rectangle 2311"/>
            <p:cNvSpPr>
              <a:spLocks noChangeArrowheads="1"/>
            </p:cNvSpPr>
            <p:nvPr/>
          </p:nvSpPr>
          <p:spPr bwMode="auto">
            <a:xfrm>
              <a:off x="1894" y="2456"/>
              <a:ext cx="3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0" name="Rectangle 2312"/>
            <p:cNvSpPr>
              <a:spLocks noChangeArrowheads="1"/>
            </p:cNvSpPr>
            <p:nvPr/>
          </p:nvSpPr>
          <p:spPr bwMode="auto">
            <a:xfrm>
              <a:off x="1897" y="2456"/>
              <a:ext cx="2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1" name="Rectangle 2313"/>
            <p:cNvSpPr>
              <a:spLocks noChangeArrowheads="1"/>
            </p:cNvSpPr>
            <p:nvPr/>
          </p:nvSpPr>
          <p:spPr bwMode="auto">
            <a:xfrm>
              <a:off x="1899" y="2456"/>
              <a:ext cx="3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2" name="Rectangle 2314"/>
            <p:cNvSpPr>
              <a:spLocks noChangeArrowheads="1"/>
            </p:cNvSpPr>
            <p:nvPr/>
          </p:nvSpPr>
          <p:spPr bwMode="auto">
            <a:xfrm>
              <a:off x="1902" y="2456"/>
              <a:ext cx="4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3" name="Rectangle 2315"/>
            <p:cNvSpPr>
              <a:spLocks noChangeArrowheads="1"/>
            </p:cNvSpPr>
            <p:nvPr/>
          </p:nvSpPr>
          <p:spPr bwMode="auto">
            <a:xfrm>
              <a:off x="1906" y="2456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4" name="Rectangle 2316"/>
            <p:cNvSpPr>
              <a:spLocks noChangeArrowheads="1"/>
            </p:cNvSpPr>
            <p:nvPr/>
          </p:nvSpPr>
          <p:spPr bwMode="auto">
            <a:xfrm>
              <a:off x="1909" y="2456"/>
              <a:ext cx="2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5" name="Rectangle 2317"/>
            <p:cNvSpPr>
              <a:spLocks noChangeArrowheads="1"/>
            </p:cNvSpPr>
            <p:nvPr/>
          </p:nvSpPr>
          <p:spPr bwMode="auto">
            <a:xfrm>
              <a:off x="1911" y="2456"/>
              <a:ext cx="3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6" name="Rectangle 2318"/>
            <p:cNvSpPr>
              <a:spLocks noChangeArrowheads="1"/>
            </p:cNvSpPr>
            <p:nvPr/>
          </p:nvSpPr>
          <p:spPr bwMode="auto">
            <a:xfrm>
              <a:off x="1914" y="2456"/>
              <a:ext cx="3" cy="308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7" name="Rectangle 2319"/>
            <p:cNvSpPr>
              <a:spLocks noChangeArrowheads="1"/>
            </p:cNvSpPr>
            <p:nvPr/>
          </p:nvSpPr>
          <p:spPr bwMode="auto">
            <a:xfrm>
              <a:off x="1788" y="2456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8" name="Rectangle 2320"/>
            <p:cNvSpPr>
              <a:spLocks noChangeArrowheads="1"/>
            </p:cNvSpPr>
            <p:nvPr/>
          </p:nvSpPr>
          <p:spPr bwMode="auto">
            <a:xfrm>
              <a:off x="1754" y="2470"/>
              <a:ext cx="1" cy="28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29" name="Rectangle 2321"/>
            <p:cNvSpPr>
              <a:spLocks noChangeArrowheads="1"/>
            </p:cNvSpPr>
            <p:nvPr/>
          </p:nvSpPr>
          <p:spPr bwMode="auto">
            <a:xfrm>
              <a:off x="1754" y="2470"/>
              <a:ext cx="1" cy="284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0" name="Rectangle 2322"/>
            <p:cNvSpPr>
              <a:spLocks noChangeArrowheads="1"/>
            </p:cNvSpPr>
            <p:nvPr/>
          </p:nvSpPr>
          <p:spPr bwMode="auto">
            <a:xfrm>
              <a:off x="1755" y="2470"/>
              <a:ext cx="1" cy="284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1" name="Rectangle 2323"/>
            <p:cNvSpPr>
              <a:spLocks noChangeArrowheads="1"/>
            </p:cNvSpPr>
            <p:nvPr/>
          </p:nvSpPr>
          <p:spPr bwMode="auto">
            <a:xfrm>
              <a:off x="1755" y="2470"/>
              <a:ext cx="1" cy="284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2" name="Rectangle 2324"/>
            <p:cNvSpPr>
              <a:spLocks noChangeArrowheads="1"/>
            </p:cNvSpPr>
            <p:nvPr/>
          </p:nvSpPr>
          <p:spPr bwMode="auto">
            <a:xfrm>
              <a:off x="1756" y="2470"/>
              <a:ext cx="1" cy="284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3" name="Rectangle 2325"/>
            <p:cNvSpPr>
              <a:spLocks noChangeArrowheads="1"/>
            </p:cNvSpPr>
            <p:nvPr/>
          </p:nvSpPr>
          <p:spPr bwMode="auto">
            <a:xfrm>
              <a:off x="1757" y="2470"/>
              <a:ext cx="1" cy="284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4" name="Rectangle 2326"/>
            <p:cNvSpPr>
              <a:spLocks noChangeArrowheads="1"/>
            </p:cNvSpPr>
            <p:nvPr/>
          </p:nvSpPr>
          <p:spPr bwMode="auto">
            <a:xfrm>
              <a:off x="1757" y="2470"/>
              <a:ext cx="1" cy="28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5" name="Rectangle 2327"/>
            <p:cNvSpPr>
              <a:spLocks noChangeArrowheads="1"/>
            </p:cNvSpPr>
            <p:nvPr/>
          </p:nvSpPr>
          <p:spPr bwMode="auto">
            <a:xfrm>
              <a:off x="1758" y="2470"/>
              <a:ext cx="1" cy="284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6" name="Rectangle 2328"/>
            <p:cNvSpPr>
              <a:spLocks noChangeArrowheads="1"/>
            </p:cNvSpPr>
            <p:nvPr/>
          </p:nvSpPr>
          <p:spPr bwMode="auto">
            <a:xfrm>
              <a:off x="1759" y="2470"/>
              <a:ext cx="1" cy="284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7" name="Rectangle 2329"/>
            <p:cNvSpPr>
              <a:spLocks noChangeArrowheads="1"/>
            </p:cNvSpPr>
            <p:nvPr/>
          </p:nvSpPr>
          <p:spPr bwMode="auto">
            <a:xfrm>
              <a:off x="1759" y="2470"/>
              <a:ext cx="1" cy="284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8" name="Rectangle 2330"/>
            <p:cNvSpPr>
              <a:spLocks noChangeArrowheads="1"/>
            </p:cNvSpPr>
            <p:nvPr/>
          </p:nvSpPr>
          <p:spPr bwMode="auto">
            <a:xfrm>
              <a:off x="1760" y="2470"/>
              <a:ext cx="1" cy="284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39" name="Rectangle 2331"/>
            <p:cNvSpPr>
              <a:spLocks noChangeArrowheads="1"/>
            </p:cNvSpPr>
            <p:nvPr/>
          </p:nvSpPr>
          <p:spPr bwMode="auto">
            <a:xfrm>
              <a:off x="1760" y="2470"/>
              <a:ext cx="1" cy="284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0" name="Rectangle 2332"/>
            <p:cNvSpPr>
              <a:spLocks noChangeArrowheads="1"/>
            </p:cNvSpPr>
            <p:nvPr/>
          </p:nvSpPr>
          <p:spPr bwMode="auto">
            <a:xfrm>
              <a:off x="1761" y="2470"/>
              <a:ext cx="1" cy="284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1" name="Rectangle 2333"/>
            <p:cNvSpPr>
              <a:spLocks noChangeArrowheads="1"/>
            </p:cNvSpPr>
            <p:nvPr/>
          </p:nvSpPr>
          <p:spPr bwMode="auto">
            <a:xfrm>
              <a:off x="1762" y="2470"/>
              <a:ext cx="1" cy="284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2" name="Rectangle 2334"/>
            <p:cNvSpPr>
              <a:spLocks noChangeArrowheads="1"/>
            </p:cNvSpPr>
            <p:nvPr/>
          </p:nvSpPr>
          <p:spPr bwMode="auto">
            <a:xfrm>
              <a:off x="1762" y="2470"/>
              <a:ext cx="1" cy="284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3" name="Rectangle 2335"/>
            <p:cNvSpPr>
              <a:spLocks noChangeArrowheads="1"/>
            </p:cNvSpPr>
            <p:nvPr/>
          </p:nvSpPr>
          <p:spPr bwMode="auto">
            <a:xfrm>
              <a:off x="1763" y="2470"/>
              <a:ext cx="1" cy="28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4" name="Rectangle 2336"/>
            <p:cNvSpPr>
              <a:spLocks noChangeArrowheads="1"/>
            </p:cNvSpPr>
            <p:nvPr/>
          </p:nvSpPr>
          <p:spPr bwMode="auto">
            <a:xfrm>
              <a:off x="1764" y="2470"/>
              <a:ext cx="1" cy="284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5" name="Rectangle 2337"/>
            <p:cNvSpPr>
              <a:spLocks noChangeArrowheads="1"/>
            </p:cNvSpPr>
            <p:nvPr/>
          </p:nvSpPr>
          <p:spPr bwMode="auto">
            <a:xfrm>
              <a:off x="1764" y="2470"/>
              <a:ext cx="1" cy="284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6" name="Rectangle 2338"/>
            <p:cNvSpPr>
              <a:spLocks noChangeArrowheads="1"/>
            </p:cNvSpPr>
            <p:nvPr/>
          </p:nvSpPr>
          <p:spPr bwMode="auto">
            <a:xfrm>
              <a:off x="1765" y="2470"/>
              <a:ext cx="1" cy="284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7" name="Rectangle 2339"/>
            <p:cNvSpPr>
              <a:spLocks noChangeArrowheads="1"/>
            </p:cNvSpPr>
            <p:nvPr/>
          </p:nvSpPr>
          <p:spPr bwMode="auto">
            <a:xfrm>
              <a:off x="1766" y="2470"/>
              <a:ext cx="1" cy="284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8" name="Rectangle 2340"/>
            <p:cNvSpPr>
              <a:spLocks noChangeArrowheads="1"/>
            </p:cNvSpPr>
            <p:nvPr/>
          </p:nvSpPr>
          <p:spPr bwMode="auto">
            <a:xfrm>
              <a:off x="1766" y="2470"/>
              <a:ext cx="1" cy="284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49" name="Rectangle 2341"/>
            <p:cNvSpPr>
              <a:spLocks noChangeArrowheads="1"/>
            </p:cNvSpPr>
            <p:nvPr/>
          </p:nvSpPr>
          <p:spPr bwMode="auto">
            <a:xfrm>
              <a:off x="1767" y="2470"/>
              <a:ext cx="1" cy="284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0" name="Rectangle 2342"/>
            <p:cNvSpPr>
              <a:spLocks noChangeArrowheads="1"/>
            </p:cNvSpPr>
            <p:nvPr/>
          </p:nvSpPr>
          <p:spPr bwMode="auto">
            <a:xfrm>
              <a:off x="1767" y="2470"/>
              <a:ext cx="1" cy="284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1" name="Rectangle 2343"/>
            <p:cNvSpPr>
              <a:spLocks noChangeArrowheads="1"/>
            </p:cNvSpPr>
            <p:nvPr/>
          </p:nvSpPr>
          <p:spPr bwMode="auto">
            <a:xfrm>
              <a:off x="1768" y="2470"/>
              <a:ext cx="1" cy="28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2" name="Rectangle 2344"/>
            <p:cNvSpPr>
              <a:spLocks noChangeArrowheads="1"/>
            </p:cNvSpPr>
            <p:nvPr/>
          </p:nvSpPr>
          <p:spPr bwMode="auto">
            <a:xfrm>
              <a:off x="1769" y="2470"/>
              <a:ext cx="1" cy="284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3" name="Rectangle 2345"/>
            <p:cNvSpPr>
              <a:spLocks noChangeArrowheads="1"/>
            </p:cNvSpPr>
            <p:nvPr/>
          </p:nvSpPr>
          <p:spPr bwMode="auto">
            <a:xfrm>
              <a:off x="1769" y="2470"/>
              <a:ext cx="1" cy="284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4" name="Rectangle 2346"/>
            <p:cNvSpPr>
              <a:spLocks noChangeArrowheads="1"/>
            </p:cNvSpPr>
            <p:nvPr/>
          </p:nvSpPr>
          <p:spPr bwMode="auto">
            <a:xfrm>
              <a:off x="1770" y="2470"/>
              <a:ext cx="1" cy="284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5" name="Rectangle 2347"/>
            <p:cNvSpPr>
              <a:spLocks noChangeArrowheads="1"/>
            </p:cNvSpPr>
            <p:nvPr/>
          </p:nvSpPr>
          <p:spPr bwMode="auto">
            <a:xfrm>
              <a:off x="1771" y="2470"/>
              <a:ext cx="1" cy="284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6" name="Rectangle 2348"/>
            <p:cNvSpPr>
              <a:spLocks noChangeArrowheads="1"/>
            </p:cNvSpPr>
            <p:nvPr/>
          </p:nvSpPr>
          <p:spPr bwMode="auto">
            <a:xfrm>
              <a:off x="1771" y="2470"/>
              <a:ext cx="1" cy="284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7" name="Rectangle 2349"/>
            <p:cNvSpPr>
              <a:spLocks noChangeArrowheads="1"/>
            </p:cNvSpPr>
            <p:nvPr/>
          </p:nvSpPr>
          <p:spPr bwMode="auto">
            <a:xfrm>
              <a:off x="1772" y="2470"/>
              <a:ext cx="1" cy="284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8" name="Rectangle 2350"/>
            <p:cNvSpPr>
              <a:spLocks noChangeArrowheads="1"/>
            </p:cNvSpPr>
            <p:nvPr/>
          </p:nvSpPr>
          <p:spPr bwMode="auto">
            <a:xfrm>
              <a:off x="1772" y="2470"/>
              <a:ext cx="1" cy="284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59" name="Rectangle 2351"/>
            <p:cNvSpPr>
              <a:spLocks noChangeArrowheads="1"/>
            </p:cNvSpPr>
            <p:nvPr/>
          </p:nvSpPr>
          <p:spPr bwMode="auto">
            <a:xfrm>
              <a:off x="1773" y="2470"/>
              <a:ext cx="1" cy="284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0" name="Rectangle 2352"/>
            <p:cNvSpPr>
              <a:spLocks noChangeArrowheads="1"/>
            </p:cNvSpPr>
            <p:nvPr/>
          </p:nvSpPr>
          <p:spPr bwMode="auto">
            <a:xfrm>
              <a:off x="1774" y="2470"/>
              <a:ext cx="1" cy="284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1" name="Rectangle 2353"/>
            <p:cNvSpPr>
              <a:spLocks noChangeArrowheads="1"/>
            </p:cNvSpPr>
            <p:nvPr/>
          </p:nvSpPr>
          <p:spPr bwMode="auto">
            <a:xfrm>
              <a:off x="1774" y="2470"/>
              <a:ext cx="1" cy="284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2" name="Rectangle 2354"/>
            <p:cNvSpPr>
              <a:spLocks noChangeArrowheads="1"/>
            </p:cNvSpPr>
            <p:nvPr/>
          </p:nvSpPr>
          <p:spPr bwMode="auto">
            <a:xfrm>
              <a:off x="1775" y="2470"/>
              <a:ext cx="1" cy="284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3" name="Rectangle 2355"/>
            <p:cNvSpPr>
              <a:spLocks noChangeArrowheads="1"/>
            </p:cNvSpPr>
            <p:nvPr/>
          </p:nvSpPr>
          <p:spPr bwMode="auto">
            <a:xfrm>
              <a:off x="1776" y="2470"/>
              <a:ext cx="1" cy="284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4" name="Rectangle 2356"/>
            <p:cNvSpPr>
              <a:spLocks noChangeArrowheads="1"/>
            </p:cNvSpPr>
            <p:nvPr/>
          </p:nvSpPr>
          <p:spPr bwMode="auto">
            <a:xfrm>
              <a:off x="1776" y="2470"/>
              <a:ext cx="1" cy="284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5" name="Rectangle 2357"/>
            <p:cNvSpPr>
              <a:spLocks noChangeArrowheads="1"/>
            </p:cNvSpPr>
            <p:nvPr/>
          </p:nvSpPr>
          <p:spPr bwMode="auto">
            <a:xfrm>
              <a:off x="1777" y="2470"/>
              <a:ext cx="1" cy="284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6" name="Rectangle 2358"/>
            <p:cNvSpPr>
              <a:spLocks noChangeArrowheads="1"/>
            </p:cNvSpPr>
            <p:nvPr/>
          </p:nvSpPr>
          <p:spPr bwMode="auto">
            <a:xfrm>
              <a:off x="1778" y="2470"/>
              <a:ext cx="1" cy="28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7" name="Rectangle 2359"/>
            <p:cNvSpPr>
              <a:spLocks noChangeArrowheads="1"/>
            </p:cNvSpPr>
            <p:nvPr/>
          </p:nvSpPr>
          <p:spPr bwMode="auto">
            <a:xfrm>
              <a:off x="1778" y="2470"/>
              <a:ext cx="1" cy="284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8" name="Rectangle 2360"/>
            <p:cNvSpPr>
              <a:spLocks noChangeArrowheads="1"/>
            </p:cNvSpPr>
            <p:nvPr/>
          </p:nvSpPr>
          <p:spPr bwMode="auto">
            <a:xfrm>
              <a:off x="1779" y="2470"/>
              <a:ext cx="1" cy="28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69" name="Rectangle 2361"/>
            <p:cNvSpPr>
              <a:spLocks noChangeArrowheads="1"/>
            </p:cNvSpPr>
            <p:nvPr/>
          </p:nvSpPr>
          <p:spPr bwMode="auto">
            <a:xfrm>
              <a:off x="1779" y="2470"/>
              <a:ext cx="1" cy="284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0" name="Rectangle 2362"/>
            <p:cNvSpPr>
              <a:spLocks noChangeArrowheads="1"/>
            </p:cNvSpPr>
            <p:nvPr/>
          </p:nvSpPr>
          <p:spPr bwMode="auto">
            <a:xfrm>
              <a:off x="1780" y="2470"/>
              <a:ext cx="1" cy="284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1" name="Rectangle 2363"/>
            <p:cNvSpPr>
              <a:spLocks noChangeArrowheads="1"/>
            </p:cNvSpPr>
            <p:nvPr/>
          </p:nvSpPr>
          <p:spPr bwMode="auto">
            <a:xfrm>
              <a:off x="1781" y="2470"/>
              <a:ext cx="1" cy="284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2" name="Rectangle 2364"/>
            <p:cNvSpPr>
              <a:spLocks noChangeArrowheads="1"/>
            </p:cNvSpPr>
            <p:nvPr/>
          </p:nvSpPr>
          <p:spPr bwMode="auto">
            <a:xfrm>
              <a:off x="1781" y="2470"/>
              <a:ext cx="1" cy="284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3" name="Rectangle 2365"/>
            <p:cNvSpPr>
              <a:spLocks noChangeArrowheads="1"/>
            </p:cNvSpPr>
            <p:nvPr/>
          </p:nvSpPr>
          <p:spPr bwMode="auto">
            <a:xfrm>
              <a:off x="1782" y="2470"/>
              <a:ext cx="1" cy="28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4" name="Rectangle 2366"/>
            <p:cNvSpPr>
              <a:spLocks noChangeArrowheads="1"/>
            </p:cNvSpPr>
            <p:nvPr/>
          </p:nvSpPr>
          <p:spPr bwMode="auto">
            <a:xfrm>
              <a:off x="1783" y="2470"/>
              <a:ext cx="1" cy="28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5" name="Rectangle 2367"/>
            <p:cNvSpPr>
              <a:spLocks noChangeArrowheads="1"/>
            </p:cNvSpPr>
            <p:nvPr/>
          </p:nvSpPr>
          <p:spPr bwMode="auto">
            <a:xfrm>
              <a:off x="1783" y="2470"/>
              <a:ext cx="1" cy="284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6" name="Rectangle 2368"/>
            <p:cNvSpPr>
              <a:spLocks noChangeArrowheads="1"/>
            </p:cNvSpPr>
            <p:nvPr/>
          </p:nvSpPr>
          <p:spPr bwMode="auto">
            <a:xfrm>
              <a:off x="1784" y="2470"/>
              <a:ext cx="1" cy="284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7" name="Rectangle 2369"/>
            <p:cNvSpPr>
              <a:spLocks noChangeArrowheads="1"/>
            </p:cNvSpPr>
            <p:nvPr/>
          </p:nvSpPr>
          <p:spPr bwMode="auto">
            <a:xfrm>
              <a:off x="1784" y="2470"/>
              <a:ext cx="1" cy="284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8" name="Rectangle 2370"/>
            <p:cNvSpPr>
              <a:spLocks noChangeArrowheads="1"/>
            </p:cNvSpPr>
            <p:nvPr/>
          </p:nvSpPr>
          <p:spPr bwMode="auto">
            <a:xfrm>
              <a:off x="1785" y="2470"/>
              <a:ext cx="1" cy="284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79" name="Rectangle 2371"/>
            <p:cNvSpPr>
              <a:spLocks noChangeArrowheads="1"/>
            </p:cNvSpPr>
            <p:nvPr/>
          </p:nvSpPr>
          <p:spPr bwMode="auto">
            <a:xfrm>
              <a:off x="1786" y="2470"/>
              <a:ext cx="1" cy="284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0" name="Rectangle 2372"/>
            <p:cNvSpPr>
              <a:spLocks noChangeArrowheads="1"/>
            </p:cNvSpPr>
            <p:nvPr/>
          </p:nvSpPr>
          <p:spPr bwMode="auto">
            <a:xfrm>
              <a:off x="1786" y="2470"/>
              <a:ext cx="1" cy="284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1" name="Rectangle 2373"/>
            <p:cNvSpPr>
              <a:spLocks noChangeArrowheads="1"/>
            </p:cNvSpPr>
            <p:nvPr/>
          </p:nvSpPr>
          <p:spPr bwMode="auto">
            <a:xfrm>
              <a:off x="1787" y="2470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2" name="Rectangle 2374"/>
            <p:cNvSpPr>
              <a:spLocks noChangeArrowheads="1"/>
            </p:cNvSpPr>
            <p:nvPr/>
          </p:nvSpPr>
          <p:spPr bwMode="auto">
            <a:xfrm>
              <a:off x="1754" y="2471"/>
              <a:ext cx="34" cy="2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3" name="Rectangle 2375"/>
            <p:cNvSpPr>
              <a:spLocks noChangeArrowheads="1"/>
            </p:cNvSpPr>
            <p:nvPr/>
          </p:nvSpPr>
          <p:spPr bwMode="auto">
            <a:xfrm>
              <a:off x="1762" y="2480"/>
              <a:ext cx="26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4" name="Rectangle 2376"/>
            <p:cNvSpPr>
              <a:spLocks noChangeArrowheads="1"/>
            </p:cNvSpPr>
            <p:nvPr/>
          </p:nvSpPr>
          <p:spPr bwMode="auto">
            <a:xfrm>
              <a:off x="1762" y="2483"/>
              <a:ext cx="26" cy="5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5" name="Rectangle 2377"/>
            <p:cNvSpPr>
              <a:spLocks noChangeArrowheads="1"/>
            </p:cNvSpPr>
            <p:nvPr/>
          </p:nvSpPr>
          <p:spPr bwMode="auto">
            <a:xfrm>
              <a:off x="1762" y="2488"/>
              <a:ext cx="26" cy="4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6" name="Rectangle 2378"/>
            <p:cNvSpPr>
              <a:spLocks noChangeArrowheads="1"/>
            </p:cNvSpPr>
            <p:nvPr/>
          </p:nvSpPr>
          <p:spPr bwMode="auto">
            <a:xfrm>
              <a:off x="1762" y="2492"/>
              <a:ext cx="26" cy="4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7" name="Rectangle 2379"/>
            <p:cNvSpPr>
              <a:spLocks noChangeArrowheads="1"/>
            </p:cNvSpPr>
            <p:nvPr/>
          </p:nvSpPr>
          <p:spPr bwMode="auto">
            <a:xfrm>
              <a:off x="1762" y="2496"/>
              <a:ext cx="26" cy="4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8" name="Rectangle 2380"/>
            <p:cNvSpPr>
              <a:spLocks noChangeArrowheads="1"/>
            </p:cNvSpPr>
            <p:nvPr/>
          </p:nvSpPr>
          <p:spPr bwMode="auto">
            <a:xfrm>
              <a:off x="1762" y="2500"/>
              <a:ext cx="26" cy="4"/>
            </a:xfrm>
            <a:prstGeom prst="rect">
              <a:avLst/>
            </a:prstGeom>
            <a:solidFill>
              <a:srgbClr val="F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89" name="Rectangle 2381"/>
            <p:cNvSpPr>
              <a:spLocks noChangeArrowheads="1"/>
            </p:cNvSpPr>
            <p:nvPr/>
          </p:nvSpPr>
          <p:spPr bwMode="auto">
            <a:xfrm>
              <a:off x="1762" y="2504"/>
              <a:ext cx="26" cy="5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0" name="Rectangle 2382"/>
            <p:cNvSpPr>
              <a:spLocks noChangeArrowheads="1"/>
            </p:cNvSpPr>
            <p:nvPr/>
          </p:nvSpPr>
          <p:spPr bwMode="auto">
            <a:xfrm>
              <a:off x="1762" y="2509"/>
              <a:ext cx="26" cy="3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1" name="Rectangle 2383"/>
            <p:cNvSpPr>
              <a:spLocks noChangeArrowheads="1"/>
            </p:cNvSpPr>
            <p:nvPr/>
          </p:nvSpPr>
          <p:spPr bwMode="auto">
            <a:xfrm>
              <a:off x="1762" y="2512"/>
              <a:ext cx="26" cy="5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2" name="Rectangle 2384"/>
            <p:cNvSpPr>
              <a:spLocks noChangeArrowheads="1"/>
            </p:cNvSpPr>
            <p:nvPr/>
          </p:nvSpPr>
          <p:spPr bwMode="auto">
            <a:xfrm>
              <a:off x="1762" y="2517"/>
              <a:ext cx="26" cy="4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3" name="Rectangle 2385"/>
            <p:cNvSpPr>
              <a:spLocks noChangeArrowheads="1"/>
            </p:cNvSpPr>
            <p:nvPr/>
          </p:nvSpPr>
          <p:spPr bwMode="auto">
            <a:xfrm>
              <a:off x="1762" y="2521"/>
              <a:ext cx="26" cy="4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4" name="Rectangle 2386"/>
            <p:cNvSpPr>
              <a:spLocks noChangeArrowheads="1"/>
            </p:cNvSpPr>
            <p:nvPr/>
          </p:nvSpPr>
          <p:spPr bwMode="auto">
            <a:xfrm>
              <a:off x="1762" y="2525"/>
              <a:ext cx="26" cy="4"/>
            </a:xfrm>
            <a:prstGeom prst="rect">
              <a:avLst/>
            </a:prstGeom>
            <a:solidFill>
              <a:srgbClr val="E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5" name="Rectangle 2387"/>
            <p:cNvSpPr>
              <a:spLocks noChangeArrowheads="1"/>
            </p:cNvSpPr>
            <p:nvPr/>
          </p:nvSpPr>
          <p:spPr bwMode="auto">
            <a:xfrm>
              <a:off x="1762" y="2529"/>
              <a:ext cx="26" cy="4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6" name="Rectangle 2388"/>
            <p:cNvSpPr>
              <a:spLocks noChangeArrowheads="1"/>
            </p:cNvSpPr>
            <p:nvPr/>
          </p:nvSpPr>
          <p:spPr bwMode="auto">
            <a:xfrm>
              <a:off x="1762" y="2533"/>
              <a:ext cx="26" cy="4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7" name="Rectangle 2389"/>
            <p:cNvSpPr>
              <a:spLocks noChangeArrowheads="1"/>
            </p:cNvSpPr>
            <p:nvPr/>
          </p:nvSpPr>
          <p:spPr bwMode="auto">
            <a:xfrm>
              <a:off x="1762" y="2537"/>
              <a:ext cx="26" cy="4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8" name="Rectangle 2390"/>
            <p:cNvSpPr>
              <a:spLocks noChangeArrowheads="1"/>
            </p:cNvSpPr>
            <p:nvPr/>
          </p:nvSpPr>
          <p:spPr bwMode="auto">
            <a:xfrm>
              <a:off x="1762" y="2541"/>
              <a:ext cx="26" cy="5"/>
            </a:xfrm>
            <a:prstGeom prst="rect">
              <a:avLst/>
            </a:prstGeom>
            <a:solidFill>
              <a:srgbClr val="E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99" name="Rectangle 2391"/>
            <p:cNvSpPr>
              <a:spLocks noChangeArrowheads="1"/>
            </p:cNvSpPr>
            <p:nvPr/>
          </p:nvSpPr>
          <p:spPr bwMode="auto">
            <a:xfrm>
              <a:off x="1762" y="2546"/>
              <a:ext cx="26" cy="4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0" name="Rectangle 2392"/>
            <p:cNvSpPr>
              <a:spLocks noChangeArrowheads="1"/>
            </p:cNvSpPr>
            <p:nvPr/>
          </p:nvSpPr>
          <p:spPr bwMode="auto">
            <a:xfrm>
              <a:off x="1762" y="2550"/>
              <a:ext cx="26" cy="4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1" name="Rectangle 2393"/>
            <p:cNvSpPr>
              <a:spLocks noChangeArrowheads="1"/>
            </p:cNvSpPr>
            <p:nvPr/>
          </p:nvSpPr>
          <p:spPr bwMode="auto">
            <a:xfrm>
              <a:off x="1762" y="2554"/>
              <a:ext cx="26" cy="4"/>
            </a:xfrm>
            <a:prstGeom prst="rect">
              <a:avLst/>
            </a:prstGeom>
            <a:solidFill>
              <a:srgbClr val="D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2" name="Rectangle 2394"/>
            <p:cNvSpPr>
              <a:spLocks noChangeArrowheads="1"/>
            </p:cNvSpPr>
            <p:nvPr/>
          </p:nvSpPr>
          <p:spPr bwMode="auto">
            <a:xfrm>
              <a:off x="1762" y="2558"/>
              <a:ext cx="26" cy="4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3" name="Rectangle 2395"/>
            <p:cNvSpPr>
              <a:spLocks noChangeArrowheads="1"/>
            </p:cNvSpPr>
            <p:nvPr/>
          </p:nvSpPr>
          <p:spPr bwMode="auto">
            <a:xfrm>
              <a:off x="1762" y="2562"/>
              <a:ext cx="26" cy="4"/>
            </a:xfrm>
            <a:prstGeom prst="rect">
              <a:avLst/>
            </a:prstGeom>
            <a:solidFill>
              <a:srgbClr val="D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4" name="Rectangle 2396"/>
            <p:cNvSpPr>
              <a:spLocks noChangeArrowheads="1"/>
            </p:cNvSpPr>
            <p:nvPr/>
          </p:nvSpPr>
          <p:spPr bwMode="auto">
            <a:xfrm>
              <a:off x="1762" y="2566"/>
              <a:ext cx="26" cy="5"/>
            </a:xfrm>
            <a:prstGeom prst="rect">
              <a:avLst/>
            </a:prstGeom>
            <a:solidFill>
              <a:srgbClr val="D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5" name="Rectangle 2397"/>
            <p:cNvSpPr>
              <a:spLocks noChangeArrowheads="1"/>
            </p:cNvSpPr>
            <p:nvPr/>
          </p:nvSpPr>
          <p:spPr bwMode="auto">
            <a:xfrm>
              <a:off x="1762" y="2571"/>
              <a:ext cx="26" cy="3"/>
            </a:xfrm>
            <a:prstGeom prst="rect">
              <a:avLst/>
            </a:prstGeom>
            <a:solidFill>
              <a:srgbClr val="D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6" name="Rectangle 2398"/>
            <p:cNvSpPr>
              <a:spLocks noChangeArrowheads="1"/>
            </p:cNvSpPr>
            <p:nvPr/>
          </p:nvSpPr>
          <p:spPr bwMode="auto">
            <a:xfrm>
              <a:off x="1762" y="2574"/>
              <a:ext cx="26" cy="5"/>
            </a:xfrm>
            <a:prstGeom prst="rect">
              <a:avLst/>
            </a:prstGeom>
            <a:solidFill>
              <a:srgbClr val="D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7" name="Rectangle 2399"/>
            <p:cNvSpPr>
              <a:spLocks noChangeArrowheads="1"/>
            </p:cNvSpPr>
            <p:nvPr/>
          </p:nvSpPr>
          <p:spPr bwMode="auto">
            <a:xfrm>
              <a:off x="1762" y="2579"/>
              <a:ext cx="26" cy="3"/>
            </a:xfrm>
            <a:prstGeom prst="rect">
              <a:avLst/>
            </a:prstGeom>
            <a:solidFill>
              <a:srgbClr val="C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8" name="Rectangle 2400"/>
            <p:cNvSpPr>
              <a:spLocks noChangeArrowheads="1"/>
            </p:cNvSpPr>
            <p:nvPr/>
          </p:nvSpPr>
          <p:spPr bwMode="auto">
            <a:xfrm>
              <a:off x="1762" y="2582"/>
              <a:ext cx="26" cy="5"/>
            </a:xfrm>
            <a:prstGeom prst="rect">
              <a:avLst/>
            </a:prstGeom>
            <a:solidFill>
              <a:srgbClr val="C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09" name="Rectangle 2401"/>
            <p:cNvSpPr>
              <a:spLocks noChangeArrowheads="1"/>
            </p:cNvSpPr>
            <p:nvPr/>
          </p:nvSpPr>
          <p:spPr bwMode="auto">
            <a:xfrm>
              <a:off x="1762" y="2587"/>
              <a:ext cx="26" cy="4"/>
            </a:xfrm>
            <a:prstGeom prst="rect">
              <a:avLst/>
            </a:prstGeom>
            <a:solidFill>
              <a:srgbClr val="C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0" name="Rectangle 2402"/>
            <p:cNvSpPr>
              <a:spLocks noChangeArrowheads="1"/>
            </p:cNvSpPr>
            <p:nvPr/>
          </p:nvSpPr>
          <p:spPr bwMode="auto">
            <a:xfrm>
              <a:off x="1762" y="2591"/>
              <a:ext cx="26" cy="4"/>
            </a:xfrm>
            <a:prstGeom prst="rect">
              <a:avLst/>
            </a:prstGeom>
            <a:solidFill>
              <a:srgbClr val="C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1" name="Rectangle 2403"/>
            <p:cNvSpPr>
              <a:spLocks noChangeArrowheads="1"/>
            </p:cNvSpPr>
            <p:nvPr/>
          </p:nvSpPr>
          <p:spPr bwMode="auto">
            <a:xfrm>
              <a:off x="1762" y="2595"/>
              <a:ext cx="26" cy="5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2" name="Rectangle 2404"/>
            <p:cNvSpPr>
              <a:spLocks noChangeArrowheads="1"/>
            </p:cNvSpPr>
            <p:nvPr/>
          </p:nvSpPr>
          <p:spPr bwMode="auto">
            <a:xfrm>
              <a:off x="1762" y="2600"/>
              <a:ext cx="26" cy="5"/>
            </a:xfrm>
            <a:prstGeom prst="rect">
              <a:avLst/>
            </a:prstGeom>
            <a:solidFill>
              <a:srgbClr val="C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3" name="Rectangle 2405"/>
            <p:cNvSpPr>
              <a:spLocks noChangeArrowheads="1"/>
            </p:cNvSpPr>
            <p:nvPr/>
          </p:nvSpPr>
          <p:spPr bwMode="auto">
            <a:xfrm>
              <a:off x="1762" y="2605"/>
              <a:ext cx="26" cy="4"/>
            </a:xfrm>
            <a:prstGeom prst="rect">
              <a:avLst/>
            </a:prstGeom>
            <a:solidFill>
              <a:srgbClr val="C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4" name="Rectangle 2406"/>
            <p:cNvSpPr>
              <a:spLocks noChangeArrowheads="1"/>
            </p:cNvSpPr>
            <p:nvPr/>
          </p:nvSpPr>
          <p:spPr bwMode="auto">
            <a:xfrm>
              <a:off x="1762" y="2609"/>
              <a:ext cx="26" cy="5"/>
            </a:xfrm>
            <a:prstGeom prst="rect">
              <a:avLst/>
            </a:prstGeom>
            <a:solidFill>
              <a:srgbClr val="C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5" name="Rectangle 2407"/>
            <p:cNvSpPr>
              <a:spLocks noChangeArrowheads="1"/>
            </p:cNvSpPr>
            <p:nvPr/>
          </p:nvSpPr>
          <p:spPr bwMode="auto">
            <a:xfrm>
              <a:off x="1762" y="2614"/>
              <a:ext cx="26" cy="4"/>
            </a:xfrm>
            <a:prstGeom prst="rect">
              <a:avLst/>
            </a:prstGeom>
            <a:solidFill>
              <a:srgbClr val="B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6" name="Rectangle 2408"/>
            <p:cNvSpPr>
              <a:spLocks noChangeArrowheads="1"/>
            </p:cNvSpPr>
            <p:nvPr/>
          </p:nvSpPr>
          <p:spPr bwMode="auto">
            <a:xfrm>
              <a:off x="1762" y="2618"/>
              <a:ext cx="26" cy="4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17" name="Rectangle 2409"/>
            <p:cNvSpPr>
              <a:spLocks noChangeArrowheads="1"/>
            </p:cNvSpPr>
            <p:nvPr/>
          </p:nvSpPr>
          <p:spPr bwMode="auto">
            <a:xfrm>
              <a:off x="1762" y="2622"/>
              <a:ext cx="26" cy="4"/>
            </a:xfrm>
            <a:prstGeom prst="rect">
              <a:avLst/>
            </a:prstGeom>
            <a:solidFill>
              <a:srgbClr val="B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410"/>
          <p:cNvGrpSpPr>
            <a:grpSpLocks/>
          </p:cNvGrpSpPr>
          <p:nvPr/>
        </p:nvGrpSpPr>
        <p:grpSpPr bwMode="auto">
          <a:xfrm>
            <a:off x="2784475" y="3868738"/>
            <a:ext cx="681038" cy="1257300"/>
            <a:chOff x="1754" y="2437"/>
            <a:chExt cx="429" cy="792"/>
          </a:xfrm>
        </p:grpSpPr>
        <p:sp>
          <p:nvSpPr>
            <p:cNvPr id="43018" name="Rectangle 2411"/>
            <p:cNvSpPr>
              <a:spLocks noChangeArrowheads="1"/>
            </p:cNvSpPr>
            <p:nvPr/>
          </p:nvSpPr>
          <p:spPr bwMode="auto">
            <a:xfrm>
              <a:off x="1762" y="2626"/>
              <a:ext cx="26" cy="4"/>
            </a:xfrm>
            <a:prstGeom prst="rect">
              <a:avLst/>
            </a:prstGeom>
            <a:solidFill>
              <a:srgbClr val="B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Rectangle 2412"/>
            <p:cNvSpPr>
              <a:spLocks noChangeArrowheads="1"/>
            </p:cNvSpPr>
            <p:nvPr/>
          </p:nvSpPr>
          <p:spPr bwMode="auto">
            <a:xfrm>
              <a:off x="1762" y="2630"/>
              <a:ext cx="26" cy="4"/>
            </a:xfrm>
            <a:prstGeom prst="rect">
              <a:avLst/>
            </a:prstGeom>
            <a:solidFill>
              <a:srgbClr val="B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Rectangle 2413"/>
            <p:cNvSpPr>
              <a:spLocks noChangeArrowheads="1"/>
            </p:cNvSpPr>
            <p:nvPr/>
          </p:nvSpPr>
          <p:spPr bwMode="auto">
            <a:xfrm>
              <a:off x="1762" y="2634"/>
              <a:ext cx="26" cy="5"/>
            </a:xfrm>
            <a:prstGeom prst="rect">
              <a:avLst/>
            </a:prstGeom>
            <a:solidFill>
              <a:srgbClr val="B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Rectangle 2414"/>
            <p:cNvSpPr>
              <a:spLocks noChangeArrowheads="1"/>
            </p:cNvSpPr>
            <p:nvPr/>
          </p:nvSpPr>
          <p:spPr bwMode="auto">
            <a:xfrm>
              <a:off x="1762" y="2639"/>
              <a:ext cx="26" cy="3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Rectangle 2415"/>
            <p:cNvSpPr>
              <a:spLocks noChangeArrowheads="1"/>
            </p:cNvSpPr>
            <p:nvPr/>
          </p:nvSpPr>
          <p:spPr bwMode="auto">
            <a:xfrm>
              <a:off x="1762" y="2642"/>
              <a:ext cx="26" cy="5"/>
            </a:xfrm>
            <a:prstGeom prst="rect">
              <a:avLst/>
            </a:prstGeom>
            <a:solidFill>
              <a:srgbClr val="B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Rectangle 2416"/>
            <p:cNvSpPr>
              <a:spLocks noChangeArrowheads="1"/>
            </p:cNvSpPr>
            <p:nvPr/>
          </p:nvSpPr>
          <p:spPr bwMode="auto">
            <a:xfrm>
              <a:off x="1762" y="2647"/>
              <a:ext cx="26" cy="4"/>
            </a:xfrm>
            <a:prstGeom prst="rect">
              <a:avLst/>
            </a:prstGeom>
            <a:solidFill>
              <a:srgbClr val="A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Rectangle 2417"/>
            <p:cNvSpPr>
              <a:spLocks noChangeArrowheads="1"/>
            </p:cNvSpPr>
            <p:nvPr/>
          </p:nvSpPr>
          <p:spPr bwMode="auto">
            <a:xfrm>
              <a:off x="1762" y="2651"/>
              <a:ext cx="26" cy="4"/>
            </a:xfrm>
            <a:prstGeom prst="rect">
              <a:avLst/>
            </a:prstGeom>
            <a:solidFill>
              <a:srgbClr val="A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Rectangle 2418"/>
            <p:cNvSpPr>
              <a:spLocks noChangeArrowheads="1"/>
            </p:cNvSpPr>
            <p:nvPr/>
          </p:nvSpPr>
          <p:spPr bwMode="auto">
            <a:xfrm>
              <a:off x="1762" y="2655"/>
              <a:ext cx="26" cy="4"/>
            </a:xfrm>
            <a:prstGeom prst="rect">
              <a:avLst/>
            </a:prstGeom>
            <a:solidFill>
              <a:srgbClr val="A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Rectangle 2419"/>
            <p:cNvSpPr>
              <a:spLocks noChangeArrowheads="1"/>
            </p:cNvSpPr>
            <p:nvPr/>
          </p:nvSpPr>
          <p:spPr bwMode="auto">
            <a:xfrm>
              <a:off x="1762" y="2659"/>
              <a:ext cx="26" cy="4"/>
            </a:xfrm>
            <a:prstGeom prst="rect">
              <a:avLst/>
            </a:prstGeom>
            <a:solidFill>
              <a:srgbClr val="A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Rectangle 2420"/>
            <p:cNvSpPr>
              <a:spLocks noChangeArrowheads="1"/>
            </p:cNvSpPr>
            <p:nvPr/>
          </p:nvSpPr>
          <p:spPr bwMode="auto">
            <a:xfrm>
              <a:off x="1762" y="2663"/>
              <a:ext cx="26" cy="5"/>
            </a:xfrm>
            <a:prstGeom prst="rect">
              <a:avLst/>
            </a:prstGeom>
            <a:solidFill>
              <a:srgbClr val="A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Rectangle 2421"/>
            <p:cNvSpPr>
              <a:spLocks noChangeArrowheads="1"/>
            </p:cNvSpPr>
            <p:nvPr/>
          </p:nvSpPr>
          <p:spPr bwMode="auto">
            <a:xfrm>
              <a:off x="1762" y="2668"/>
              <a:ext cx="26" cy="3"/>
            </a:xfrm>
            <a:prstGeom prst="rect">
              <a:avLst/>
            </a:prstGeom>
            <a:solidFill>
              <a:srgbClr val="A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Rectangle 2422"/>
            <p:cNvSpPr>
              <a:spLocks noChangeArrowheads="1"/>
            </p:cNvSpPr>
            <p:nvPr/>
          </p:nvSpPr>
          <p:spPr bwMode="auto">
            <a:xfrm>
              <a:off x="1762" y="2671"/>
              <a:ext cx="26" cy="5"/>
            </a:xfrm>
            <a:prstGeom prst="rect">
              <a:avLst/>
            </a:prstGeom>
            <a:solidFill>
              <a:srgbClr val="A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Rectangle 2423"/>
            <p:cNvSpPr>
              <a:spLocks noChangeArrowheads="1"/>
            </p:cNvSpPr>
            <p:nvPr/>
          </p:nvSpPr>
          <p:spPr bwMode="auto">
            <a:xfrm>
              <a:off x="1762" y="2676"/>
              <a:ext cx="26" cy="4"/>
            </a:xfrm>
            <a:prstGeom prst="rect">
              <a:avLst/>
            </a:prstGeom>
            <a:solidFill>
              <a:srgbClr val="A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Rectangle 2424"/>
            <p:cNvSpPr>
              <a:spLocks noChangeArrowheads="1"/>
            </p:cNvSpPr>
            <p:nvPr/>
          </p:nvSpPr>
          <p:spPr bwMode="auto">
            <a:xfrm>
              <a:off x="1762" y="2680"/>
              <a:ext cx="26" cy="4"/>
            </a:xfrm>
            <a:prstGeom prst="rect">
              <a:avLst/>
            </a:prstGeom>
            <a:solidFill>
              <a:srgbClr val="9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Rectangle 2425"/>
            <p:cNvSpPr>
              <a:spLocks noChangeArrowheads="1"/>
            </p:cNvSpPr>
            <p:nvPr/>
          </p:nvSpPr>
          <p:spPr bwMode="auto">
            <a:xfrm>
              <a:off x="1762" y="2684"/>
              <a:ext cx="26" cy="4"/>
            </a:xfrm>
            <a:prstGeom prst="rect">
              <a:avLst/>
            </a:prstGeom>
            <a:solidFill>
              <a:srgbClr val="9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Rectangle 2426"/>
            <p:cNvSpPr>
              <a:spLocks noChangeArrowheads="1"/>
            </p:cNvSpPr>
            <p:nvPr/>
          </p:nvSpPr>
          <p:spPr bwMode="auto">
            <a:xfrm>
              <a:off x="1762" y="2688"/>
              <a:ext cx="26" cy="4"/>
            </a:xfrm>
            <a:prstGeom prst="rect">
              <a:avLst/>
            </a:prstGeom>
            <a:solidFill>
              <a:srgbClr val="9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Rectangle 2427"/>
            <p:cNvSpPr>
              <a:spLocks noChangeArrowheads="1"/>
            </p:cNvSpPr>
            <p:nvPr/>
          </p:nvSpPr>
          <p:spPr bwMode="auto">
            <a:xfrm>
              <a:off x="1762" y="2692"/>
              <a:ext cx="26" cy="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Rectangle 2428"/>
            <p:cNvSpPr>
              <a:spLocks noChangeArrowheads="1"/>
            </p:cNvSpPr>
            <p:nvPr/>
          </p:nvSpPr>
          <p:spPr bwMode="auto">
            <a:xfrm>
              <a:off x="1762" y="2697"/>
              <a:ext cx="26" cy="4"/>
            </a:xfrm>
            <a:prstGeom prst="rect">
              <a:avLst/>
            </a:prstGeom>
            <a:solidFill>
              <a:srgbClr val="9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Rectangle 2429"/>
            <p:cNvSpPr>
              <a:spLocks noChangeArrowheads="1"/>
            </p:cNvSpPr>
            <p:nvPr/>
          </p:nvSpPr>
          <p:spPr bwMode="auto">
            <a:xfrm>
              <a:off x="1762" y="2701"/>
              <a:ext cx="26" cy="4"/>
            </a:xfrm>
            <a:prstGeom prst="rect">
              <a:avLst/>
            </a:prstGeom>
            <a:solidFill>
              <a:srgbClr val="9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Rectangle 2430"/>
            <p:cNvSpPr>
              <a:spLocks noChangeArrowheads="1"/>
            </p:cNvSpPr>
            <p:nvPr/>
          </p:nvSpPr>
          <p:spPr bwMode="auto">
            <a:xfrm>
              <a:off x="1762" y="2705"/>
              <a:ext cx="26" cy="4"/>
            </a:xfrm>
            <a:prstGeom prst="rect">
              <a:avLst/>
            </a:prstGeom>
            <a:solidFill>
              <a:srgbClr val="9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Rectangle 2431"/>
            <p:cNvSpPr>
              <a:spLocks noChangeArrowheads="1"/>
            </p:cNvSpPr>
            <p:nvPr/>
          </p:nvSpPr>
          <p:spPr bwMode="auto">
            <a:xfrm>
              <a:off x="1762" y="2709"/>
              <a:ext cx="26" cy="4"/>
            </a:xfrm>
            <a:prstGeom prst="rect">
              <a:avLst/>
            </a:prstGeom>
            <a:solidFill>
              <a:srgbClr val="9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Rectangle 2432"/>
            <p:cNvSpPr>
              <a:spLocks noChangeArrowheads="1"/>
            </p:cNvSpPr>
            <p:nvPr/>
          </p:nvSpPr>
          <p:spPr bwMode="auto">
            <a:xfrm>
              <a:off x="1762" y="2713"/>
              <a:ext cx="26" cy="4"/>
            </a:xfrm>
            <a:prstGeom prst="rect">
              <a:avLst/>
            </a:prstGeom>
            <a:solidFill>
              <a:srgbClr val="8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Rectangle 2433"/>
            <p:cNvSpPr>
              <a:spLocks noChangeArrowheads="1"/>
            </p:cNvSpPr>
            <p:nvPr/>
          </p:nvSpPr>
          <p:spPr bwMode="auto">
            <a:xfrm>
              <a:off x="1762" y="2717"/>
              <a:ext cx="26" cy="4"/>
            </a:xfrm>
            <a:prstGeom prst="rect">
              <a:avLst/>
            </a:prstGeom>
            <a:solidFill>
              <a:srgbClr val="8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Rectangle 2434"/>
            <p:cNvSpPr>
              <a:spLocks noChangeArrowheads="1"/>
            </p:cNvSpPr>
            <p:nvPr/>
          </p:nvSpPr>
          <p:spPr bwMode="auto">
            <a:xfrm>
              <a:off x="1762" y="2721"/>
              <a:ext cx="26" cy="4"/>
            </a:xfrm>
            <a:prstGeom prst="rect">
              <a:avLst/>
            </a:prstGeom>
            <a:solidFill>
              <a:srgbClr val="8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Rectangle 2435"/>
            <p:cNvSpPr>
              <a:spLocks noChangeArrowheads="1"/>
            </p:cNvSpPr>
            <p:nvPr/>
          </p:nvSpPr>
          <p:spPr bwMode="auto">
            <a:xfrm>
              <a:off x="1762" y="2725"/>
              <a:ext cx="26" cy="5"/>
            </a:xfrm>
            <a:prstGeom prst="rect">
              <a:avLst/>
            </a:prstGeom>
            <a:solidFill>
              <a:srgbClr val="8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Rectangle 2436"/>
            <p:cNvSpPr>
              <a:spLocks noChangeArrowheads="1"/>
            </p:cNvSpPr>
            <p:nvPr/>
          </p:nvSpPr>
          <p:spPr bwMode="auto">
            <a:xfrm>
              <a:off x="1762" y="2730"/>
              <a:ext cx="26" cy="3"/>
            </a:xfrm>
            <a:prstGeom prst="rect">
              <a:avLst/>
            </a:prstGeom>
            <a:solidFill>
              <a:srgbClr val="8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Rectangle 2437"/>
            <p:cNvSpPr>
              <a:spLocks noChangeArrowheads="1"/>
            </p:cNvSpPr>
            <p:nvPr/>
          </p:nvSpPr>
          <p:spPr bwMode="auto">
            <a:xfrm>
              <a:off x="1762" y="2733"/>
              <a:ext cx="26" cy="5"/>
            </a:xfrm>
            <a:prstGeom prst="rect">
              <a:avLst/>
            </a:prstGeom>
            <a:solidFill>
              <a:srgbClr val="8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Rectangle 2438"/>
            <p:cNvSpPr>
              <a:spLocks noChangeArrowheads="1"/>
            </p:cNvSpPr>
            <p:nvPr/>
          </p:nvSpPr>
          <p:spPr bwMode="auto">
            <a:xfrm>
              <a:off x="1762" y="2738"/>
              <a:ext cx="26" cy="4"/>
            </a:xfrm>
            <a:prstGeom prst="rect">
              <a:avLst/>
            </a:prstGeom>
            <a:solidFill>
              <a:srgbClr val="8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Rectangle 2439"/>
            <p:cNvSpPr>
              <a:spLocks noChangeArrowheads="1"/>
            </p:cNvSpPr>
            <p:nvPr/>
          </p:nvSpPr>
          <p:spPr bwMode="auto">
            <a:xfrm>
              <a:off x="1762" y="2742"/>
              <a:ext cx="26" cy="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Rectangle 2440"/>
            <p:cNvSpPr>
              <a:spLocks noChangeArrowheads="1"/>
            </p:cNvSpPr>
            <p:nvPr/>
          </p:nvSpPr>
          <p:spPr bwMode="auto">
            <a:xfrm>
              <a:off x="1762" y="2480"/>
              <a:ext cx="26" cy="2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48" name="Picture 2441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954" y="2468"/>
              <a:ext cx="21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49" name="Rectangle 2442"/>
            <p:cNvSpPr>
              <a:spLocks noChangeArrowheads="1"/>
            </p:cNvSpPr>
            <p:nvPr/>
          </p:nvSpPr>
          <p:spPr bwMode="auto">
            <a:xfrm>
              <a:off x="1954" y="2468"/>
              <a:ext cx="21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050" name="Picture 2443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926" y="2456"/>
              <a:ext cx="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1" name="Picture 2444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926" y="2456"/>
              <a:ext cx="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52" name="Rectangle 2445"/>
            <p:cNvSpPr>
              <a:spLocks noChangeArrowheads="1"/>
            </p:cNvSpPr>
            <p:nvPr/>
          </p:nvSpPr>
          <p:spPr bwMode="auto">
            <a:xfrm>
              <a:off x="1927" y="2494"/>
              <a:ext cx="48" cy="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Line 2446"/>
            <p:cNvSpPr>
              <a:spLocks noChangeShapeType="1"/>
            </p:cNvSpPr>
            <p:nvPr/>
          </p:nvSpPr>
          <p:spPr bwMode="auto">
            <a:xfrm>
              <a:off x="1927" y="2456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4" name="Line 2447"/>
            <p:cNvSpPr>
              <a:spLocks noChangeShapeType="1"/>
            </p:cNvSpPr>
            <p:nvPr/>
          </p:nvSpPr>
          <p:spPr bwMode="auto">
            <a:xfrm>
              <a:off x="1975" y="2456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55" name="Rectangle 2448"/>
            <p:cNvSpPr>
              <a:spLocks noChangeArrowheads="1"/>
            </p:cNvSpPr>
            <p:nvPr/>
          </p:nvSpPr>
          <p:spPr bwMode="auto">
            <a:xfrm>
              <a:off x="1935" y="2501"/>
              <a:ext cx="32" cy="1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Rectangle 2449"/>
            <p:cNvSpPr>
              <a:spLocks noChangeArrowheads="1"/>
            </p:cNvSpPr>
            <p:nvPr/>
          </p:nvSpPr>
          <p:spPr bwMode="auto">
            <a:xfrm>
              <a:off x="1935" y="2501"/>
              <a:ext cx="32" cy="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Rectangle 2450"/>
            <p:cNvSpPr>
              <a:spLocks noChangeArrowheads="1"/>
            </p:cNvSpPr>
            <p:nvPr/>
          </p:nvSpPr>
          <p:spPr bwMode="auto">
            <a:xfrm>
              <a:off x="1938" y="2507"/>
              <a:ext cx="9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Rectangle 2451"/>
            <p:cNvSpPr>
              <a:spLocks noChangeArrowheads="1"/>
            </p:cNvSpPr>
            <p:nvPr/>
          </p:nvSpPr>
          <p:spPr bwMode="auto">
            <a:xfrm>
              <a:off x="1947" y="2507"/>
              <a:ext cx="8" cy="5"/>
            </a:xfrm>
            <a:prstGeom prst="rect">
              <a:avLst/>
            </a:prstGeom>
            <a:solidFill>
              <a:srgbClr val="9F9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Rectangle 2452"/>
            <p:cNvSpPr>
              <a:spLocks noChangeArrowheads="1"/>
            </p:cNvSpPr>
            <p:nvPr/>
          </p:nvSpPr>
          <p:spPr bwMode="auto">
            <a:xfrm>
              <a:off x="1938" y="2504"/>
              <a:ext cx="1" cy="3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Rectangle 2453"/>
            <p:cNvSpPr>
              <a:spLocks noChangeArrowheads="1"/>
            </p:cNvSpPr>
            <p:nvPr/>
          </p:nvSpPr>
          <p:spPr bwMode="auto">
            <a:xfrm>
              <a:off x="1938" y="2504"/>
              <a:ext cx="1" cy="3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Rectangle 2454"/>
            <p:cNvSpPr>
              <a:spLocks noChangeArrowheads="1"/>
            </p:cNvSpPr>
            <p:nvPr/>
          </p:nvSpPr>
          <p:spPr bwMode="auto">
            <a:xfrm>
              <a:off x="1939" y="2504"/>
              <a:ext cx="1" cy="3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Rectangle 2455"/>
            <p:cNvSpPr>
              <a:spLocks noChangeArrowheads="1"/>
            </p:cNvSpPr>
            <p:nvPr/>
          </p:nvSpPr>
          <p:spPr bwMode="auto">
            <a:xfrm>
              <a:off x="1940" y="2504"/>
              <a:ext cx="1" cy="3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Rectangle 2456"/>
            <p:cNvSpPr>
              <a:spLocks noChangeArrowheads="1"/>
            </p:cNvSpPr>
            <p:nvPr/>
          </p:nvSpPr>
          <p:spPr bwMode="auto">
            <a:xfrm>
              <a:off x="1940" y="2504"/>
              <a:ext cx="1" cy="3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Rectangle 2457"/>
            <p:cNvSpPr>
              <a:spLocks noChangeArrowheads="1"/>
            </p:cNvSpPr>
            <p:nvPr/>
          </p:nvSpPr>
          <p:spPr bwMode="auto">
            <a:xfrm>
              <a:off x="1941" y="2504"/>
              <a:ext cx="1" cy="3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Rectangle 2458"/>
            <p:cNvSpPr>
              <a:spLocks noChangeArrowheads="1"/>
            </p:cNvSpPr>
            <p:nvPr/>
          </p:nvSpPr>
          <p:spPr bwMode="auto">
            <a:xfrm>
              <a:off x="1942" y="2504"/>
              <a:ext cx="1" cy="3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Rectangle 2459"/>
            <p:cNvSpPr>
              <a:spLocks noChangeArrowheads="1"/>
            </p:cNvSpPr>
            <p:nvPr/>
          </p:nvSpPr>
          <p:spPr bwMode="auto">
            <a:xfrm>
              <a:off x="1942" y="2504"/>
              <a:ext cx="1" cy="3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Rectangle 2460"/>
            <p:cNvSpPr>
              <a:spLocks noChangeArrowheads="1"/>
            </p:cNvSpPr>
            <p:nvPr/>
          </p:nvSpPr>
          <p:spPr bwMode="auto">
            <a:xfrm>
              <a:off x="1943" y="2504"/>
              <a:ext cx="1" cy="3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Rectangle 2461"/>
            <p:cNvSpPr>
              <a:spLocks noChangeArrowheads="1"/>
            </p:cNvSpPr>
            <p:nvPr/>
          </p:nvSpPr>
          <p:spPr bwMode="auto">
            <a:xfrm>
              <a:off x="1943" y="2504"/>
              <a:ext cx="1" cy="3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Rectangle 2462"/>
            <p:cNvSpPr>
              <a:spLocks noChangeArrowheads="1"/>
            </p:cNvSpPr>
            <p:nvPr/>
          </p:nvSpPr>
          <p:spPr bwMode="auto">
            <a:xfrm>
              <a:off x="1944" y="2504"/>
              <a:ext cx="1" cy="3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Rectangle 2463"/>
            <p:cNvSpPr>
              <a:spLocks noChangeArrowheads="1"/>
            </p:cNvSpPr>
            <p:nvPr/>
          </p:nvSpPr>
          <p:spPr bwMode="auto">
            <a:xfrm>
              <a:off x="1945" y="2504"/>
              <a:ext cx="1" cy="3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Rectangle 2464"/>
            <p:cNvSpPr>
              <a:spLocks noChangeArrowheads="1"/>
            </p:cNvSpPr>
            <p:nvPr/>
          </p:nvSpPr>
          <p:spPr bwMode="auto">
            <a:xfrm>
              <a:off x="1945" y="2504"/>
              <a:ext cx="1" cy="3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Rectangle 2465"/>
            <p:cNvSpPr>
              <a:spLocks noChangeArrowheads="1"/>
            </p:cNvSpPr>
            <p:nvPr/>
          </p:nvSpPr>
          <p:spPr bwMode="auto">
            <a:xfrm>
              <a:off x="1946" y="2504"/>
              <a:ext cx="1" cy="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Rectangle 2466"/>
            <p:cNvSpPr>
              <a:spLocks noChangeArrowheads="1"/>
            </p:cNvSpPr>
            <p:nvPr/>
          </p:nvSpPr>
          <p:spPr bwMode="auto">
            <a:xfrm>
              <a:off x="1947" y="2504"/>
              <a:ext cx="1" cy="3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Rectangle 2467"/>
            <p:cNvSpPr>
              <a:spLocks noChangeArrowheads="1"/>
            </p:cNvSpPr>
            <p:nvPr/>
          </p:nvSpPr>
          <p:spPr bwMode="auto">
            <a:xfrm>
              <a:off x="1947" y="2504"/>
              <a:ext cx="1" cy="3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Rectangle 2468"/>
            <p:cNvSpPr>
              <a:spLocks noChangeArrowheads="1"/>
            </p:cNvSpPr>
            <p:nvPr/>
          </p:nvSpPr>
          <p:spPr bwMode="auto">
            <a:xfrm>
              <a:off x="1948" y="2504"/>
              <a:ext cx="1" cy="3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Rectangle 2469"/>
            <p:cNvSpPr>
              <a:spLocks noChangeArrowheads="1"/>
            </p:cNvSpPr>
            <p:nvPr/>
          </p:nvSpPr>
          <p:spPr bwMode="auto">
            <a:xfrm>
              <a:off x="1949" y="2504"/>
              <a:ext cx="1" cy="3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Rectangle 2470"/>
            <p:cNvSpPr>
              <a:spLocks noChangeArrowheads="1"/>
            </p:cNvSpPr>
            <p:nvPr/>
          </p:nvSpPr>
          <p:spPr bwMode="auto">
            <a:xfrm>
              <a:off x="1949" y="2504"/>
              <a:ext cx="1" cy="3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Rectangle 2471"/>
            <p:cNvSpPr>
              <a:spLocks noChangeArrowheads="1"/>
            </p:cNvSpPr>
            <p:nvPr/>
          </p:nvSpPr>
          <p:spPr bwMode="auto">
            <a:xfrm>
              <a:off x="1950" y="2504"/>
              <a:ext cx="1" cy="3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Rectangle 2472"/>
            <p:cNvSpPr>
              <a:spLocks noChangeArrowheads="1"/>
            </p:cNvSpPr>
            <p:nvPr/>
          </p:nvSpPr>
          <p:spPr bwMode="auto">
            <a:xfrm>
              <a:off x="1950" y="2504"/>
              <a:ext cx="1" cy="3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Rectangle 2473"/>
            <p:cNvSpPr>
              <a:spLocks noChangeArrowheads="1"/>
            </p:cNvSpPr>
            <p:nvPr/>
          </p:nvSpPr>
          <p:spPr bwMode="auto">
            <a:xfrm>
              <a:off x="1951" y="2504"/>
              <a:ext cx="1" cy="3"/>
            </a:xfrm>
            <a:prstGeom prst="rect">
              <a:avLst/>
            </a:prstGeom>
            <a:solidFill>
              <a:srgbClr val="C1C1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Rectangle 2474"/>
            <p:cNvSpPr>
              <a:spLocks noChangeArrowheads="1"/>
            </p:cNvSpPr>
            <p:nvPr/>
          </p:nvSpPr>
          <p:spPr bwMode="auto">
            <a:xfrm>
              <a:off x="1952" y="2504"/>
              <a:ext cx="1" cy="3"/>
            </a:xfrm>
            <a:prstGeom prst="rect">
              <a:avLst/>
            </a:prstGeom>
            <a:solidFill>
              <a:srgbClr val="C3C3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Rectangle 2475"/>
            <p:cNvSpPr>
              <a:spLocks noChangeArrowheads="1"/>
            </p:cNvSpPr>
            <p:nvPr/>
          </p:nvSpPr>
          <p:spPr bwMode="auto">
            <a:xfrm>
              <a:off x="1952" y="2504"/>
              <a:ext cx="1" cy="3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Rectangle 2476"/>
            <p:cNvSpPr>
              <a:spLocks noChangeArrowheads="1"/>
            </p:cNvSpPr>
            <p:nvPr/>
          </p:nvSpPr>
          <p:spPr bwMode="auto">
            <a:xfrm>
              <a:off x="1953" y="2504"/>
              <a:ext cx="1" cy="3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Rectangle 2477"/>
            <p:cNvSpPr>
              <a:spLocks noChangeArrowheads="1"/>
            </p:cNvSpPr>
            <p:nvPr/>
          </p:nvSpPr>
          <p:spPr bwMode="auto">
            <a:xfrm>
              <a:off x="1954" y="2504"/>
              <a:ext cx="1" cy="3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Rectangle 2478"/>
            <p:cNvSpPr>
              <a:spLocks noChangeArrowheads="1"/>
            </p:cNvSpPr>
            <p:nvPr/>
          </p:nvSpPr>
          <p:spPr bwMode="auto">
            <a:xfrm>
              <a:off x="1954" y="2504"/>
              <a:ext cx="1" cy="3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Rectangle 2479"/>
            <p:cNvSpPr>
              <a:spLocks noChangeArrowheads="1"/>
            </p:cNvSpPr>
            <p:nvPr/>
          </p:nvSpPr>
          <p:spPr bwMode="auto">
            <a:xfrm>
              <a:off x="1955" y="2504"/>
              <a:ext cx="1" cy="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Rectangle 2480"/>
            <p:cNvSpPr>
              <a:spLocks noChangeArrowheads="1"/>
            </p:cNvSpPr>
            <p:nvPr/>
          </p:nvSpPr>
          <p:spPr bwMode="auto">
            <a:xfrm>
              <a:off x="1955" y="2504"/>
              <a:ext cx="1" cy="3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Rectangle 2481"/>
            <p:cNvSpPr>
              <a:spLocks noChangeArrowheads="1"/>
            </p:cNvSpPr>
            <p:nvPr/>
          </p:nvSpPr>
          <p:spPr bwMode="auto">
            <a:xfrm>
              <a:off x="1956" y="2504"/>
              <a:ext cx="1" cy="3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Rectangle 2482"/>
            <p:cNvSpPr>
              <a:spLocks noChangeArrowheads="1"/>
            </p:cNvSpPr>
            <p:nvPr/>
          </p:nvSpPr>
          <p:spPr bwMode="auto">
            <a:xfrm>
              <a:off x="1957" y="2504"/>
              <a:ext cx="1" cy="3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Rectangle 2483"/>
            <p:cNvSpPr>
              <a:spLocks noChangeArrowheads="1"/>
            </p:cNvSpPr>
            <p:nvPr/>
          </p:nvSpPr>
          <p:spPr bwMode="auto">
            <a:xfrm>
              <a:off x="1957" y="2504"/>
              <a:ext cx="1" cy="3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Rectangle 2484"/>
            <p:cNvSpPr>
              <a:spLocks noChangeArrowheads="1"/>
            </p:cNvSpPr>
            <p:nvPr/>
          </p:nvSpPr>
          <p:spPr bwMode="auto">
            <a:xfrm>
              <a:off x="1958" y="2504"/>
              <a:ext cx="1" cy="3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Rectangle 2485"/>
            <p:cNvSpPr>
              <a:spLocks noChangeArrowheads="1"/>
            </p:cNvSpPr>
            <p:nvPr/>
          </p:nvSpPr>
          <p:spPr bwMode="auto">
            <a:xfrm>
              <a:off x="1959" y="2504"/>
              <a:ext cx="1" cy="3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Rectangle 2486"/>
            <p:cNvSpPr>
              <a:spLocks noChangeArrowheads="1"/>
            </p:cNvSpPr>
            <p:nvPr/>
          </p:nvSpPr>
          <p:spPr bwMode="auto">
            <a:xfrm>
              <a:off x="1959" y="2504"/>
              <a:ext cx="1" cy="3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Rectangle 2487"/>
            <p:cNvSpPr>
              <a:spLocks noChangeArrowheads="1"/>
            </p:cNvSpPr>
            <p:nvPr/>
          </p:nvSpPr>
          <p:spPr bwMode="auto">
            <a:xfrm>
              <a:off x="1960" y="2504"/>
              <a:ext cx="1" cy="3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Rectangle 2488"/>
            <p:cNvSpPr>
              <a:spLocks noChangeArrowheads="1"/>
            </p:cNvSpPr>
            <p:nvPr/>
          </p:nvSpPr>
          <p:spPr bwMode="auto">
            <a:xfrm>
              <a:off x="1961" y="2504"/>
              <a:ext cx="1" cy="3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Rectangle 2489"/>
            <p:cNvSpPr>
              <a:spLocks noChangeArrowheads="1"/>
            </p:cNvSpPr>
            <p:nvPr/>
          </p:nvSpPr>
          <p:spPr bwMode="auto">
            <a:xfrm>
              <a:off x="1961" y="2504"/>
              <a:ext cx="1" cy="3"/>
            </a:xfrm>
            <a:prstGeom prst="rect">
              <a:avLst/>
            </a:prstGeom>
            <a:solidFill>
              <a:srgbClr val="DFD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Rectangle 2490"/>
            <p:cNvSpPr>
              <a:spLocks noChangeArrowheads="1"/>
            </p:cNvSpPr>
            <p:nvPr/>
          </p:nvSpPr>
          <p:spPr bwMode="auto">
            <a:xfrm>
              <a:off x="1962" y="2504"/>
              <a:ext cx="1" cy="3"/>
            </a:xfrm>
            <a:prstGeom prst="rect">
              <a:avLst/>
            </a:prstGeom>
            <a:solidFill>
              <a:srgbClr val="E1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8" name="Rectangle 2491"/>
            <p:cNvSpPr>
              <a:spLocks noChangeArrowheads="1"/>
            </p:cNvSpPr>
            <p:nvPr/>
          </p:nvSpPr>
          <p:spPr bwMode="auto">
            <a:xfrm>
              <a:off x="1962" y="2504"/>
              <a:ext cx="1" cy="3"/>
            </a:xfrm>
            <a:prstGeom prst="rect">
              <a:avLst/>
            </a:prstGeom>
            <a:solidFill>
              <a:srgbClr val="E3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Rectangle 2492"/>
            <p:cNvSpPr>
              <a:spLocks noChangeArrowheads="1"/>
            </p:cNvSpPr>
            <p:nvPr/>
          </p:nvSpPr>
          <p:spPr bwMode="auto">
            <a:xfrm>
              <a:off x="1955" y="2507"/>
              <a:ext cx="9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Freeform 2493"/>
            <p:cNvSpPr>
              <a:spLocks/>
            </p:cNvSpPr>
            <p:nvPr/>
          </p:nvSpPr>
          <p:spPr bwMode="auto">
            <a:xfrm>
              <a:off x="1754" y="2437"/>
              <a:ext cx="250" cy="327"/>
            </a:xfrm>
            <a:custGeom>
              <a:avLst/>
              <a:gdLst>
                <a:gd name="T0" fmla="*/ 34 w 500"/>
                <a:gd name="T1" fmla="*/ 327 h 654"/>
                <a:gd name="T2" fmla="*/ 34 w 500"/>
                <a:gd name="T3" fmla="*/ 317 h 654"/>
                <a:gd name="T4" fmla="*/ 0 w 500"/>
                <a:gd name="T5" fmla="*/ 317 h 654"/>
                <a:gd name="T6" fmla="*/ 0 w 500"/>
                <a:gd name="T7" fmla="*/ 34 h 654"/>
                <a:gd name="T8" fmla="*/ 10 w 500"/>
                <a:gd name="T9" fmla="*/ 24 h 654"/>
                <a:gd name="T10" fmla="*/ 34 w 500"/>
                <a:gd name="T11" fmla="*/ 24 h 654"/>
                <a:gd name="T12" fmla="*/ 34 w 500"/>
                <a:gd name="T13" fmla="*/ 19 h 654"/>
                <a:gd name="T14" fmla="*/ 53 w 500"/>
                <a:gd name="T15" fmla="*/ 0 h 654"/>
                <a:gd name="T16" fmla="*/ 250 w 500"/>
                <a:gd name="T17" fmla="*/ 0 h 654"/>
                <a:gd name="T18" fmla="*/ 250 w 500"/>
                <a:gd name="T19" fmla="*/ 307 h 654"/>
                <a:gd name="T20" fmla="*/ 231 w 500"/>
                <a:gd name="T21" fmla="*/ 327 h 654"/>
                <a:gd name="T22" fmla="*/ 34 w 500"/>
                <a:gd name="T23" fmla="*/ 327 h 6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0"/>
                <a:gd name="T37" fmla="*/ 0 h 654"/>
                <a:gd name="T38" fmla="*/ 500 w 500"/>
                <a:gd name="T39" fmla="*/ 654 h 6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0" h="654">
                  <a:moveTo>
                    <a:pt x="67" y="654"/>
                  </a:moveTo>
                  <a:lnTo>
                    <a:pt x="67" y="633"/>
                  </a:lnTo>
                  <a:lnTo>
                    <a:pt x="0" y="633"/>
                  </a:lnTo>
                  <a:lnTo>
                    <a:pt x="0" y="67"/>
                  </a:lnTo>
                  <a:lnTo>
                    <a:pt x="19" y="48"/>
                  </a:lnTo>
                  <a:lnTo>
                    <a:pt x="67" y="48"/>
                  </a:lnTo>
                  <a:lnTo>
                    <a:pt x="67" y="38"/>
                  </a:lnTo>
                  <a:lnTo>
                    <a:pt x="105" y="0"/>
                  </a:lnTo>
                  <a:lnTo>
                    <a:pt x="500" y="0"/>
                  </a:lnTo>
                  <a:lnTo>
                    <a:pt x="500" y="614"/>
                  </a:lnTo>
                  <a:lnTo>
                    <a:pt x="461" y="654"/>
                  </a:lnTo>
                  <a:lnTo>
                    <a:pt x="67" y="65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1" name="Rectangle 2494"/>
            <p:cNvSpPr>
              <a:spLocks noChangeArrowheads="1"/>
            </p:cNvSpPr>
            <p:nvPr/>
          </p:nvSpPr>
          <p:spPr bwMode="auto">
            <a:xfrm>
              <a:off x="1787" y="2779"/>
              <a:ext cx="28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Nordic</a:t>
              </a:r>
            </a:p>
          </p:txBody>
        </p:sp>
        <p:sp>
          <p:nvSpPr>
            <p:cNvPr id="43102" name="Freeform 2495"/>
            <p:cNvSpPr>
              <a:spLocks noEditPoints="1"/>
            </p:cNvSpPr>
            <p:nvPr/>
          </p:nvSpPr>
          <p:spPr bwMode="auto">
            <a:xfrm>
              <a:off x="1938" y="3211"/>
              <a:ext cx="239" cy="18"/>
            </a:xfrm>
            <a:custGeom>
              <a:avLst/>
              <a:gdLst>
                <a:gd name="T0" fmla="*/ 0 w 477"/>
                <a:gd name="T1" fmla="*/ 2 h 36"/>
                <a:gd name="T2" fmla="*/ 0 w 477"/>
                <a:gd name="T3" fmla="*/ 9 h 36"/>
                <a:gd name="T4" fmla="*/ 8 w 477"/>
                <a:gd name="T5" fmla="*/ 9 h 36"/>
                <a:gd name="T6" fmla="*/ 8 w 477"/>
                <a:gd name="T7" fmla="*/ 2 h 36"/>
                <a:gd name="T8" fmla="*/ 0 w 477"/>
                <a:gd name="T9" fmla="*/ 2 h 36"/>
                <a:gd name="T10" fmla="*/ 35 w 477"/>
                <a:gd name="T11" fmla="*/ 11 h 36"/>
                <a:gd name="T12" fmla="*/ 35 w 477"/>
                <a:gd name="T13" fmla="*/ 18 h 36"/>
                <a:gd name="T14" fmla="*/ 43 w 477"/>
                <a:gd name="T15" fmla="*/ 18 h 36"/>
                <a:gd name="T16" fmla="*/ 43 w 477"/>
                <a:gd name="T17" fmla="*/ 11 h 36"/>
                <a:gd name="T18" fmla="*/ 35 w 477"/>
                <a:gd name="T19" fmla="*/ 11 h 36"/>
                <a:gd name="T20" fmla="*/ 154 w 477"/>
                <a:gd name="T21" fmla="*/ 11 h 36"/>
                <a:gd name="T22" fmla="*/ 154 w 477"/>
                <a:gd name="T23" fmla="*/ 18 h 36"/>
                <a:gd name="T24" fmla="*/ 145 w 477"/>
                <a:gd name="T25" fmla="*/ 18 h 36"/>
                <a:gd name="T26" fmla="*/ 145 w 477"/>
                <a:gd name="T27" fmla="*/ 11 h 36"/>
                <a:gd name="T28" fmla="*/ 154 w 477"/>
                <a:gd name="T29" fmla="*/ 11 h 36"/>
                <a:gd name="T30" fmla="*/ 164 w 477"/>
                <a:gd name="T31" fmla="*/ 11 h 36"/>
                <a:gd name="T32" fmla="*/ 164 w 477"/>
                <a:gd name="T33" fmla="*/ 18 h 36"/>
                <a:gd name="T34" fmla="*/ 172 w 477"/>
                <a:gd name="T35" fmla="*/ 18 h 36"/>
                <a:gd name="T36" fmla="*/ 172 w 477"/>
                <a:gd name="T37" fmla="*/ 11 h 36"/>
                <a:gd name="T38" fmla="*/ 164 w 477"/>
                <a:gd name="T39" fmla="*/ 11 h 36"/>
                <a:gd name="T40" fmla="*/ 213 w 477"/>
                <a:gd name="T41" fmla="*/ 11 h 36"/>
                <a:gd name="T42" fmla="*/ 213 w 477"/>
                <a:gd name="T43" fmla="*/ 18 h 36"/>
                <a:gd name="T44" fmla="*/ 221 w 477"/>
                <a:gd name="T45" fmla="*/ 18 h 36"/>
                <a:gd name="T46" fmla="*/ 221 w 477"/>
                <a:gd name="T47" fmla="*/ 11 h 36"/>
                <a:gd name="T48" fmla="*/ 213 w 477"/>
                <a:gd name="T49" fmla="*/ 11 h 36"/>
                <a:gd name="T50" fmla="*/ 230 w 477"/>
                <a:gd name="T51" fmla="*/ 0 h 36"/>
                <a:gd name="T52" fmla="*/ 230 w 477"/>
                <a:gd name="T53" fmla="*/ 7 h 36"/>
                <a:gd name="T54" fmla="*/ 239 w 477"/>
                <a:gd name="T55" fmla="*/ 7 h 36"/>
                <a:gd name="T56" fmla="*/ 239 w 477"/>
                <a:gd name="T57" fmla="*/ 0 h 36"/>
                <a:gd name="T58" fmla="*/ 230 w 477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7"/>
                <a:gd name="T91" fmla="*/ 0 h 36"/>
                <a:gd name="T92" fmla="*/ 477 w 477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7" h="36">
                  <a:moveTo>
                    <a:pt x="0" y="4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4"/>
                  </a:lnTo>
                  <a:lnTo>
                    <a:pt x="0" y="4"/>
                  </a:lnTo>
                  <a:close/>
                  <a:moveTo>
                    <a:pt x="69" y="23"/>
                  </a:moveTo>
                  <a:lnTo>
                    <a:pt x="69" y="36"/>
                  </a:lnTo>
                  <a:lnTo>
                    <a:pt x="86" y="36"/>
                  </a:lnTo>
                  <a:lnTo>
                    <a:pt x="86" y="23"/>
                  </a:lnTo>
                  <a:lnTo>
                    <a:pt x="69" y="23"/>
                  </a:lnTo>
                  <a:close/>
                  <a:moveTo>
                    <a:pt x="307" y="23"/>
                  </a:moveTo>
                  <a:lnTo>
                    <a:pt x="307" y="36"/>
                  </a:lnTo>
                  <a:lnTo>
                    <a:pt x="290" y="36"/>
                  </a:lnTo>
                  <a:lnTo>
                    <a:pt x="290" y="23"/>
                  </a:lnTo>
                  <a:lnTo>
                    <a:pt x="307" y="23"/>
                  </a:lnTo>
                  <a:close/>
                  <a:moveTo>
                    <a:pt x="327" y="23"/>
                  </a:moveTo>
                  <a:lnTo>
                    <a:pt x="327" y="36"/>
                  </a:lnTo>
                  <a:lnTo>
                    <a:pt x="343" y="36"/>
                  </a:lnTo>
                  <a:lnTo>
                    <a:pt x="343" y="23"/>
                  </a:lnTo>
                  <a:lnTo>
                    <a:pt x="327" y="23"/>
                  </a:lnTo>
                  <a:close/>
                  <a:moveTo>
                    <a:pt x="425" y="23"/>
                  </a:moveTo>
                  <a:lnTo>
                    <a:pt x="425" y="36"/>
                  </a:lnTo>
                  <a:lnTo>
                    <a:pt x="442" y="36"/>
                  </a:lnTo>
                  <a:lnTo>
                    <a:pt x="442" y="23"/>
                  </a:lnTo>
                  <a:lnTo>
                    <a:pt x="425" y="23"/>
                  </a:lnTo>
                  <a:close/>
                  <a:moveTo>
                    <a:pt x="460" y="0"/>
                  </a:moveTo>
                  <a:lnTo>
                    <a:pt x="460" y="14"/>
                  </a:lnTo>
                  <a:lnTo>
                    <a:pt x="477" y="14"/>
                  </a:lnTo>
                  <a:lnTo>
                    <a:pt x="477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3" name="Rectangle 2496"/>
            <p:cNvSpPr>
              <a:spLocks noChangeArrowheads="1"/>
            </p:cNvSpPr>
            <p:nvPr/>
          </p:nvSpPr>
          <p:spPr bwMode="auto">
            <a:xfrm>
              <a:off x="1938" y="3213"/>
              <a:ext cx="9" cy="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4" name="Rectangle 2497"/>
            <p:cNvSpPr>
              <a:spLocks noChangeArrowheads="1"/>
            </p:cNvSpPr>
            <p:nvPr/>
          </p:nvSpPr>
          <p:spPr bwMode="auto">
            <a:xfrm>
              <a:off x="1973" y="3222"/>
              <a:ext cx="8" cy="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Rectangle 2498"/>
            <p:cNvSpPr>
              <a:spLocks noChangeArrowheads="1"/>
            </p:cNvSpPr>
            <p:nvPr/>
          </p:nvSpPr>
          <p:spPr bwMode="auto">
            <a:xfrm>
              <a:off x="2084" y="3222"/>
              <a:ext cx="8" cy="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Rectangle 2499"/>
            <p:cNvSpPr>
              <a:spLocks noChangeArrowheads="1"/>
            </p:cNvSpPr>
            <p:nvPr/>
          </p:nvSpPr>
          <p:spPr bwMode="auto">
            <a:xfrm>
              <a:off x="2102" y="3222"/>
              <a:ext cx="8" cy="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Rectangle 2500"/>
            <p:cNvSpPr>
              <a:spLocks noChangeArrowheads="1"/>
            </p:cNvSpPr>
            <p:nvPr/>
          </p:nvSpPr>
          <p:spPr bwMode="auto">
            <a:xfrm>
              <a:off x="2151" y="3222"/>
              <a:ext cx="8" cy="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Rectangle 2501"/>
            <p:cNvSpPr>
              <a:spLocks noChangeArrowheads="1"/>
            </p:cNvSpPr>
            <p:nvPr/>
          </p:nvSpPr>
          <p:spPr bwMode="auto">
            <a:xfrm>
              <a:off x="2169" y="3211"/>
              <a:ext cx="8" cy="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Freeform 2502"/>
            <p:cNvSpPr>
              <a:spLocks/>
            </p:cNvSpPr>
            <p:nvPr/>
          </p:nvSpPr>
          <p:spPr bwMode="auto">
            <a:xfrm>
              <a:off x="2164" y="2899"/>
              <a:ext cx="19" cy="327"/>
            </a:xfrm>
            <a:custGeom>
              <a:avLst/>
              <a:gdLst>
                <a:gd name="T0" fmla="*/ 0 w 38"/>
                <a:gd name="T1" fmla="*/ 327 h 654"/>
                <a:gd name="T2" fmla="*/ 19 w 38"/>
                <a:gd name="T3" fmla="*/ 308 h 654"/>
                <a:gd name="T4" fmla="*/ 19 w 38"/>
                <a:gd name="T5" fmla="*/ 0 h 654"/>
                <a:gd name="T6" fmla="*/ 0 w 38"/>
                <a:gd name="T7" fmla="*/ 20 h 654"/>
                <a:gd name="T8" fmla="*/ 0 w 38"/>
                <a:gd name="T9" fmla="*/ 327 h 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54"/>
                <a:gd name="T17" fmla="*/ 38 w 38"/>
                <a:gd name="T18" fmla="*/ 654 h 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54">
                  <a:moveTo>
                    <a:pt x="0" y="654"/>
                  </a:moveTo>
                  <a:lnTo>
                    <a:pt x="38" y="616"/>
                  </a:lnTo>
                  <a:lnTo>
                    <a:pt x="38" y="0"/>
                  </a:lnTo>
                  <a:lnTo>
                    <a:pt x="0" y="39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Freeform 2503"/>
            <p:cNvSpPr>
              <a:spLocks/>
            </p:cNvSpPr>
            <p:nvPr/>
          </p:nvSpPr>
          <p:spPr bwMode="auto">
            <a:xfrm>
              <a:off x="2097" y="2899"/>
              <a:ext cx="86" cy="19"/>
            </a:xfrm>
            <a:custGeom>
              <a:avLst/>
              <a:gdLst>
                <a:gd name="T0" fmla="*/ 0 w 173"/>
                <a:gd name="T1" fmla="*/ 19 h 39"/>
                <a:gd name="T2" fmla="*/ 19 w 173"/>
                <a:gd name="T3" fmla="*/ 0 h 39"/>
                <a:gd name="T4" fmla="*/ 86 w 173"/>
                <a:gd name="T5" fmla="*/ 0 h 39"/>
                <a:gd name="T6" fmla="*/ 67 w 173"/>
                <a:gd name="T7" fmla="*/ 19 h 39"/>
                <a:gd name="T8" fmla="*/ 0 w 173"/>
                <a:gd name="T9" fmla="*/ 19 h 39"/>
                <a:gd name="T10" fmla="*/ 0 w 173"/>
                <a:gd name="T11" fmla="*/ 1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39"/>
                <a:gd name="T20" fmla="*/ 173 w 173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39">
                  <a:moveTo>
                    <a:pt x="0" y="39"/>
                  </a:moveTo>
                  <a:lnTo>
                    <a:pt x="39" y="0"/>
                  </a:lnTo>
                  <a:lnTo>
                    <a:pt x="173" y="0"/>
                  </a:lnTo>
                  <a:lnTo>
                    <a:pt x="135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Freeform 2504"/>
            <p:cNvSpPr>
              <a:spLocks/>
            </p:cNvSpPr>
            <p:nvPr/>
          </p:nvSpPr>
          <p:spPr bwMode="auto">
            <a:xfrm>
              <a:off x="1933" y="2923"/>
              <a:ext cx="34" cy="10"/>
            </a:xfrm>
            <a:custGeom>
              <a:avLst/>
              <a:gdLst>
                <a:gd name="T0" fmla="*/ 0 w 68"/>
                <a:gd name="T1" fmla="*/ 10 h 21"/>
                <a:gd name="T2" fmla="*/ 9 w 68"/>
                <a:gd name="T3" fmla="*/ 0 h 21"/>
                <a:gd name="T4" fmla="*/ 34 w 68"/>
                <a:gd name="T5" fmla="*/ 0 h 21"/>
                <a:gd name="T6" fmla="*/ 34 w 68"/>
                <a:gd name="T7" fmla="*/ 10 h 21"/>
                <a:gd name="T8" fmla="*/ 0 w 68"/>
                <a:gd name="T9" fmla="*/ 10 h 21"/>
                <a:gd name="T10" fmla="*/ 0 w 68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21"/>
                <a:gd name="T20" fmla="*/ 68 w 6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21">
                  <a:moveTo>
                    <a:pt x="0" y="21"/>
                  </a:moveTo>
                  <a:lnTo>
                    <a:pt x="19" y="0"/>
                  </a:lnTo>
                  <a:lnTo>
                    <a:pt x="68" y="0"/>
                  </a:lnTo>
                  <a:lnTo>
                    <a:pt x="68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Freeform 2505"/>
            <p:cNvSpPr>
              <a:spLocks/>
            </p:cNvSpPr>
            <p:nvPr/>
          </p:nvSpPr>
          <p:spPr bwMode="auto">
            <a:xfrm>
              <a:off x="1967" y="2899"/>
              <a:ext cx="149" cy="19"/>
            </a:xfrm>
            <a:custGeom>
              <a:avLst/>
              <a:gdLst>
                <a:gd name="T0" fmla="*/ 0 w 298"/>
                <a:gd name="T1" fmla="*/ 19 h 39"/>
                <a:gd name="T2" fmla="*/ 19 w 298"/>
                <a:gd name="T3" fmla="*/ 0 h 39"/>
                <a:gd name="T4" fmla="*/ 149 w 298"/>
                <a:gd name="T5" fmla="*/ 0 h 39"/>
                <a:gd name="T6" fmla="*/ 130 w 298"/>
                <a:gd name="T7" fmla="*/ 19 h 39"/>
                <a:gd name="T8" fmla="*/ 0 w 298"/>
                <a:gd name="T9" fmla="*/ 19 h 39"/>
                <a:gd name="T10" fmla="*/ 0 w 298"/>
                <a:gd name="T11" fmla="*/ 1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"/>
                <a:gd name="T19" fmla="*/ 0 h 39"/>
                <a:gd name="T20" fmla="*/ 298 w 298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" h="39">
                  <a:moveTo>
                    <a:pt x="0" y="39"/>
                  </a:moveTo>
                  <a:lnTo>
                    <a:pt x="38" y="0"/>
                  </a:lnTo>
                  <a:lnTo>
                    <a:pt x="298" y="0"/>
                  </a:lnTo>
                  <a:lnTo>
                    <a:pt x="259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Rectangle 2506"/>
            <p:cNvSpPr>
              <a:spLocks noChangeArrowheads="1"/>
            </p:cNvSpPr>
            <p:nvPr/>
          </p:nvSpPr>
          <p:spPr bwMode="auto">
            <a:xfrm>
              <a:off x="1933" y="2899"/>
              <a:ext cx="250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Rectangle 2507"/>
            <p:cNvSpPr>
              <a:spLocks noChangeArrowheads="1"/>
            </p:cNvSpPr>
            <p:nvPr/>
          </p:nvSpPr>
          <p:spPr bwMode="auto">
            <a:xfrm>
              <a:off x="1933" y="2899"/>
              <a:ext cx="250" cy="1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Rectangle 2508"/>
            <p:cNvSpPr>
              <a:spLocks noChangeArrowheads="1"/>
            </p:cNvSpPr>
            <p:nvPr/>
          </p:nvSpPr>
          <p:spPr bwMode="auto">
            <a:xfrm>
              <a:off x="1933" y="2900"/>
              <a:ext cx="250" cy="1"/>
            </a:xfrm>
            <a:prstGeom prst="rect">
              <a:avLst/>
            </a:prstGeom>
            <a:solidFill>
              <a:srgbClr val="E3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Rectangle 2509"/>
            <p:cNvSpPr>
              <a:spLocks noChangeArrowheads="1"/>
            </p:cNvSpPr>
            <p:nvPr/>
          </p:nvSpPr>
          <p:spPr bwMode="auto">
            <a:xfrm>
              <a:off x="1933" y="2901"/>
              <a:ext cx="250" cy="1"/>
            </a:xfrm>
            <a:prstGeom prst="rect">
              <a:avLst/>
            </a:prstGeom>
            <a:solidFill>
              <a:srgbClr val="E1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Rectangle 2510"/>
            <p:cNvSpPr>
              <a:spLocks noChangeArrowheads="1"/>
            </p:cNvSpPr>
            <p:nvPr/>
          </p:nvSpPr>
          <p:spPr bwMode="auto">
            <a:xfrm>
              <a:off x="1933" y="2901"/>
              <a:ext cx="250" cy="1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Rectangle 2511"/>
            <p:cNvSpPr>
              <a:spLocks noChangeArrowheads="1"/>
            </p:cNvSpPr>
            <p:nvPr/>
          </p:nvSpPr>
          <p:spPr bwMode="auto">
            <a:xfrm>
              <a:off x="1933" y="2902"/>
              <a:ext cx="250" cy="1"/>
            </a:xfrm>
            <a:prstGeom prst="rect">
              <a:avLst/>
            </a:prstGeom>
            <a:solidFill>
              <a:srgbClr val="DFD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Rectangle 2512"/>
            <p:cNvSpPr>
              <a:spLocks noChangeArrowheads="1"/>
            </p:cNvSpPr>
            <p:nvPr/>
          </p:nvSpPr>
          <p:spPr bwMode="auto">
            <a:xfrm>
              <a:off x="1933" y="2902"/>
              <a:ext cx="250" cy="1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Rectangle 2513"/>
            <p:cNvSpPr>
              <a:spLocks noChangeArrowheads="1"/>
            </p:cNvSpPr>
            <p:nvPr/>
          </p:nvSpPr>
          <p:spPr bwMode="auto">
            <a:xfrm>
              <a:off x="1933" y="2903"/>
              <a:ext cx="250" cy="1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Rectangle 2514"/>
            <p:cNvSpPr>
              <a:spLocks noChangeArrowheads="1"/>
            </p:cNvSpPr>
            <p:nvPr/>
          </p:nvSpPr>
          <p:spPr bwMode="auto">
            <a:xfrm>
              <a:off x="1933" y="2904"/>
              <a:ext cx="250" cy="1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Rectangle 2515"/>
            <p:cNvSpPr>
              <a:spLocks noChangeArrowheads="1"/>
            </p:cNvSpPr>
            <p:nvPr/>
          </p:nvSpPr>
          <p:spPr bwMode="auto">
            <a:xfrm>
              <a:off x="1933" y="2904"/>
              <a:ext cx="250" cy="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Rectangle 2516"/>
            <p:cNvSpPr>
              <a:spLocks noChangeArrowheads="1"/>
            </p:cNvSpPr>
            <p:nvPr/>
          </p:nvSpPr>
          <p:spPr bwMode="auto">
            <a:xfrm>
              <a:off x="1933" y="2905"/>
              <a:ext cx="250" cy="1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Rectangle 2517"/>
            <p:cNvSpPr>
              <a:spLocks noChangeArrowheads="1"/>
            </p:cNvSpPr>
            <p:nvPr/>
          </p:nvSpPr>
          <p:spPr bwMode="auto">
            <a:xfrm>
              <a:off x="1933" y="2906"/>
              <a:ext cx="250" cy="1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Rectangle 2518"/>
            <p:cNvSpPr>
              <a:spLocks noChangeArrowheads="1"/>
            </p:cNvSpPr>
            <p:nvPr/>
          </p:nvSpPr>
          <p:spPr bwMode="auto">
            <a:xfrm>
              <a:off x="1933" y="2906"/>
              <a:ext cx="250" cy="1"/>
            </a:xfrm>
            <a:prstGeom prst="rect">
              <a:avLst/>
            </a:prstGeom>
            <a:solidFill>
              <a:srgbClr val="D5D5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Rectangle 2519"/>
            <p:cNvSpPr>
              <a:spLocks noChangeArrowheads="1"/>
            </p:cNvSpPr>
            <p:nvPr/>
          </p:nvSpPr>
          <p:spPr bwMode="auto">
            <a:xfrm>
              <a:off x="1933" y="2907"/>
              <a:ext cx="250" cy="1"/>
            </a:xfrm>
            <a:prstGeom prst="rect">
              <a:avLst/>
            </a:prstGeom>
            <a:solidFill>
              <a:srgbClr val="D3D3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7" name="Rectangle 2520"/>
            <p:cNvSpPr>
              <a:spLocks noChangeArrowheads="1"/>
            </p:cNvSpPr>
            <p:nvPr/>
          </p:nvSpPr>
          <p:spPr bwMode="auto">
            <a:xfrm>
              <a:off x="1933" y="2908"/>
              <a:ext cx="250" cy="1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Rectangle 2521"/>
            <p:cNvSpPr>
              <a:spLocks noChangeArrowheads="1"/>
            </p:cNvSpPr>
            <p:nvPr/>
          </p:nvSpPr>
          <p:spPr bwMode="auto">
            <a:xfrm>
              <a:off x="1933" y="2908"/>
              <a:ext cx="250" cy="1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9" name="Rectangle 2522"/>
            <p:cNvSpPr>
              <a:spLocks noChangeArrowheads="1"/>
            </p:cNvSpPr>
            <p:nvPr/>
          </p:nvSpPr>
          <p:spPr bwMode="auto">
            <a:xfrm>
              <a:off x="1933" y="2909"/>
              <a:ext cx="250" cy="1"/>
            </a:xfrm>
            <a:prstGeom prst="rect">
              <a:avLst/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0" name="Rectangle 2523"/>
            <p:cNvSpPr>
              <a:spLocks noChangeArrowheads="1"/>
            </p:cNvSpPr>
            <p:nvPr/>
          </p:nvSpPr>
          <p:spPr bwMode="auto">
            <a:xfrm>
              <a:off x="1933" y="2909"/>
              <a:ext cx="250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1" name="Rectangle 2524"/>
            <p:cNvSpPr>
              <a:spLocks noChangeArrowheads="1"/>
            </p:cNvSpPr>
            <p:nvPr/>
          </p:nvSpPr>
          <p:spPr bwMode="auto">
            <a:xfrm>
              <a:off x="1933" y="2910"/>
              <a:ext cx="250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2" name="Rectangle 2525"/>
            <p:cNvSpPr>
              <a:spLocks noChangeArrowheads="1"/>
            </p:cNvSpPr>
            <p:nvPr/>
          </p:nvSpPr>
          <p:spPr bwMode="auto">
            <a:xfrm>
              <a:off x="1933" y="2911"/>
              <a:ext cx="250" cy="1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3" name="Rectangle 2526"/>
            <p:cNvSpPr>
              <a:spLocks noChangeArrowheads="1"/>
            </p:cNvSpPr>
            <p:nvPr/>
          </p:nvSpPr>
          <p:spPr bwMode="auto">
            <a:xfrm>
              <a:off x="1933" y="2911"/>
              <a:ext cx="250" cy="1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4" name="Rectangle 2527"/>
            <p:cNvSpPr>
              <a:spLocks noChangeArrowheads="1"/>
            </p:cNvSpPr>
            <p:nvPr/>
          </p:nvSpPr>
          <p:spPr bwMode="auto">
            <a:xfrm>
              <a:off x="1933" y="2912"/>
              <a:ext cx="250" cy="1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Rectangle 2528"/>
            <p:cNvSpPr>
              <a:spLocks noChangeArrowheads="1"/>
            </p:cNvSpPr>
            <p:nvPr/>
          </p:nvSpPr>
          <p:spPr bwMode="auto">
            <a:xfrm>
              <a:off x="1933" y="2913"/>
              <a:ext cx="250" cy="1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6" name="Rectangle 2529"/>
            <p:cNvSpPr>
              <a:spLocks noChangeArrowheads="1"/>
            </p:cNvSpPr>
            <p:nvPr/>
          </p:nvSpPr>
          <p:spPr bwMode="auto">
            <a:xfrm>
              <a:off x="1933" y="2913"/>
              <a:ext cx="250" cy="1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7" name="Rectangle 2530"/>
            <p:cNvSpPr>
              <a:spLocks noChangeArrowheads="1"/>
            </p:cNvSpPr>
            <p:nvPr/>
          </p:nvSpPr>
          <p:spPr bwMode="auto">
            <a:xfrm>
              <a:off x="1933" y="2914"/>
              <a:ext cx="250" cy="1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8" name="Rectangle 2531"/>
            <p:cNvSpPr>
              <a:spLocks noChangeArrowheads="1"/>
            </p:cNvSpPr>
            <p:nvPr/>
          </p:nvSpPr>
          <p:spPr bwMode="auto">
            <a:xfrm>
              <a:off x="1933" y="2914"/>
              <a:ext cx="250" cy="1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39" name="Rectangle 2532"/>
            <p:cNvSpPr>
              <a:spLocks noChangeArrowheads="1"/>
            </p:cNvSpPr>
            <p:nvPr/>
          </p:nvSpPr>
          <p:spPr bwMode="auto">
            <a:xfrm>
              <a:off x="1933" y="2915"/>
              <a:ext cx="250" cy="1"/>
            </a:xfrm>
            <a:prstGeom prst="rect">
              <a:avLst/>
            </a:prstGeom>
            <a:solidFill>
              <a:srgbClr val="C1C1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0" name="Rectangle 2533"/>
            <p:cNvSpPr>
              <a:spLocks noChangeArrowheads="1"/>
            </p:cNvSpPr>
            <p:nvPr/>
          </p:nvSpPr>
          <p:spPr bwMode="auto">
            <a:xfrm>
              <a:off x="1933" y="2916"/>
              <a:ext cx="250" cy="1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1" name="Rectangle 2534"/>
            <p:cNvSpPr>
              <a:spLocks noChangeArrowheads="1"/>
            </p:cNvSpPr>
            <p:nvPr/>
          </p:nvSpPr>
          <p:spPr bwMode="auto">
            <a:xfrm>
              <a:off x="1933" y="2916"/>
              <a:ext cx="250" cy="1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2" name="Rectangle 2535"/>
            <p:cNvSpPr>
              <a:spLocks noChangeArrowheads="1"/>
            </p:cNvSpPr>
            <p:nvPr/>
          </p:nvSpPr>
          <p:spPr bwMode="auto">
            <a:xfrm>
              <a:off x="1933" y="2917"/>
              <a:ext cx="250" cy="1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3" name="Rectangle 2536"/>
            <p:cNvSpPr>
              <a:spLocks noChangeArrowheads="1"/>
            </p:cNvSpPr>
            <p:nvPr/>
          </p:nvSpPr>
          <p:spPr bwMode="auto">
            <a:xfrm>
              <a:off x="1933" y="2918"/>
              <a:ext cx="250" cy="1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Rectangle 2537"/>
            <p:cNvSpPr>
              <a:spLocks noChangeArrowheads="1"/>
            </p:cNvSpPr>
            <p:nvPr/>
          </p:nvSpPr>
          <p:spPr bwMode="auto">
            <a:xfrm>
              <a:off x="1933" y="2918"/>
              <a:ext cx="250" cy="1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5" name="Rectangle 2538"/>
            <p:cNvSpPr>
              <a:spLocks noChangeArrowheads="1"/>
            </p:cNvSpPr>
            <p:nvPr/>
          </p:nvSpPr>
          <p:spPr bwMode="auto">
            <a:xfrm>
              <a:off x="1933" y="2919"/>
              <a:ext cx="250" cy="1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6" name="Rectangle 2539"/>
            <p:cNvSpPr>
              <a:spLocks noChangeArrowheads="1"/>
            </p:cNvSpPr>
            <p:nvPr/>
          </p:nvSpPr>
          <p:spPr bwMode="auto">
            <a:xfrm>
              <a:off x="1933" y="2920"/>
              <a:ext cx="250" cy="1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7" name="Rectangle 2540"/>
            <p:cNvSpPr>
              <a:spLocks noChangeArrowheads="1"/>
            </p:cNvSpPr>
            <p:nvPr/>
          </p:nvSpPr>
          <p:spPr bwMode="auto">
            <a:xfrm>
              <a:off x="1933" y="2920"/>
              <a:ext cx="250" cy="1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8" name="Rectangle 2541"/>
            <p:cNvSpPr>
              <a:spLocks noChangeArrowheads="1"/>
            </p:cNvSpPr>
            <p:nvPr/>
          </p:nvSpPr>
          <p:spPr bwMode="auto">
            <a:xfrm>
              <a:off x="1933" y="2921"/>
              <a:ext cx="250" cy="1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Rectangle 2542"/>
            <p:cNvSpPr>
              <a:spLocks noChangeArrowheads="1"/>
            </p:cNvSpPr>
            <p:nvPr/>
          </p:nvSpPr>
          <p:spPr bwMode="auto">
            <a:xfrm>
              <a:off x="1933" y="2921"/>
              <a:ext cx="250" cy="1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0" name="Rectangle 2543"/>
            <p:cNvSpPr>
              <a:spLocks noChangeArrowheads="1"/>
            </p:cNvSpPr>
            <p:nvPr/>
          </p:nvSpPr>
          <p:spPr bwMode="auto">
            <a:xfrm>
              <a:off x="1933" y="2922"/>
              <a:ext cx="250" cy="1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1" name="Rectangle 2544"/>
            <p:cNvSpPr>
              <a:spLocks noChangeArrowheads="1"/>
            </p:cNvSpPr>
            <p:nvPr/>
          </p:nvSpPr>
          <p:spPr bwMode="auto">
            <a:xfrm>
              <a:off x="1933" y="2923"/>
              <a:ext cx="250" cy="1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2" name="Rectangle 2545"/>
            <p:cNvSpPr>
              <a:spLocks noChangeArrowheads="1"/>
            </p:cNvSpPr>
            <p:nvPr/>
          </p:nvSpPr>
          <p:spPr bwMode="auto">
            <a:xfrm>
              <a:off x="1933" y="2923"/>
              <a:ext cx="250" cy="1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3" name="Rectangle 2546"/>
            <p:cNvSpPr>
              <a:spLocks noChangeArrowheads="1"/>
            </p:cNvSpPr>
            <p:nvPr/>
          </p:nvSpPr>
          <p:spPr bwMode="auto">
            <a:xfrm>
              <a:off x="1933" y="2924"/>
              <a:ext cx="250" cy="1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4" name="Rectangle 2547"/>
            <p:cNvSpPr>
              <a:spLocks noChangeArrowheads="1"/>
            </p:cNvSpPr>
            <p:nvPr/>
          </p:nvSpPr>
          <p:spPr bwMode="auto">
            <a:xfrm>
              <a:off x="1933" y="2925"/>
              <a:ext cx="250" cy="1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5" name="Rectangle 2548"/>
            <p:cNvSpPr>
              <a:spLocks noChangeArrowheads="1"/>
            </p:cNvSpPr>
            <p:nvPr/>
          </p:nvSpPr>
          <p:spPr bwMode="auto">
            <a:xfrm>
              <a:off x="1933" y="2925"/>
              <a:ext cx="250" cy="1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6" name="Rectangle 2549"/>
            <p:cNvSpPr>
              <a:spLocks noChangeArrowheads="1"/>
            </p:cNvSpPr>
            <p:nvPr/>
          </p:nvSpPr>
          <p:spPr bwMode="auto">
            <a:xfrm>
              <a:off x="1933" y="2926"/>
              <a:ext cx="250" cy="1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7" name="Rectangle 2550"/>
            <p:cNvSpPr>
              <a:spLocks noChangeArrowheads="1"/>
            </p:cNvSpPr>
            <p:nvPr/>
          </p:nvSpPr>
          <p:spPr bwMode="auto">
            <a:xfrm>
              <a:off x="1933" y="2926"/>
              <a:ext cx="250" cy="1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8" name="Rectangle 2551"/>
            <p:cNvSpPr>
              <a:spLocks noChangeArrowheads="1"/>
            </p:cNvSpPr>
            <p:nvPr/>
          </p:nvSpPr>
          <p:spPr bwMode="auto">
            <a:xfrm>
              <a:off x="1933" y="2927"/>
              <a:ext cx="250" cy="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59" name="Rectangle 2552"/>
            <p:cNvSpPr>
              <a:spLocks noChangeArrowheads="1"/>
            </p:cNvSpPr>
            <p:nvPr/>
          </p:nvSpPr>
          <p:spPr bwMode="auto">
            <a:xfrm>
              <a:off x="1933" y="2928"/>
              <a:ext cx="250" cy="1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0" name="Rectangle 2553"/>
            <p:cNvSpPr>
              <a:spLocks noChangeArrowheads="1"/>
            </p:cNvSpPr>
            <p:nvPr/>
          </p:nvSpPr>
          <p:spPr bwMode="auto">
            <a:xfrm>
              <a:off x="1933" y="2928"/>
              <a:ext cx="250" cy="1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1" name="Rectangle 2554"/>
            <p:cNvSpPr>
              <a:spLocks noChangeArrowheads="1"/>
            </p:cNvSpPr>
            <p:nvPr/>
          </p:nvSpPr>
          <p:spPr bwMode="auto">
            <a:xfrm>
              <a:off x="1933" y="2929"/>
              <a:ext cx="250" cy="1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2" name="Rectangle 2555"/>
            <p:cNvSpPr>
              <a:spLocks noChangeArrowheads="1"/>
            </p:cNvSpPr>
            <p:nvPr/>
          </p:nvSpPr>
          <p:spPr bwMode="auto">
            <a:xfrm>
              <a:off x="1933" y="2930"/>
              <a:ext cx="250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3" name="Rectangle 2556"/>
            <p:cNvSpPr>
              <a:spLocks noChangeArrowheads="1"/>
            </p:cNvSpPr>
            <p:nvPr/>
          </p:nvSpPr>
          <p:spPr bwMode="auto">
            <a:xfrm>
              <a:off x="1933" y="2930"/>
              <a:ext cx="250" cy="1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4" name="Rectangle 2557"/>
            <p:cNvSpPr>
              <a:spLocks noChangeArrowheads="1"/>
            </p:cNvSpPr>
            <p:nvPr/>
          </p:nvSpPr>
          <p:spPr bwMode="auto">
            <a:xfrm>
              <a:off x="1933" y="2931"/>
              <a:ext cx="250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5" name="Rectangle 2558"/>
            <p:cNvSpPr>
              <a:spLocks noChangeArrowheads="1"/>
            </p:cNvSpPr>
            <p:nvPr/>
          </p:nvSpPr>
          <p:spPr bwMode="auto">
            <a:xfrm>
              <a:off x="1933" y="2932"/>
              <a:ext cx="250" cy="1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6" name="Rectangle 2559"/>
            <p:cNvSpPr>
              <a:spLocks noChangeArrowheads="1"/>
            </p:cNvSpPr>
            <p:nvPr/>
          </p:nvSpPr>
          <p:spPr bwMode="auto">
            <a:xfrm>
              <a:off x="1933" y="2932"/>
              <a:ext cx="250" cy="1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7" name="Rectangle 2560"/>
            <p:cNvSpPr>
              <a:spLocks noChangeArrowheads="1"/>
            </p:cNvSpPr>
            <p:nvPr/>
          </p:nvSpPr>
          <p:spPr bwMode="auto">
            <a:xfrm>
              <a:off x="2097" y="2918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8" name="Rectangle 2561"/>
            <p:cNvSpPr>
              <a:spLocks noChangeArrowheads="1"/>
            </p:cNvSpPr>
            <p:nvPr/>
          </p:nvSpPr>
          <p:spPr bwMode="auto">
            <a:xfrm>
              <a:off x="2097" y="2918"/>
              <a:ext cx="1" cy="308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69" name="Rectangle 2562"/>
            <p:cNvSpPr>
              <a:spLocks noChangeArrowheads="1"/>
            </p:cNvSpPr>
            <p:nvPr/>
          </p:nvSpPr>
          <p:spPr bwMode="auto">
            <a:xfrm>
              <a:off x="2098" y="2918"/>
              <a:ext cx="1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0" name="Rectangle 2563"/>
            <p:cNvSpPr>
              <a:spLocks noChangeArrowheads="1"/>
            </p:cNvSpPr>
            <p:nvPr/>
          </p:nvSpPr>
          <p:spPr bwMode="auto">
            <a:xfrm>
              <a:off x="2099" y="2918"/>
              <a:ext cx="1" cy="308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1" name="Rectangle 2564"/>
            <p:cNvSpPr>
              <a:spLocks noChangeArrowheads="1"/>
            </p:cNvSpPr>
            <p:nvPr/>
          </p:nvSpPr>
          <p:spPr bwMode="auto">
            <a:xfrm>
              <a:off x="2099" y="2918"/>
              <a:ext cx="1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2" name="Rectangle 2565"/>
            <p:cNvSpPr>
              <a:spLocks noChangeArrowheads="1"/>
            </p:cNvSpPr>
            <p:nvPr/>
          </p:nvSpPr>
          <p:spPr bwMode="auto">
            <a:xfrm>
              <a:off x="2100" y="2918"/>
              <a:ext cx="1" cy="308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3" name="Rectangle 2566"/>
            <p:cNvSpPr>
              <a:spLocks noChangeArrowheads="1"/>
            </p:cNvSpPr>
            <p:nvPr/>
          </p:nvSpPr>
          <p:spPr bwMode="auto">
            <a:xfrm>
              <a:off x="2101" y="2918"/>
              <a:ext cx="1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4" name="Rectangle 2567"/>
            <p:cNvSpPr>
              <a:spLocks noChangeArrowheads="1"/>
            </p:cNvSpPr>
            <p:nvPr/>
          </p:nvSpPr>
          <p:spPr bwMode="auto">
            <a:xfrm>
              <a:off x="2102" y="2918"/>
              <a:ext cx="1" cy="308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5" name="Rectangle 2568"/>
            <p:cNvSpPr>
              <a:spLocks noChangeArrowheads="1"/>
            </p:cNvSpPr>
            <p:nvPr/>
          </p:nvSpPr>
          <p:spPr bwMode="auto">
            <a:xfrm>
              <a:off x="2102" y="2918"/>
              <a:ext cx="1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6" name="Rectangle 2569"/>
            <p:cNvSpPr>
              <a:spLocks noChangeArrowheads="1"/>
            </p:cNvSpPr>
            <p:nvPr/>
          </p:nvSpPr>
          <p:spPr bwMode="auto">
            <a:xfrm>
              <a:off x="2103" y="2918"/>
              <a:ext cx="1" cy="308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7" name="Rectangle 2570"/>
            <p:cNvSpPr>
              <a:spLocks noChangeArrowheads="1"/>
            </p:cNvSpPr>
            <p:nvPr/>
          </p:nvSpPr>
          <p:spPr bwMode="auto">
            <a:xfrm>
              <a:off x="2104" y="2918"/>
              <a:ext cx="1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8" name="Rectangle 2571"/>
            <p:cNvSpPr>
              <a:spLocks noChangeArrowheads="1"/>
            </p:cNvSpPr>
            <p:nvPr/>
          </p:nvSpPr>
          <p:spPr bwMode="auto">
            <a:xfrm>
              <a:off x="2105" y="2918"/>
              <a:ext cx="1" cy="308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79" name="Rectangle 2572"/>
            <p:cNvSpPr>
              <a:spLocks noChangeArrowheads="1"/>
            </p:cNvSpPr>
            <p:nvPr/>
          </p:nvSpPr>
          <p:spPr bwMode="auto">
            <a:xfrm>
              <a:off x="2106" y="2918"/>
              <a:ext cx="1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0" name="Rectangle 2573"/>
            <p:cNvSpPr>
              <a:spLocks noChangeArrowheads="1"/>
            </p:cNvSpPr>
            <p:nvPr/>
          </p:nvSpPr>
          <p:spPr bwMode="auto">
            <a:xfrm>
              <a:off x="2106" y="2918"/>
              <a:ext cx="1" cy="308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1" name="Rectangle 2574"/>
            <p:cNvSpPr>
              <a:spLocks noChangeArrowheads="1"/>
            </p:cNvSpPr>
            <p:nvPr/>
          </p:nvSpPr>
          <p:spPr bwMode="auto">
            <a:xfrm>
              <a:off x="2107" y="2918"/>
              <a:ext cx="1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2" name="Rectangle 2575"/>
            <p:cNvSpPr>
              <a:spLocks noChangeArrowheads="1"/>
            </p:cNvSpPr>
            <p:nvPr/>
          </p:nvSpPr>
          <p:spPr bwMode="auto">
            <a:xfrm>
              <a:off x="2108" y="2918"/>
              <a:ext cx="1" cy="308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3" name="Rectangle 2576"/>
            <p:cNvSpPr>
              <a:spLocks noChangeArrowheads="1"/>
            </p:cNvSpPr>
            <p:nvPr/>
          </p:nvSpPr>
          <p:spPr bwMode="auto">
            <a:xfrm>
              <a:off x="2109" y="2918"/>
              <a:ext cx="1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4" name="Rectangle 2577"/>
            <p:cNvSpPr>
              <a:spLocks noChangeArrowheads="1"/>
            </p:cNvSpPr>
            <p:nvPr/>
          </p:nvSpPr>
          <p:spPr bwMode="auto">
            <a:xfrm>
              <a:off x="2109" y="2918"/>
              <a:ext cx="1" cy="308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5" name="Rectangle 2578"/>
            <p:cNvSpPr>
              <a:spLocks noChangeArrowheads="1"/>
            </p:cNvSpPr>
            <p:nvPr/>
          </p:nvSpPr>
          <p:spPr bwMode="auto">
            <a:xfrm>
              <a:off x="2110" y="2918"/>
              <a:ext cx="1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6" name="Rectangle 2579"/>
            <p:cNvSpPr>
              <a:spLocks noChangeArrowheads="1"/>
            </p:cNvSpPr>
            <p:nvPr/>
          </p:nvSpPr>
          <p:spPr bwMode="auto">
            <a:xfrm>
              <a:off x="2111" y="2918"/>
              <a:ext cx="1" cy="308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7" name="Rectangle 2580"/>
            <p:cNvSpPr>
              <a:spLocks noChangeArrowheads="1"/>
            </p:cNvSpPr>
            <p:nvPr/>
          </p:nvSpPr>
          <p:spPr bwMode="auto">
            <a:xfrm>
              <a:off x="2111" y="2918"/>
              <a:ext cx="1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8" name="Rectangle 2581"/>
            <p:cNvSpPr>
              <a:spLocks noChangeArrowheads="1"/>
            </p:cNvSpPr>
            <p:nvPr/>
          </p:nvSpPr>
          <p:spPr bwMode="auto">
            <a:xfrm>
              <a:off x="2112" y="2918"/>
              <a:ext cx="1" cy="308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89" name="Rectangle 2582"/>
            <p:cNvSpPr>
              <a:spLocks noChangeArrowheads="1"/>
            </p:cNvSpPr>
            <p:nvPr/>
          </p:nvSpPr>
          <p:spPr bwMode="auto">
            <a:xfrm>
              <a:off x="2113" y="2918"/>
              <a:ext cx="1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0" name="Rectangle 2583"/>
            <p:cNvSpPr>
              <a:spLocks noChangeArrowheads="1"/>
            </p:cNvSpPr>
            <p:nvPr/>
          </p:nvSpPr>
          <p:spPr bwMode="auto">
            <a:xfrm>
              <a:off x="2113" y="2918"/>
              <a:ext cx="1" cy="308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1" name="Rectangle 2584"/>
            <p:cNvSpPr>
              <a:spLocks noChangeArrowheads="1"/>
            </p:cNvSpPr>
            <p:nvPr/>
          </p:nvSpPr>
          <p:spPr bwMode="auto">
            <a:xfrm>
              <a:off x="2114" y="2918"/>
              <a:ext cx="1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2" name="Rectangle 2585"/>
            <p:cNvSpPr>
              <a:spLocks noChangeArrowheads="1"/>
            </p:cNvSpPr>
            <p:nvPr/>
          </p:nvSpPr>
          <p:spPr bwMode="auto">
            <a:xfrm>
              <a:off x="2115" y="2918"/>
              <a:ext cx="1" cy="308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3" name="Rectangle 2586"/>
            <p:cNvSpPr>
              <a:spLocks noChangeArrowheads="1"/>
            </p:cNvSpPr>
            <p:nvPr/>
          </p:nvSpPr>
          <p:spPr bwMode="auto">
            <a:xfrm>
              <a:off x="2116" y="2918"/>
              <a:ext cx="1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4" name="Rectangle 2587"/>
            <p:cNvSpPr>
              <a:spLocks noChangeArrowheads="1"/>
            </p:cNvSpPr>
            <p:nvPr/>
          </p:nvSpPr>
          <p:spPr bwMode="auto">
            <a:xfrm>
              <a:off x="2117" y="2918"/>
              <a:ext cx="1" cy="308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5" name="Rectangle 2588"/>
            <p:cNvSpPr>
              <a:spLocks noChangeArrowheads="1"/>
            </p:cNvSpPr>
            <p:nvPr/>
          </p:nvSpPr>
          <p:spPr bwMode="auto">
            <a:xfrm>
              <a:off x="2118" y="2918"/>
              <a:ext cx="1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6" name="Rectangle 2589"/>
            <p:cNvSpPr>
              <a:spLocks noChangeArrowheads="1"/>
            </p:cNvSpPr>
            <p:nvPr/>
          </p:nvSpPr>
          <p:spPr bwMode="auto">
            <a:xfrm>
              <a:off x="2118" y="2918"/>
              <a:ext cx="1" cy="308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7" name="Rectangle 2590"/>
            <p:cNvSpPr>
              <a:spLocks noChangeArrowheads="1"/>
            </p:cNvSpPr>
            <p:nvPr/>
          </p:nvSpPr>
          <p:spPr bwMode="auto">
            <a:xfrm>
              <a:off x="2119" y="2918"/>
              <a:ext cx="1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8" name="Rectangle 2591"/>
            <p:cNvSpPr>
              <a:spLocks noChangeArrowheads="1"/>
            </p:cNvSpPr>
            <p:nvPr/>
          </p:nvSpPr>
          <p:spPr bwMode="auto">
            <a:xfrm>
              <a:off x="2120" y="2918"/>
              <a:ext cx="1" cy="308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99" name="Rectangle 2592"/>
            <p:cNvSpPr>
              <a:spLocks noChangeArrowheads="1"/>
            </p:cNvSpPr>
            <p:nvPr/>
          </p:nvSpPr>
          <p:spPr bwMode="auto">
            <a:xfrm>
              <a:off x="2121" y="2918"/>
              <a:ext cx="1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0" name="Rectangle 2593"/>
            <p:cNvSpPr>
              <a:spLocks noChangeArrowheads="1"/>
            </p:cNvSpPr>
            <p:nvPr/>
          </p:nvSpPr>
          <p:spPr bwMode="auto">
            <a:xfrm>
              <a:off x="2121" y="2918"/>
              <a:ext cx="1" cy="308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1" name="Rectangle 2594"/>
            <p:cNvSpPr>
              <a:spLocks noChangeArrowheads="1"/>
            </p:cNvSpPr>
            <p:nvPr/>
          </p:nvSpPr>
          <p:spPr bwMode="auto">
            <a:xfrm>
              <a:off x="2122" y="2918"/>
              <a:ext cx="1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2" name="Rectangle 2595"/>
            <p:cNvSpPr>
              <a:spLocks noChangeArrowheads="1"/>
            </p:cNvSpPr>
            <p:nvPr/>
          </p:nvSpPr>
          <p:spPr bwMode="auto">
            <a:xfrm>
              <a:off x="2123" y="2918"/>
              <a:ext cx="1" cy="308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3" name="Rectangle 2596"/>
            <p:cNvSpPr>
              <a:spLocks noChangeArrowheads="1"/>
            </p:cNvSpPr>
            <p:nvPr/>
          </p:nvSpPr>
          <p:spPr bwMode="auto">
            <a:xfrm>
              <a:off x="2123" y="2918"/>
              <a:ext cx="2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4" name="Rectangle 2597"/>
            <p:cNvSpPr>
              <a:spLocks noChangeArrowheads="1"/>
            </p:cNvSpPr>
            <p:nvPr/>
          </p:nvSpPr>
          <p:spPr bwMode="auto">
            <a:xfrm>
              <a:off x="2125" y="2918"/>
              <a:ext cx="1" cy="308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5" name="Rectangle 2598"/>
            <p:cNvSpPr>
              <a:spLocks noChangeArrowheads="1"/>
            </p:cNvSpPr>
            <p:nvPr/>
          </p:nvSpPr>
          <p:spPr bwMode="auto">
            <a:xfrm>
              <a:off x="2125" y="2918"/>
              <a:ext cx="1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6" name="Rectangle 2599"/>
            <p:cNvSpPr>
              <a:spLocks noChangeArrowheads="1"/>
            </p:cNvSpPr>
            <p:nvPr/>
          </p:nvSpPr>
          <p:spPr bwMode="auto">
            <a:xfrm>
              <a:off x="2126" y="2918"/>
              <a:ext cx="1" cy="308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7" name="Rectangle 2600"/>
            <p:cNvSpPr>
              <a:spLocks noChangeArrowheads="1"/>
            </p:cNvSpPr>
            <p:nvPr/>
          </p:nvSpPr>
          <p:spPr bwMode="auto">
            <a:xfrm>
              <a:off x="2127" y="2918"/>
              <a:ext cx="1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8" name="Rectangle 2601"/>
            <p:cNvSpPr>
              <a:spLocks noChangeArrowheads="1"/>
            </p:cNvSpPr>
            <p:nvPr/>
          </p:nvSpPr>
          <p:spPr bwMode="auto">
            <a:xfrm>
              <a:off x="2128" y="2918"/>
              <a:ext cx="1" cy="308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09" name="Rectangle 2602"/>
            <p:cNvSpPr>
              <a:spLocks noChangeArrowheads="1"/>
            </p:cNvSpPr>
            <p:nvPr/>
          </p:nvSpPr>
          <p:spPr bwMode="auto">
            <a:xfrm>
              <a:off x="2128" y="2918"/>
              <a:ext cx="1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0" name="Rectangle 2603"/>
            <p:cNvSpPr>
              <a:spLocks noChangeArrowheads="1"/>
            </p:cNvSpPr>
            <p:nvPr/>
          </p:nvSpPr>
          <p:spPr bwMode="auto">
            <a:xfrm>
              <a:off x="2129" y="2918"/>
              <a:ext cx="1" cy="308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1" name="Rectangle 2604"/>
            <p:cNvSpPr>
              <a:spLocks noChangeArrowheads="1"/>
            </p:cNvSpPr>
            <p:nvPr/>
          </p:nvSpPr>
          <p:spPr bwMode="auto">
            <a:xfrm>
              <a:off x="2130" y="2918"/>
              <a:ext cx="1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2" name="Rectangle 2605"/>
            <p:cNvSpPr>
              <a:spLocks noChangeArrowheads="1"/>
            </p:cNvSpPr>
            <p:nvPr/>
          </p:nvSpPr>
          <p:spPr bwMode="auto">
            <a:xfrm>
              <a:off x="2130" y="2918"/>
              <a:ext cx="1" cy="308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3" name="Rectangle 2606"/>
            <p:cNvSpPr>
              <a:spLocks noChangeArrowheads="1"/>
            </p:cNvSpPr>
            <p:nvPr/>
          </p:nvSpPr>
          <p:spPr bwMode="auto">
            <a:xfrm>
              <a:off x="2131" y="2918"/>
              <a:ext cx="1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4" name="Rectangle 2607"/>
            <p:cNvSpPr>
              <a:spLocks noChangeArrowheads="1"/>
            </p:cNvSpPr>
            <p:nvPr/>
          </p:nvSpPr>
          <p:spPr bwMode="auto">
            <a:xfrm>
              <a:off x="2132" y="2918"/>
              <a:ext cx="1" cy="308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5" name="Rectangle 2608"/>
            <p:cNvSpPr>
              <a:spLocks noChangeArrowheads="1"/>
            </p:cNvSpPr>
            <p:nvPr/>
          </p:nvSpPr>
          <p:spPr bwMode="auto">
            <a:xfrm>
              <a:off x="2132" y="2918"/>
              <a:ext cx="1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6" name="Rectangle 2609"/>
            <p:cNvSpPr>
              <a:spLocks noChangeArrowheads="1"/>
            </p:cNvSpPr>
            <p:nvPr/>
          </p:nvSpPr>
          <p:spPr bwMode="auto">
            <a:xfrm>
              <a:off x="2133" y="2918"/>
              <a:ext cx="1" cy="308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17" name="Rectangle 2610"/>
            <p:cNvSpPr>
              <a:spLocks noChangeArrowheads="1"/>
            </p:cNvSpPr>
            <p:nvPr/>
          </p:nvSpPr>
          <p:spPr bwMode="auto">
            <a:xfrm>
              <a:off x="2134" y="2918"/>
              <a:ext cx="1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11"/>
          <p:cNvGrpSpPr>
            <a:grpSpLocks/>
          </p:cNvGrpSpPr>
          <p:nvPr/>
        </p:nvGrpSpPr>
        <p:grpSpPr bwMode="auto">
          <a:xfrm>
            <a:off x="3068638" y="4632325"/>
            <a:ext cx="368300" cy="488950"/>
            <a:chOff x="1933" y="2918"/>
            <a:chExt cx="232" cy="308"/>
          </a:xfrm>
        </p:grpSpPr>
        <p:sp>
          <p:nvSpPr>
            <p:cNvPr id="42818" name="Rectangle 2612"/>
            <p:cNvSpPr>
              <a:spLocks noChangeArrowheads="1"/>
            </p:cNvSpPr>
            <p:nvPr/>
          </p:nvSpPr>
          <p:spPr bwMode="auto">
            <a:xfrm>
              <a:off x="2135" y="2918"/>
              <a:ext cx="1" cy="308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9" name="Rectangle 2613"/>
            <p:cNvSpPr>
              <a:spLocks noChangeArrowheads="1"/>
            </p:cNvSpPr>
            <p:nvPr/>
          </p:nvSpPr>
          <p:spPr bwMode="auto">
            <a:xfrm>
              <a:off x="2135" y="2918"/>
              <a:ext cx="1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0" name="Rectangle 2614"/>
            <p:cNvSpPr>
              <a:spLocks noChangeArrowheads="1"/>
            </p:cNvSpPr>
            <p:nvPr/>
          </p:nvSpPr>
          <p:spPr bwMode="auto">
            <a:xfrm>
              <a:off x="2136" y="2918"/>
              <a:ext cx="1" cy="308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1" name="Rectangle 2615"/>
            <p:cNvSpPr>
              <a:spLocks noChangeArrowheads="1"/>
            </p:cNvSpPr>
            <p:nvPr/>
          </p:nvSpPr>
          <p:spPr bwMode="auto">
            <a:xfrm>
              <a:off x="2137" y="2918"/>
              <a:ext cx="1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2" name="Rectangle 2616"/>
            <p:cNvSpPr>
              <a:spLocks noChangeArrowheads="1"/>
            </p:cNvSpPr>
            <p:nvPr/>
          </p:nvSpPr>
          <p:spPr bwMode="auto">
            <a:xfrm>
              <a:off x="2138" y="2918"/>
              <a:ext cx="1" cy="308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3" name="Rectangle 2617"/>
            <p:cNvSpPr>
              <a:spLocks noChangeArrowheads="1"/>
            </p:cNvSpPr>
            <p:nvPr/>
          </p:nvSpPr>
          <p:spPr bwMode="auto">
            <a:xfrm>
              <a:off x="2138" y="2918"/>
              <a:ext cx="2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4" name="Rectangle 2618"/>
            <p:cNvSpPr>
              <a:spLocks noChangeArrowheads="1"/>
            </p:cNvSpPr>
            <p:nvPr/>
          </p:nvSpPr>
          <p:spPr bwMode="auto">
            <a:xfrm>
              <a:off x="2140" y="2918"/>
              <a:ext cx="1" cy="308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5" name="Rectangle 2619"/>
            <p:cNvSpPr>
              <a:spLocks noChangeArrowheads="1"/>
            </p:cNvSpPr>
            <p:nvPr/>
          </p:nvSpPr>
          <p:spPr bwMode="auto">
            <a:xfrm>
              <a:off x="2140" y="2918"/>
              <a:ext cx="1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6" name="Rectangle 2620"/>
            <p:cNvSpPr>
              <a:spLocks noChangeArrowheads="1"/>
            </p:cNvSpPr>
            <p:nvPr/>
          </p:nvSpPr>
          <p:spPr bwMode="auto">
            <a:xfrm>
              <a:off x="2141" y="2918"/>
              <a:ext cx="1" cy="308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7" name="Rectangle 2621"/>
            <p:cNvSpPr>
              <a:spLocks noChangeArrowheads="1"/>
            </p:cNvSpPr>
            <p:nvPr/>
          </p:nvSpPr>
          <p:spPr bwMode="auto">
            <a:xfrm>
              <a:off x="2142" y="2918"/>
              <a:ext cx="1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8" name="Rectangle 2622"/>
            <p:cNvSpPr>
              <a:spLocks noChangeArrowheads="1"/>
            </p:cNvSpPr>
            <p:nvPr/>
          </p:nvSpPr>
          <p:spPr bwMode="auto">
            <a:xfrm>
              <a:off x="2142" y="2918"/>
              <a:ext cx="1" cy="308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9" name="Rectangle 2623"/>
            <p:cNvSpPr>
              <a:spLocks noChangeArrowheads="1"/>
            </p:cNvSpPr>
            <p:nvPr/>
          </p:nvSpPr>
          <p:spPr bwMode="auto">
            <a:xfrm>
              <a:off x="2143" y="2918"/>
              <a:ext cx="1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0" name="Rectangle 2624"/>
            <p:cNvSpPr>
              <a:spLocks noChangeArrowheads="1"/>
            </p:cNvSpPr>
            <p:nvPr/>
          </p:nvSpPr>
          <p:spPr bwMode="auto">
            <a:xfrm>
              <a:off x="2144" y="2918"/>
              <a:ext cx="1" cy="308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1" name="Rectangle 2625"/>
            <p:cNvSpPr>
              <a:spLocks noChangeArrowheads="1"/>
            </p:cNvSpPr>
            <p:nvPr/>
          </p:nvSpPr>
          <p:spPr bwMode="auto">
            <a:xfrm>
              <a:off x="2144" y="2918"/>
              <a:ext cx="1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2" name="Rectangle 2626"/>
            <p:cNvSpPr>
              <a:spLocks noChangeArrowheads="1"/>
            </p:cNvSpPr>
            <p:nvPr/>
          </p:nvSpPr>
          <p:spPr bwMode="auto">
            <a:xfrm>
              <a:off x="2145" y="2918"/>
              <a:ext cx="1" cy="308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3" name="Rectangle 2627"/>
            <p:cNvSpPr>
              <a:spLocks noChangeArrowheads="1"/>
            </p:cNvSpPr>
            <p:nvPr/>
          </p:nvSpPr>
          <p:spPr bwMode="auto">
            <a:xfrm>
              <a:off x="2146" y="2918"/>
              <a:ext cx="1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4" name="Rectangle 2628"/>
            <p:cNvSpPr>
              <a:spLocks noChangeArrowheads="1"/>
            </p:cNvSpPr>
            <p:nvPr/>
          </p:nvSpPr>
          <p:spPr bwMode="auto">
            <a:xfrm>
              <a:off x="2147" y="2918"/>
              <a:ext cx="1" cy="308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5" name="Rectangle 2629"/>
            <p:cNvSpPr>
              <a:spLocks noChangeArrowheads="1"/>
            </p:cNvSpPr>
            <p:nvPr/>
          </p:nvSpPr>
          <p:spPr bwMode="auto">
            <a:xfrm>
              <a:off x="2147" y="2918"/>
              <a:ext cx="1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6" name="Rectangle 2630"/>
            <p:cNvSpPr>
              <a:spLocks noChangeArrowheads="1"/>
            </p:cNvSpPr>
            <p:nvPr/>
          </p:nvSpPr>
          <p:spPr bwMode="auto">
            <a:xfrm>
              <a:off x="2148" y="2918"/>
              <a:ext cx="1" cy="308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7" name="Rectangle 2631"/>
            <p:cNvSpPr>
              <a:spLocks noChangeArrowheads="1"/>
            </p:cNvSpPr>
            <p:nvPr/>
          </p:nvSpPr>
          <p:spPr bwMode="auto">
            <a:xfrm>
              <a:off x="2149" y="2918"/>
              <a:ext cx="1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8" name="Rectangle 2632"/>
            <p:cNvSpPr>
              <a:spLocks noChangeArrowheads="1"/>
            </p:cNvSpPr>
            <p:nvPr/>
          </p:nvSpPr>
          <p:spPr bwMode="auto">
            <a:xfrm>
              <a:off x="2150" y="2918"/>
              <a:ext cx="1" cy="308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9" name="Rectangle 2633"/>
            <p:cNvSpPr>
              <a:spLocks noChangeArrowheads="1"/>
            </p:cNvSpPr>
            <p:nvPr/>
          </p:nvSpPr>
          <p:spPr bwMode="auto">
            <a:xfrm>
              <a:off x="2150" y="2918"/>
              <a:ext cx="1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0" name="Rectangle 2634"/>
            <p:cNvSpPr>
              <a:spLocks noChangeArrowheads="1"/>
            </p:cNvSpPr>
            <p:nvPr/>
          </p:nvSpPr>
          <p:spPr bwMode="auto">
            <a:xfrm>
              <a:off x="2151" y="2918"/>
              <a:ext cx="1" cy="308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1" name="Rectangle 2635"/>
            <p:cNvSpPr>
              <a:spLocks noChangeArrowheads="1"/>
            </p:cNvSpPr>
            <p:nvPr/>
          </p:nvSpPr>
          <p:spPr bwMode="auto">
            <a:xfrm>
              <a:off x="2152" y="2918"/>
              <a:ext cx="1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2" name="Rectangle 2636"/>
            <p:cNvSpPr>
              <a:spLocks noChangeArrowheads="1"/>
            </p:cNvSpPr>
            <p:nvPr/>
          </p:nvSpPr>
          <p:spPr bwMode="auto">
            <a:xfrm>
              <a:off x="2153" y="2918"/>
              <a:ext cx="1" cy="308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3" name="Rectangle 2637"/>
            <p:cNvSpPr>
              <a:spLocks noChangeArrowheads="1"/>
            </p:cNvSpPr>
            <p:nvPr/>
          </p:nvSpPr>
          <p:spPr bwMode="auto">
            <a:xfrm>
              <a:off x="2154" y="2918"/>
              <a:ext cx="1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4" name="Rectangle 2638"/>
            <p:cNvSpPr>
              <a:spLocks noChangeArrowheads="1"/>
            </p:cNvSpPr>
            <p:nvPr/>
          </p:nvSpPr>
          <p:spPr bwMode="auto">
            <a:xfrm>
              <a:off x="2154" y="2918"/>
              <a:ext cx="1" cy="30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5" name="Rectangle 2639"/>
            <p:cNvSpPr>
              <a:spLocks noChangeArrowheads="1"/>
            </p:cNvSpPr>
            <p:nvPr/>
          </p:nvSpPr>
          <p:spPr bwMode="auto">
            <a:xfrm>
              <a:off x="2155" y="2918"/>
              <a:ext cx="1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6" name="Rectangle 2640"/>
            <p:cNvSpPr>
              <a:spLocks noChangeArrowheads="1"/>
            </p:cNvSpPr>
            <p:nvPr/>
          </p:nvSpPr>
          <p:spPr bwMode="auto">
            <a:xfrm>
              <a:off x="2155" y="2918"/>
              <a:ext cx="1" cy="308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7" name="Rectangle 2641"/>
            <p:cNvSpPr>
              <a:spLocks noChangeArrowheads="1"/>
            </p:cNvSpPr>
            <p:nvPr/>
          </p:nvSpPr>
          <p:spPr bwMode="auto">
            <a:xfrm>
              <a:off x="2156" y="2918"/>
              <a:ext cx="1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8" name="Rectangle 2642"/>
            <p:cNvSpPr>
              <a:spLocks noChangeArrowheads="1"/>
            </p:cNvSpPr>
            <p:nvPr/>
          </p:nvSpPr>
          <p:spPr bwMode="auto">
            <a:xfrm>
              <a:off x="2157" y="2918"/>
              <a:ext cx="1" cy="308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9" name="Rectangle 2643"/>
            <p:cNvSpPr>
              <a:spLocks noChangeArrowheads="1"/>
            </p:cNvSpPr>
            <p:nvPr/>
          </p:nvSpPr>
          <p:spPr bwMode="auto">
            <a:xfrm>
              <a:off x="2158" y="2918"/>
              <a:ext cx="1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0" name="Rectangle 2644"/>
            <p:cNvSpPr>
              <a:spLocks noChangeArrowheads="1"/>
            </p:cNvSpPr>
            <p:nvPr/>
          </p:nvSpPr>
          <p:spPr bwMode="auto">
            <a:xfrm>
              <a:off x="2159" y="2918"/>
              <a:ext cx="1" cy="308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1" name="Rectangle 2645"/>
            <p:cNvSpPr>
              <a:spLocks noChangeArrowheads="1"/>
            </p:cNvSpPr>
            <p:nvPr/>
          </p:nvSpPr>
          <p:spPr bwMode="auto">
            <a:xfrm>
              <a:off x="2160" y="2918"/>
              <a:ext cx="1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2" name="Rectangle 2646"/>
            <p:cNvSpPr>
              <a:spLocks noChangeArrowheads="1"/>
            </p:cNvSpPr>
            <p:nvPr/>
          </p:nvSpPr>
          <p:spPr bwMode="auto">
            <a:xfrm>
              <a:off x="2161" y="2918"/>
              <a:ext cx="1" cy="308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3" name="Rectangle 2647"/>
            <p:cNvSpPr>
              <a:spLocks noChangeArrowheads="1"/>
            </p:cNvSpPr>
            <p:nvPr/>
          </p:nvSpPr>
          <p:spPr bwMode="auto">
            <a:xfrm>
              <a:off x="2161" y="2918"/>
              <a:ext cx="1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4" name="Rectangle 2648"/>
            <p:cNvSpPr>
              <a:spLocks noChangeArrowheads="1"/>
            </p:cNvSpPr>
            <p:nvPr/>
          </p:nvSpPr>
          <p:spPr bwMode="auto">
            <a:xfrm>
              <a:off x="2162" y="2918"/>
              <a:ext cx="1" cy="308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5" name="Rectangle 2649"/>
            <p:cNvSpPr>
              <a:spLocks noChangeArrowheads="1"/>
            </p:cNvSpPr>
            <p:nvPr/>
          </p:nvSpPr>
          <p:spPr bwMode="auto">
            <a:xfrm>
              <a:off x="2162" y="2918"/>
              <a:ext cx="1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6" name="Rectangle 2650"/>
            <p:cNvSpPr>
              <a:spLocks noChangeArrowheads="1"/>
            </p:cNvSpPr>
            <p:nvPr/>
          </p:nvSpPr>
          <p:spPr bwMode="auto">
            <a:xfrm>
              <a:off x="2163" y="2918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7" name="Rectangle 2651"/>
            <p:cNvSpPr>
              <a:spLocks noChangeArrowheads="1"/>
            </p:cNvSpPr>
            <p:nvPr/>
          </p:nvSpPr>
          <p:spPr bwMode="auto">
            <a:xfrm>
              <a:off x="2164" y="2918"/>
              <a:ext cx="1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8" name="Rectangle 2652"/>
            <p:cNvSpPr>
              <a:spLocks noChangeArrowheads="1"/>
            </p:cNvSpPr>
            <p:nvPr/>
          </p:nvSpPr>
          <p:spPr bwMode="auto">
            <a:xfrm>
              <a:off x="2097" y="2918"/>
              <a:ext cx="67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9" name="Rectangle 2653"/>
            <p:cNvSpPr>
              <a:spLocks noChangeArrowheads="1"/>
            </p:cNvSpPr>
            <p:nvPr/>
          </p:nvSpPr>
          <p:spPr bwMode="auto">
            <a:xfrm>
              <a:off x="1967" y="2918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0" name="Rectangle 2654"/>
            <p:cNvSpPr>
              <a:spLocks noChangeArrowheads="1"/>
            </p:cNvSpPr>
            <p:nvPr/>
          </p:nvSpPr>
          <p:spPr bwMode="auto">
            <a:xfrm>
              <a:off x="1967" y="2918"/>
              <a:ext cx="2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1" name="Rectangle 2655"/>
            <p:cNvSpPr>
              <a:spLocks noChangeArrowheads="1"/>
            </p:cNvSpPr>
            <p:nvPr/>
          </p:nvSpPr>
          <p:spPr bwMode="auto">
            <a:xfrm>
              <a:off x="1969" y="2918"/>
              <a:ext cx="3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2" name="Rectangle 2656"/>
            <p:cNvSpPr>
              <a:spLocks noChangeArrowheads="1"/>
            </p:cNvSpPr>
            <p:nvPr/>
          </p:nvSpPr>
          <p:spPr bwMode="auto">
            <a:xfrm>
              <a:off x="1972" y="2918"/>
              <a:ext cx="2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3" name="Rectangle 2657"/>
            <p:cNvSpPr>
              <a:spLocks noChangeArrowheads="1"/>
            </p:cNvSpPr>
            <p:nvPr/>
          </p:nvSpPr>
          <p:spPr bwMode="auto">
            <a:xfrm>
              <a:off x="1974" y="2918"/>
              <a:ext cx="4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4" name="Rectangle 2658"/>
            <p:cNvSpPr>
              <a:spLocks noChangeArrowheads="1"/>
            </p:cNvSpPr>
            <p:nvPr/>
          </p:nvSpPr>
          <p:spPr bwMode="auto">
            <a:xfrm>
              <a:off x="1978" y="2918"/>
              <a:ext cx="3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5" name="Rectangle 2659"/>
            <p:cNvSpPr>
              <a:spLocks noChangeArrowheads="1"/>
            </p:cNvSpPr>
            <p:nvPr/>
          </p:nvSpPr>
          <p:spPr bwMode="auto">
            <a:xfrm>
              <a:off x="1981" y="2918"/>
              <a:ext cx="3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6" name="Rectangle 2660"/>
            <p:cNvSpPr>
              <a:spLocks noChangeArrowheads="1"/>
            </p:cNvSpPr>
            <p:nvPr/>
          </p:nvSpPr>
          <p:spPr bwMode="auto">
            <a:xfrm>
              <a:off x="1984" y="2918"/>
              <a:ext cx="3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7" name="Rectangle 2661"/>
            <p:cNvSpPr>
              <a:spLocks noChangeArrowheads="1"/>
            </p:cNvSpPr>
            <p:nvPr/>
          </p:nvSpPr>
          <p:spPr bwMode="auto">
            <a:xfrm>
              <a:off x="1987" y="2918"/>
              <a:ext cx="3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8" name="Rectangle 2662"/>
            <p:cNvSpPr>
              <a:spLocks noChangeArrowheads="1"/>
            </p:cNvSpPr>
            <p:nvPr/>
          </p:nvSpPr>
          <p:spPr bwMode="auto">
            <a:xfrm>
              <a:off x="1990" y="2918"/>
              <a:ext cx="2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9" name="Rectangle 2663"/>
            <p:cNvSpPr>
              <a:spLocks noChangeArrowheads="1"/>
            </p:cNvSpPr>
            <p:nvPr/>
          </p:nvSpPr>
          <p:spPr bwMode="auto">
            <a:xfrm>
              <a:off x="1992" y="2918"/>
              <a:ext cx="4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0" name="Rectangle 2664"/>
            <p:cNvSpPr>
              <a:spLocks noChangeArrowheads="1"/>
            </p:cNvSpPr>
            <p:nvPr/>
          </p:nvSpPr>
          <p:spPr bwMode="auto">
            <a:xfrm>
              <a:off x="1996" y="2918"/>
              <a:ext cx="3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1" name="Rectangle 2665"/>
            <p:cNvSpPr>
              <a:spLocks noChangeArrowheads="1"/>
            </p:cNvSpPr>
            <p:nvPr/>
          </p:nvSpPr>
          <p:spPr bwMode="auto">
            <a:xfrm>
              <a:off x="1999" y="2918"/>
              <a:ext cx="3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2" name="Rectangle 2666"/>
            <p:cNvSpPr>
              <a:spLocks noChangeArrowheads="1"/>
            </p:cNvSpPr>
            <p:nvPr/>
          </p:nvSpPr>
          <p:spPr bwMode="auto">
            <a:xfrm>
              <a:off x="2002" y="2918"/>
              <a:ext cx="3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3" name="Rectangle 2667"/>
            <p:cNvSpPr>
              <a:spLocks noChangeArrowheads="1"/>
            </p:cNvSpPr>
            <p:nvPr/>
          </p:nvSpPr>
          <p:spPr bwMode="auto">
            <a:xfrm>
              <a:off x="2005" y="2918"/>
              <a:ext cx="2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4" name="Rectangle 2668"/>
            <p:cNvSpPr>
              <a:spLocks noChangeArrowheads="1"/>
            </p:cNvSpPr>
            <p:nvPr/>
          </p:nvSpPr>
          <p:spPr bwMode="auto">
            <a:xfrm>
              <a:off x="2007" y="2918"/>
              <a:ext cx="3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5" name="Rectangle 2669"/>
            <p:cNvSpPr>
              <a:spLocks noChangeArrowheads="1"/>
            </p:cNvSpPr>
            <p:nvPr/>
          </p:nvSpPr>
          <p:spPr bwMode="auto">
            <a:xfrm>
              <a:off x="2010" y="2918"/>
              <a:ext cx="2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6" name="Rectangle 2670"/>
            <p:cNvSpPr>
              <a:spLocks noChangeArrowheads="1"/>
            </p:cNvSpPr>
            <p:nvPr/>
          </p:nvSpPr>
          <p:spPr bwMode="auto">
            <a:xfrm>
              <a:off x="2012" y="2918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7" name="Rectangle 2671"/>
            <p:cNvSpPr>
              <a:spLocks noChangeArrowheads="1"/>
            </p:cNvSpPr>
            <p:nvPr/>
          </p:nvSpPr>
          <p:spPr bwMode="auto">
            <a:xfrm>
              <a:off x="2015" y="2918"/>
              <a:ext cx="4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8" name="Rectangle 2672"/>
            <p:cNvSpPr>
              <a:spLocks noChangeArrowheads="1"/>
            </p:cNvSpPr>
            <p:nvPr/>
          </p:nvSpPr>
          <p:spPr bwMode="auto">
            <a:xfrm>
              <a:off x="2019" y="2918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9" name="Rectangle 2673"/>
            <p:cNvSpPr>
              <a:spLocks noChangeArrowheads="1"/>
            </p:cNvSpPr>
            <p:nvPr/>
          </p:nvSpPr>
          <p:spPr bwMode="auto">
            <a:xfrm>
              <a:off x="2022" y="2918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0" name="Rectangle 2674"/>
            <p:cNvSpPr>
              <a:spLocks noChangeArrowheads="1"/>
            </p:cNvSpPr>
            <p:nvPr/>
          </p:nvSpPr>
          <p:spPr bwMode="auto">
            <a:xfrm>
              <a:off x="2025" y="2918"/>
              <a:ext cx="2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1" name="Rectangle 2675"/>
            <p:cNvSpPr>
              <a:spLocks noChangeArrowheads="1"/>
            </p:cNvSpPr>
            <p:nvPr/>
          </p:nvSpPr>
          <p:spPr bwMode="auto">
            <a:xfrm>
              <a:off x="2027" y="2918"/>
              <a:ext cx="3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2" name="Rectangle 2676"/>
            <p:cNvSpPr>
              <a:spLocks noChangeArrowheads="1"/>
            </p:cNvSpPr>
            <p:nvPr/>
          </p:nvSpPr>
          <p:spPr bwMode="auto">
            <a:xfrm>
              <a:off x="2030" y="2918"/>
              <a:ext cx="3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3" name="Rectangle 2677"/>
            <p:cNvSpPr>
              <a:spLocks noChangeArrowheads="1"/>
            </p:cNvSpPr>
            <p:nvPr/>
          </p:nvSpPr>
          <p:spPr bwMode="auto">
            <a:xfrm>
              <a:off x="2033" y="2918"/>
              <a:ext cx="3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4" name="Rectangle 2678"/>
            <p:cNvSpPr>
              <a:spLocks noChangeArrowheads="1"/>
            </p:cNvSpPr>
            <p:nvPr/>
          </p:nvSpPr>
          <p:spPr bwMode="auto">
            <a:xfrm>
              <a:off x="2036" y="2918"/>
              <a:ext cx="2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5" name="Rectangle 2679"/>
            <p:cNvSpPr>
              <a:spLocks noChangeArrowheads="1"/>
            </p:cNvSpPr>
            <p:nvPr/>
          </p:nvSpPr>
          <p:spPr bwMode="auto">
            <a:xfrm>
              <a:off x="2038" y="2918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6" name="Rectangle 2680"/>
            <p:cNvSpPr>
              <a:spLocks noChangeArrowheads="1"/>
            </p:cNvSpPr>
            <p:nvPr/>
          </p:nvSpPr>
          <p:spPr bwMode="auto">
            <a:xfrm>
              <a:off x="2041" y="2918"/>
              <a:ext cx="3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7" name="Rectangle 2681"/>
            <p:cNvSpPr>
              <a:spLocks noChangeArrowheads="1"/>
            </p:cNvSpPr>
            <p:nvPr/>
          </p:nvSpPr>
          <p:spPr bwMode="auto">
            <a:xfrm>
              <a:off x="2044" y="2918"/>
              <a:ext cx="4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8" name="Rectangle 2682"/>
            <p:cNvSpPr>
              <a:spLocks noChangeArrowheads="1"/>
            </p:cNvSpPr>
            <p:nvPr/>
          </p:nvSpPr>
          <p:spPr bwMode="auto">
            <a:xfrm>
              <a:off x="2048" y="2918"/>
              <a:ext cx="2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9" name="Rectangle 2683"/>
            <p:cNvSpPr>
              <a:spLocks noChangeArrowheads="1"/>
            </p:cNvSpPr>
            <p:nvPr/>
          </p:nvSpPr>
          <p:spPr bwMode="auto">
            <a:xfrm>
              <a:off x="2050" y="2918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0" name="Rectangle 2684"/>
            <p:cNvSpPr>
              <a:spLocks noChangeArrowheads="1"/>
            </p:cNvSpPr>
            <p:nvPr/>
          </p:nvSpPr>
          <p:spPr bwMode="auto">
            <a:xfrm>
              <a:off x="2053" y="2918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1" name="Rectangle 2685"/>
            <p:cNvSpPr>
              <a:spLocks noChangeArrowheads="1"/>
            </p:cNvSpPr>
            <p:nvPr/>
          </p:nvSpPr>
          <p:spPr bwMode="auto">
            <a:xfrm>
              <a:off x="2056" y="2918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2" name="Rectangle 2686"/>
            <p:cNvSpPr>
              <a:spLocks noChangeArrowheads="1"/>
            </p:cNvSpPr>
            <p:nvPr/>
          </p:nvSpPr>
          <p:spPr bwMode="auto">
            <a:xfrm>
              <a:off x="2059" y="2918"/>
              <a:ext cx="3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3" name="Rectangle 2687"/>
            <p:cNvSpPr>
              <a:spLocks noChangeArrowheads="1"/>
            </p:cNvSpPr>
            <p:nvPr/>
          </p:nvSpPr>
          <p:spPr bwMode="auto">
            <a:xfrm>
              <a:off x="2062" y="2918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4" name="Rectangle 2688"/>
            <p:cNvSpPr>
              <a:spLocks noChangeArrowheads="1"/>
            </p:cNvSpPr>
            <p:nvPr/>
          </p:nvSpPr>
          <p:spPr bwMode="auto">
            <a:xfrm>
              <a:off x="2065" y="2918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5" name="Rectangle 2689"/>
            <p:cNvSpPr>
              <a:spLocks noChangeArrowheads="1"/>
            </p:cNvSpPr>
            <p:nvPr/>
          </p:nvSpPr>
          <p:spPr bwMode="auto">
            <a:xfrm>
              <a:off x="2068" y="2918"/>
              <a:ext cx="3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6" name="Rectangle 2690"/>
            <p:cNvSpPr>
              <a:spLocks noChangeArrowheads="1"/>
            </p:cNvSpPr>
            <p:nvPr/>
          </p:nvSpPr>
          <p:spPr bwMode="auto">
            <a:xfrm>
              <a:off x="2071" y="2918"/>
              <a:ext cx="2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7" name="Rectangle 2691"/>
            <p:cNvSpPr>
              <a:spLocks noChangeArrowheads="1"/>
            </p:cNvSpPr>
            <p:nvPr/>
          </p:nvSpPr>
          <p:spPr bwMode="auto">
            <a:xfrm>
              <a:off x="2073" y="2918"/>
              <a:ext cx="3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8" name="Rectangle 2692"/>
            <p:cNvSpPr>
              <a:spLocks noChangeArrowheads="1"/>
            </p:cNvSpPr>
            <p:nvPr/>
          </p:nvSpPr>
          <p:spPr bwMode="auto">
            <a:xfrm>
              <a:off x="2076" y="2918"/>
              <a:ext cx="3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9" name="Rectangle 2693"/>
            <p:cNvSpPr>
              <a:spLocks noChangeArrowheads="1"/>
            </p:cNvSpPr>
            <p:nvPr/>
          </p:nvSpPr>
          <p:spPr bwMode="auto">
            <a:xfrm>
              <a:off x="2079" y="2918"/>
              <a:ext cx="3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0" name="Rectangle 2694"/>
            <p:cNvSpPr>
              <a:spLocks noChangeArrowheads="1"/>
            </p:cNvSpPr>
            <p:nvPr/>
          </p:nvSpPr>
          <p:spPr bwMode="auto">
            <a:xfrm>
              <a:off x="2082" y="2918"/>
              <a:ext cx="3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1" name="Rectangle 2695"/>
            <p:cNvSpPr>
              <a:spLocks noChangeArrowheads="1"/>
            </p:cNvSpPr>
            <p:nvPr/>
          </p:nvSpPr>
          <p:spPr bwMode="auto">
            <a:xfrm>
              <a:off x="2085" y="2918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2" name="Rectangle 2696"/>
            <p:cNvSpPr>
              <a:spLocks noChangeArrowheads="1"/>
            </p:cNvSpPr>
            <p:nvPr/>
          </p:nvSpPr>
          <p:spPr bwMode="auto">
            <a:xfrm>
              <a:off x="2088" y="2918"/>
              <a:ext cx="3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3" name="Rectangle 2697"/>
            <p:cNvSpPr>
              <a:spLocks noChangeArrowheads="1"/>
            </p:cNvSpPr>
            <p:nvPr/>
          </p:nvSpPr>
          <p:spPr bwMode="auto">
            <a:xfrm>
              <a:off x="2091" y="2918"/>
              <a:ext cx="3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4" name="Rectangle 2698"/>
            <p:cNvSpPr>
              <a:spLocks noChangeArrowheads="1"/>
            </p:cNvSpPr>
            <p:nvPr/>
          </p:nvSpPr>
          <p:spPr bwMode="auto">
            <a:xfrm>
              <a:off x="2094" y="2918"/>
              <a:ext cx="2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5" name="Rectangle 2699"/>
            <p:cNvSpPr>
              <a:spLocks noChangeArrowheads="1"/>
            </p:cNvSpPr>
            <p:nvPr/>
          </p:nvSpPr>
          <p:spPr bwMode="auto">
            <a:xfrm>
              <a:off x="2096" y="2918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" name="Rectangle 2700"/>
            <p:cNvSpPr>
              <a:spLocks noChangeArrowheads="1"/>
            </p:cNvSpPr>
            <p:nvPr/>
          </p:nvSpPr>
          <p:spPr bwMode="auto">
            <a:xfrm>
              <a:off x="1967" y="2918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" name="Rectangle 2701"/>
            <p:cNvSpPr>
              <a:spLocks noChangeArrowheads="1"/>
            </p:cNvSpPr>
            <p:nvPr/>
          </p:nvSpPr>
          <p:spPr bwMode="auto">
            <a:xfrm>
              <a:off x="1933" y="2932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" name="Rectangle 2702"/>
            <p:cNvSpPr>
              <a:spLocks noChangeArrowheads="1"/>
            </p:cNvSpPr>
            <p:nvPr/>
          </p:nvSpPr>
          <p:spPr bwMode="auto">
            <a:xfrm>
              <a:off x="1933" y="2932"/>
              <a:ext cx="1" cy="28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9" name="Rectangle 2703"/>
            <p:cNvSpPr>
              <a:spLocks noChangeArrowheads="1"/>
            </p:cNvSpPr>
            <p:nvPr/>
          </p:nvSpPr>
          <p:spPr bwMode="auto">
            <a:xfrm>
              <a:off x="1934" y="2932"/>
              <a:ext cx="1" cy="284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0" name="Rectangle 2704"/>
            <p:cNvSpPr>
              <a:spLocks noChangeArrowheads="1"/>
            </p:cNvSpPr>
            <p:nvPr/>
          </p:nvSpPr>
          <p:spPr bwMode="auto">
            <a:xfrm>
              <a:off x="1935" y="2932"/>
              <a:ext cx="1" cy="284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1" name="Rectangle 2705"/>
            <p:cNvSpPr>
              <a:spLocks noChangeArrowheads="1"/>
            </p:cNvSpPr>
            <p:nvPr/>
          </p:nvSpPr>
          <p:spPr bwMode="auto">
            <a:xfrm>
              <a:off x="1935" y="2932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2" name="Rectangle 2706"/>
            <p:cNvSpPr>
              <a:spLocks noChangeArrowheads="1"/>
            </p:cNvSpPr>
            <p:nvPr/>
          </p:nvSpPr>
          <p:spPr bwMode="auto">
            <a:xfrm>
              <a:off x="1936" y="2932"/>
              <a:ext cx="1" cy="284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3" name="Rectangle 2707"/>
            <p:cNvSpPr>
              <a:spLocks noChangeArrowheads="1"/>
            </p:cNvSpPr>
            <p:nvPr/>
          </p:nvSpPr>
          <p:spPr bwMode="auto">
            <a:xfrm>
              <a:off x="1937" y="2932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4" name="Rectangle 2708"/>
            <p:cNvSpPr>
              <a:spLocks noChangeArrowheads="1"/>
            </p:cNvSpPr>
            <p:nvPr/>
          </p:nvSpPr>
          <p:spPr bwMode="auto">
            <a:xfrm>
              <a:off x="1937" y="2932"/>
              <a:ext cx="1" cy="28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5" name="Rectangle 2709"/>
            <p:cNvSpPr>
              <a:spLocks noChangeArrowheads="1"/>
            </p:cNvSpPr>
            <p:nvPr/>
          </p:nvSpPr>
          <p:spPr bwMode="auto">
            <a:xfrm>
              <a:off x="1938" y="2932"/>
              <a:ext cx="1" cy="284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6" name="Rectangle 2710"/>
            <p:cNvSpPr>
              <a:spLocks noChangeArrowheads="1"/>
            </p:cNvSpPr>
            <p:nvPr/>
          </p:nvSpPr>
          <p:spPr bwMode="auto">
            <a:xfrm>
              <a:off x="1938" y="2932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7" name="Rectangle 2711"/>
            <p:cNvSpPr>
              <a:spLocks noChangeArrowheads="1"/>
            </p:cNvSpPr>
            <p:nvPr/>
          </p:nvSpPr>
          <p:spPr bwMode="auto">
            <a:xfrm>
              <a:off x="1939" y="2932"/>
              <a:ext cx="1" cy="284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8" name="Rectangle 2712"/>
            <p:cNvSpPr>
              <a:spLocks noChangeArrowheads="1"/>
            </p:cNvSpPr>
            <p:nvPr/>
          </p:nvSpPr>
          <p:spPr bwMode="auto">
            <a:xfrm>
              <a:off x="1940" y="2932"/>
              <a:ext cx="1" cy="284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9" name="Rectangle 2713"/>
            <p:cNvSpPr>
              <a:spLocks noChangeArrowheads="1"/>
            </p:cNvSpPr>
            <p:nvPr/>
          </p:nvSpPr>
          <p:spPr bwMode="auto">
            <a:xfrm>
              <a:off x="1940" y="2932"/>
              <a:ext cx="1" cy="284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0" name="Rectangle 2714"/>
            <p:cNvSpPr>
              <a:spLocks noChangeArrowheads="1"/>
            </p:cNvSpPr>
            <p:nvPr/>
          </p:nvSpPr>
          <p:spPr bwMode="auto">
            <a:xfrm>
              <a:off x="1941" y="2932"/>
              <a:ext cx="1" cy="284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1" name="Rectangle 2715"/>
            <p:cNvSpPr>
              <a:spLocks noChangeArrowheads="1"/>
            </p:cNvSpPr>
            <p:nvPr/>
          </p:nvSpPr>
          <p:spPr bwMode="auto">
            <a:xfrm>
              <a:off x="1942" y="2932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2" name="Rectangle 2716"/>
            <p:cNvSpPr>
              <a:spLocks noChangeArrowheads="1"/>
            </p:cNvSpPr>
            <p:nvPr/>
          </p:nvSpPr>
          <p:spPr bwMode="auto">
            <a:xfrm>
              <a:off x="1942" y="2932"/>
              <a:ext cx="1" cy="284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3" name="Rectangle 2717"/>
            <p:cNvSpPr>
              <a:spLocks noChangeArrowheads="1"/>
            </p:cNvSpPr>
            <p:nvPr/>
          </p:nvSpPr>
          <p:spPr bwMode="auto">
            <a:xfrm>
              <a:off x="1943" y="2932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4" name="Rectangle 2718"/>
            <p:cNvSpPr>
              <a:spLocks noChangeArrowheads="1"/>
            </p:cNvSpPr>
            <p:nvPr/>
          </p:nvSpPr>
          <p:spPr bwMode="auto">
            <a:xfrm>
              <a:off x="1943" y="2932"/>
              <a:ext cx="1" cy="284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5" name="Rectangle 2719"/>
            <p:cNvSpPr>
              <a:spLocks noChangeArrowheads="1"/>
            </p:cNvSpPr>
            <p:nvPr/>
          </p:nvSpPr>
          <p:spPr bwMode="auto">
            <a:xfrm>
              <a:off x="1944" y="2932"/>
              <a:ext cx="1" cy="284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6" name="Rectangle 2720"/>
            <p:cNvSpPr>
              <a:spLocks noChangeArrowheads="1"/>
            </p:cNvSpPr>
            <p:nvPr/>
          </p:nvSpPr>
          <p:spPr bwMode="auto">
            <a:xfrm>
              <a:off x="1945" y="2932"/>
              <a:ext cx="1" cy="28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7" name="Rectangle 2721"/>
            <p:cNvSpPr>
              <a:spLocks noChangeArrowheads="1"/>
            </p:cNvSpPr>
            <p:nvPr/>
          </p:nvSpPr>
          <p:spPr bwMode="auto">
            <a:xfrm>
              <a:off x="1945" y="2932"/>
              <a:ext cx="1" cy="28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8" name="Rectangle 2722"/>
            <p:cNvSpPr>
              <a:spLocks noChangeArrowheads="1"/>
            </p:cNvSpPr>
            <p:nvPr/>
          </p:nvSpPr>
          <p:spPr bwMode="auto">
            <a:xfrm>
              <a:off x="1946" y="2932"/>
              <a:ext cx="1" cy="284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9" name="Rectangle 2723"/>
            <p:cNvSpPr>
              <a:spLocks noChangeArrowheads="1"/>
            </p:cNvSpPr>
            <p:nvPr/>
          </p:nvSpPr>
          <p:spPr bwMode="auto">
            <a:xfrm>
              <a:off x="1947" y="2932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0" name="Rectangle 2724"/>
            <p:cNvSpPr>
              <a:spLocks noChangeArrowheads="1"/>
            </p:cNvSpPr>
            <p:nvPr/>
          </p:nvSpPr>
          <p:spPr bwMode="auto">
            <a:xfrm>
              <a:off x="1947" y="2932"/>
              <a:ext cx="1" cy="284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1" name="Rectangle 2725"/>
            <p:cNvSpPr>
              <a:spLocks noChangeArrowheads="1"/>
            </p:cNvSpPr>
            <p:nvPr/>
          </p:nvSpPr>
          <p:spPr bwMode="auto">
            <a:xfrm>
              <a:off x="1948" y="2932"/>
              <a:ext cx="1" cy="28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2" name="Rectangle 2726"/>
            <p:cNvSpPr>
              <a:spLocks noChangeArrowheads="1"/>
            </p:cNvSpPr>
            <p:nvPr/>
          </p:nvSpPr>
          <p:spPr bwMode="auto">
            <a:xfrm>
              <a:off x="1949" y="2932"/>
              <a:ext cx="1" cy="284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3" name="Rectangle 2727"/>
            <p:cNvSpPr>
              <a:spLocks noChangeArrowheads="1"/>
            </p:cNvSpPr>
            <p:nvPr/>
          </p:nvSpPr>
          <p:spPr bwMode="auto">
            <a:xfrm>
              <a:off x="1949" y="2932"/>
              <a:ext cx="1" cy="284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4" name="Rectangle 2728"/>
            <p:cNvSpPr>
              <a:spLocks noChangeArrowheads="1"/>
            </p:cNvSpPr>
            <p:nvPr/>
          </p:nvSpPr>
          <p:spPr bwMode="auto">
            <a:xfrm>
              <a:off x="1950" y="2932"/>
              <a:ext cx="1" cy="284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5" name="Rectangle 2729"/>
            <p:cNvSpPr>
              <a:spLocks noChangeArrowheads="1"/>
            </p:cNvSpPr>
            <p:nvPr/>
          </p:nvSpPr>
          <p:spPr bwMode="auto">
            <a:xfrm>
              <a:off x="1950" y="2932"/>
              <a:ext cx="1" cy="284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6" name="Rectangle 2730"/>
            <p:cNvSpPr>
              <a:spLocks noChangeArrowheads="1"/>
            </p:cNvSpPr>
            <p:nvPr/>
          </p:nvSpPr>
          <p:spPr bwMode="auto">
            <a:xfrm>
              <a:off x="1951" y="2932"/>
              <a:ext cx="1" cy="28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7" name="Rectangle 2731"/>
            <p:cNvSpPr>
              <a:spLocks noChangeArrowheads="1"/>
            </p:cNvSpPr>
            <p:nvPr/>
          </p:nvSpPr>
          <p:spPr bwMode="auto">
            <a:xfrm>
              <a:off x="1952" y="2932"/>
              <a:ext cx="1" cy="284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8" name="Rectangle 2732"/>
            <p:cNvSpPr>
              <a:spLocks noChangeArrowheads="1"/>
            </p:cNvSpPr>
            <p:nvPr/>
          </p:nvSpPr>
          <p:spPr bwMode="auto">
            <a:xfrm>
              <a:off x="1952" y="2932"/>
              <a:ext cx="1" cy="284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9" name="Rectangle 2733"/>
            <p:cNvSpPr>
              <a:spLocks noChangeArrowheads="1"/>
            </p:cNvSpPr>
            <p:nvPr/>
          </p:nvSpPr>
          <p:spPr bwMode="auto">
            <a:xfrm>
              <a:off x="1953" y="2932"/>
              <a:ext cx="1" cy="28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0" name="Rectangle 2734"/>
            <p:cNvSpPr>
              <a:spLocks noChangeArrowheads="1"/>
            </p:cNvSpPr>
            <p:nvPr/>
          </p:nvSpPr>
          <p:spPr bwMode="auto">
            <a:xfrm>
              <a:off x="1954" y="2932"/>
              <a:ext cx="1" cy="284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1" name="Rectangle 2735"/>
            <p:cNvSpPr>
              <a:spLocks noChangeArrowheads="1"/>
            </p:cNvSpPr>
            <p:nvPr/>
          </p:nvSpPr>
          <p:spPr bwMode="auto">
            <a:xfrm>
              <a:off x="1954" y="2932"/>
              <a:ext cx="1" cy="284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2" name="Rectangle 2736"/>
            <p:cNvSpPr>
              <a:spLocks noChangeArrowheads="1"/>
            </p:cNvSpPr>
            <p:nvPr/>
          </p:nvSpPr>
          <p:spPr bwMode="auto">
            <a:xfrm>
              <a:off x="1955" y="2932"/>
              <a:ext cx="1" cy="28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3" name="Rectangle 2737"/>
            <p:cNvSpPr>
              <a:spLocks noChangeArrowheads="1"/>
            </p:cNvSpPr>
            <p:nvPr/>
          </p:nvSpPr>
          <p:spPr bwMode="auto">
            <a:xfrm>
              <a:off x="1955" y="2932"/>
              <a:ext cx="1" cy="284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4" name="Rectangle 2738"/>
            <p:cNvSpPr>
              <a:spLocks noChangeArrowheads="1"/>
            </p:cNvSpPr>
            <p:nvPr/>
          </p:nvSpPr>
          <p:spPr bwMode="auto">
            <a:xfrm>
              <a:off x="1956" y="2932"/>
              <a:ext cx="1" cy="284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5" name="Rectangle 2739"/>
            <p:cNvSpPr>
              <a:spLocks noChangeArrowheads="1"/>
            </p:cNvSpPr>
            <p:nvPr/>
          </p:nvSpPr>
          <p:spPr bwMode="auto">
            <a:xfrm>
              <a:off x="1957" y="2932"/>
              <a:ext cx="1" cy="284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6" name="Rectangle 2740"/>
            <p:cNvSpPr>
              <a:spLocks noChangeArrowheads="1"/>
            </p:cNvSpPr>
            <p:nvPr/>
          </p:nvSpPr>
          <p:spPr bwMode="auto">
            <a:xfrm>
              <a:off x="1957" y="2932"/>
              <a:ext cx="1" cy="284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7" name="Rectangle 2741"/>
            <p:cNvSpPr>
              <a:spLocks noChangeArrowheads="1"/>
            </p:cNvSpPr>
            <p:nvPr/>
          </p:nvSpPr>
          <p:spPr bwMode="auto">
            <a:xfrm>
              <a:off x="1958" y="2932"/>
              <a:ext cx="1" cy="28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8" name="Rectangle 2742"/>
            <p:cNvSpPr>
              <a:spLocks noChangeArrowheads="1"/>
            </p:cNvSpPr>
            <p:nvPr/>
          </p:nvSpPr>
          <p:spPr bwMode="auto">
            <a:xfrm>
              <a:off x="1959" y="2932"/>
              <a:ext cx="1" cy="284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9" name="Rectangle 2743"/>
            <p:cNvSpPr>
              <a:spLocks noChangeArrowheads="1"/>
            </p:cNvSpPr>
            <p:nvPr/>
          </p:nvSpPr>
          <p:spPr bwMode="auto">
            <a:xfrm>
              <a:off x="1959" y="2932"/>
              <a:ext cx="1" cy="28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0" name="Rectangle 2744"/>
            <p:cNvSpPr>
              <a:spLocks noChangeArrowheads="1"/>
            </p:cNvSpPr>
            <p:nvPr/>
          </p:nvSpPr>
          <p:spPr bwMode="auto">
            <a:xfrm>
              <a:off x="1960" y="2932"/>
              <a:ext cx="1" cy="284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1" name="Rectangle 2745"/>
            <p:cNvSpPr>
              <a:spLocks noChangeArrowheads="1"/>
            </p:cNvSpPr>
            <p:nvPr/>
          </p:nvSpPr>
          <p:spPr bwMode="auto">
            <a:xfrm>
              <a:off x="1961" y="2932"/>
              <a:ext cx="1" cy="28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2" name="Rectangle 2746"/>
            <p:cNvSpPr>
              <a:spLocks noChangeArrowheads="1"/>
            </p:cNvSpPr>
            <p:nvPr/>
          </p:nvSpPr>
          <p:spPr bwMode="auto">
            <a:xfrm>
              <a:off x="1961" y="2932"/>
              <a:ext cx="1" cy="28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3" name="Rectangle 2747"/>
            <p:cNvSpPr>
              <a:spLocks noChangeArrowheads="1"/>
            </p:cNvSpPr>
            <p:nvPr/>
          </p:nvSpPr>
          <p:spPr bwMode="auto">
            <a:xfrm>
              <a:off x="1962" y="2932"/>
              <a:ext cx="1" cy="28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4" name="Rectangle 2748"/>
            <p:cNvSpPr>
              <a:spLocks noChangeArrowheads="1"/>
            </p:cNvSpPr>
            <p:nvPr/>
          </p:nvSpPr>
          <p:spPr bwMode="auto">
            <a:xfrm>
              <a:off x="1962" y="2932"/>
              <a:ext cx="1" cy="284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5" name="Rectangle 2749"/>
            <p:cNvSpPr>
              <a:spLocks noChangeArrowheads="1"/>
            </p:cNvSpPr>
            <p:nvPr/>
          </p:nvSpPr>
          <p:spPr bwMode="auto">
            <a:xfrm>
              <a:off x="1963" y="2932"/>
              <a:ext cx="1" cy="28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6" name="Rectangle 2750"/>
            <p:cNvSpPr>
              <a:spLocks noChangeArrowheads="1"/>
            </p:cNvSpPr>
            <p:nvPr/>
          </p:nvSpPr>
          <p:spPr bwMode="auto">
            <a:xfrm>
              <a:off x="1964" y="2932"/>
              <a:ext cx="1" cy="284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7" name="Rectangle 2751"/>
            <p:cNvSpPr>
              <a:spLocks noChangeArrowheads="1"/>
            </p:cNvSpPr>
            <p:nvPr/>
          </p:nvSpPr>
          <p:spPr bwMode="auto">
            <a:xfrm>
              <a:off x="1964" y="2932"/>
              <a:ext cx="1" cy="28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8" name="Rectangle 2752"/>
            <p:cNvSpPr>
              <a:spLocks noChangeArrowheads="1"/>
            </p:cNvSpPr>
            <p:nvPr/>
          </p:nvSpPr>
          <p:spPr bwMode="auto">
            <a:xfrm>
              <a:off x="1965" y="2932"/>
              <a:ext cx="1" cy="284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9" name="Rectangle 2753"/>
            <p:cNvSpPr>
              <a:spLocks noChangeArrowheads="1"/>
            </p:cNvSpPr>
            <p:nvPr/>
          </p:nvSpPr>
          <p:spPr bwMode="auto">
            <a:xfrm>
              <a:off x="1966" y="2932"/>
              <a:ext cx="1" cy="284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0" name="Rectangle 2754"/>
            <p:cNvSpPr>
              <a:spLocks noChangeArrowheads="1"/>
            </p:cNvSpPr>
            <p:nvPr/>
          </p:nvSpPr>
          <p:spPr bwMode="auto">
            <a:xfrm>
              <a:off x="1966" y="2932"/>
              <a:ext cx="1" cy="284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1" name="Rectangle 2755"/>
            <p:cNvSpPr>
              <a:spLocks noChangeArrowheads="1"/>
            </p:cNvSpPr>
            <p:nvPr/>
          </p:nvSpPr>
          <p:spPr bwMode="auto">
            <a:xfrm>
              <a:off x="1933" y="2932"/>
              <a:ext cx="34" cy="2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2" name="Rectangle 2756"/>
            <p:cNvSpPr>
              <a:spLocks noChangeArrowheads="1"/>
            </p:cNvSpPr>
            <p:nvPr/>
          </p:nvSpPr>
          <p:spPr bwMode="auto">
            <a:xfrm>
              <a:off x="1942" y="2942"/>
              <a:ext cx="25" cy="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3" name="Rectangle 2757"/>
            <p:cNvSpPr>
              <a:spLocks noChangeArrowheads="1"/>
            </p:cNvSpPr>
            <p:nvPr/>
          </p:nvSpPr>
          <p:spPr bwMode="auto">
            <a:xfrm>
              <a:off x="1942" y="2942"/>
              <a:ext cx="25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4" name="Rectangle 2758"/>
            <p:cNvSpPr>
              <a:spLocks noChangeArrowheads="1"/>
            </p:cNvSpPr>
            <p:nvPr/>
          </p:nvSpPr>
          <p:spPr bwMode="auto">
            <a:xfrm>
              <a:off x="1942" y="2945"/>
              <a:ext cx="25" cy="4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5" name="Rectangle 2759"/>
            <p:cNvSpPr>
              <a:spLocks noChangeArrowheads="1"/>
            </p:cNvSpPr>
            <p:nvPr/>
          </p:nvSpPr>
          <p:spPr bwMode="auto">
            <a:xfrm>
              <a:off x="1942" y="2949"/>
              <a:ext cx="25" cy="5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6" name="Rectangle 2760"/>
            <p:cNvSpPr>
              <a:spLocks noChangeArrowheads="1"/>
            </p:cNvSpPr>
            <p:nvPr/>
          </p:nvSpPr>
          <p:spPr bwMode="auto">
            <a:xfrm>
              <a:off x="1942" y="2954"/>
              <a:ext cx="25" cy="3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7" name="Rectangle 2761"/>
            <p:cNvSpPr>
              <a:spLocks noChangeArrowheads="1"/>
            </p:cNvSpPr>
            <p:nvPr/>
          </p:nvSpPr>
          <p:spPr bwMode="auto">
            <a:xfrm>
              <a:off x="1942" y="2957"/>
              <a:ext cx="25" cy="5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8" name="Rectangle 2762"/>
            <p:cNvSpPr>
              <a:spLocks noChangeArrowheads="1"/>
            </p:cNvSpPr>
            <p:nvPr/>
          </p:nvSpPr>
          <p:spPr bwMode="auto">
            <a:xfrm>
              <a:off x="1942" y="2962"/>
              <a:ext cx="25" cy="4"/>
            </a:xfrm>
            <a:prstGeom prst="rect">
              <a:avLst/>
            </a:prstGeom>
            <a:solidFill>
              <a:srgbClr val="F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9" name="Rectangle 2763"/>
            <p:cNvSpPr>
              <a:spLocks noChangeArrowheads="1"/>
            </p:cNvSpPr>
            <p:nvPr/>
          </p:nvSpPr>
          <p:spPr bwMode="auto">
            <a:xfrm>
              <a:off x="1942" y="2966"/>
              <a:ext cx="25" cy="4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0" name="Rectangle 2764"/>
            <p:cNvSpPr>
              <a:spLocks noChangeArrowheads="1"/>
            </p:cNvSpPr>
            <p:nvPr/>
          </p:nvSpPr>
          <p:spPr bwMode="auto">
            <a:xfrm>
              <a:off x="1942" y="2970"/>
              <a:ext cx="25" cy="4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1" name="Rectangle 2765"/>
            <p:cNvSpPr>
              <a:spLocks noChangeArrowheads="1"/>
            </p:cNvSpPr>
            <p:nvPr/>
          </p:nvSpPr>
          <p:spPr bwMode="auto">
            <a:xfrm>
              <a:off x="1942" y="2974"/>
              <a:ext cx="25" cy="4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2" name="Rectangle 2766"/>
            <p:cNvSpPr>
              <a:spLocks noChangeArrowheads="1"/>
            </p:cNvSpPr>
            <p:nvPr/>
          </p:nvSpPr>
          <p:spPr bwMode="auto">
            <a:xfrm>
              <a:off x="1942" y="2978"/>
              <a:ext cx="25" cy="5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3" name="Rectangle 2767"/>
            <p:cNvSpPr>
              <a:spLocks noChangeArrowheads="1"/>
            </p:cNvSpPr>
            <p:nvPr/>
          </p:nvSpPr>
          <p:spPr bwMode="auto">
            <a:xfrm>
              <a:off x="1942" y="2983"/>
              <a:ext cx="25" cy="3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4" name="Rectangle 2768"/>
            <p:cNvSpPr>
              <a:spLocks noChangeArrowheads="1"/>
            </p:cNvSpPr>
            <p:nvPr/>
          </p:nvSpPr>
          <p:spPr bwMode="auto">
            <a:xfrm>
              <a:off x="1942" y="2986"/>
              <a:ext cx="25" cy="5"/>
            </a:xfrm>
            <a:prstGeom prst="rect">
              <a:avLst/>
            </a:prstGeom>
            <a:solidFill>
              <a:srgbClr val="E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5" name="Rectangle 2769"/>
            <p:cNvSpPr>
              <a:spLocks noChangeArrowheads="1"/>
            </p:cNvSpPr>
            <p:nvPr/>
          </p:nvSpPr>
          <p:spPr bwMode="auto">
            <a:xfrm>
              <a:off x="1942" y="2991"/>
              <a:ext cx="25" cy="4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6" name="Rectangle 2770"/>
            <p:cNvSpPr>
              <a:spLocks noChangeArrowheads="1"/>
            </p:cNvSpPr>
            <p:nvPr/>
          </p:nvSpPr>
          <p:spPr bwMode="auto">
            <a:xfrm>
              <a:off x="1942" y="2995"/>
              <a:ext cx="25" cy="4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7" name="Rectangle 2771"/>
            <p:cNvSpPr>
              <a:spLocks noChangeArrowheads="1"/>
            </p:cNvSpPr>
            <p:nvPr/>
          </p:nvSpPr>
          <p:spPr bwMode="auto">
            <a:xfrm>
              <a:off x="1942" y="2999"/>
              <a:ext cx="25" cy="4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8" name="Rectangle 2772"/>
            <p:cNvSpPr>
              <a:spLocks noChangeArrowheads="1"/>
            </p:cNvSpPr>
            <p:nvPr/>
          </p:nvSpPr>
          <p:spPr bwMode="auto">
            <a:xfrm>
              <a:off x="1942" y="3003"/>
              <a:ext cx="25" cy="4"/>
            </a:xfrm>
            <a:prstGeom prst="rect">
              <a:avLst/>
            </a:prstGeom>
            <a:solidFill>
              <a:srgbClr val="E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9" name="Rectangle 2773"/>
            <p:cNvSpPr>
              <a:spLocks noChangeArrowheads="1"/>
            </p:cNvSpPr>
            <p:nvPr/>
          </p:nvSpPr>
          <p:spPr bwMode="auto">
            <a:xfrm>
              <a:off x="1942" y="3007"/>
              <a:ext cx="25" cy="5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0" name="Rectangle 2774"/>
            <p:cNvSpPr>
              <a:spLocks noChangeArrowheads="1"/>
            </p:cNvSpPr>
            <p:nvPr/>
          </p:nvSpPr>
          <p:spPr bwMode="auto">
            <a:xfrm>
              <a:off x="1942" y="3012"/>
              <a:ext cx="25" cy="3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1" name="Rectangle 2775"/>
            <p:cNvSpPr>
              <a:spLocks noChangeArrowheads="1"/>
            </p:cNvSpPr>
            <p:nvPr/>
          </p:nvSpPr>
          <p:spPr bwMode="auto">
            <a:xfrm>
              <a:off x="1942" y="3015"/>
              <a:ext cx="25" cy="5"/>
            </a:xfrm>
            <a:prstGeom prst="rect">
              <a:avLst/>
            </a:prstGeom>
            <a:solidFill>
              <a:srgbClr val="D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2" name="Rectangle 2776"/>
            <p:cNvSpPr>
              <a:spLocks noChangeArrowheads="1"/>
            </p:cNvSpPr>
            <p:nvPr/>
          </p:nvSpPr>
          <p:spPr bwMode="auto">
            <a:xfrm>
              <a:off x="1942" y="3020"/>
              <a:ext cx="25" cy="4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3" name="Rectangle 2777"/>
            <p:cNvSpPr>
              <a:spLocks noChangeArrowheads="1"/>
            </p:cNvSpPr>
            <p:nvPr/>
          </p:nvSpPr>
          <p:spPr bwMode="auto">
            <a:xfrm>
              <a:off x="1942" y="3024"/>
              <a:ext cx="25" cy="4"/>
            </a:xfrm>
            <a:prstGeom prst="rect">
              <a:avLst/>
            </a:prstGeom>
            <a:solidFill>
              <a:srgbClr val="D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4" name="Rectangle 2778"/>
            <p:cNvSpPr>
              <a:spLocks noChangeArrowheads="1"/>
            </p:cNvSpPr>
            <p:nvPr/>
          </p:nvSpPr>
          <p:spPr bwMode="auto">
            <a:xfrm>
              <a:off x="1942" y="3028"/>
              <a:ext cx="25" cy="4"/>
            </a:xfrm>
            <a:prstGeom prst="rect">
              <a:avLst/>
            </a:prstGeom>
            <a:solidFill>
              <a:srgbClr val="D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5" name="Rectangle 2779"/>
            <p:cNvSpPr>
              <a:spLocks noChangeArrowheads="1"/>
            </p:cNvSpPr>
            <p:nvPr/>
          </p:nvSpPr>
          <p:spPr bwMode="auto">
            <a:xfrm>
              <a:off x="1942" y="3032"/>
              <a:ext cx="25" cy="4"/>
            </a:xfrm>
            <a:prstGeom prst="rect">
              <a:avLst/>
            </a:prstGeom>
            <a:solidFill>
              <a:srgbClr val="D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6" name="Rectangle 2780"/>
            <p:cNvSpPr>
              <a:spLocks noChangeArrowheads="1"/>
            </p:cNvSpPr>
            <p:nvPr/>
          </p:nvSpPr>
          <p:spPr bwMode="auto">
            <a:xfrm>
              <a:off x="1942" y="3036"/>
              <a:ext cx="25" cy="4"/>
            </a:xfrm>
            <a:prstGeom prst="rect">
              <a:avLst/>
            </a:prstGeom>
            <a:solidFill>
              <a:srgbClr val="D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7" name="Rectangle 2781"/>
            <p:cNvSpPr>
              <a:spLocks noChangeArrowheads="1"/>
            </p:cNvSpPr>
            <p:nvPr/>
          </p:nvSpPr>
          <p:spPr bwMode="auto">
            <a:xfrm>
              <a:off x="1942" y="3040"/>
              <a:ext cx="25" cy="4"/>
            </a:xfrm>
            <a:prstGeom prst="rect">
              <a:avLst/>
            </a:prstGeom>
            <a:solidFill>
              <a:srgbClr val="C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8" name="Rectangle 2782"/>
            <p:cNvSpPr>
              <a:spLocks noChangeArrowheads="1"/>
            </p:cNvSpPr>
            <p:nvPr/>
          </p:nvSpPr>
          <p:spPr bwMode="auto">
            <a:xfrm>
              <a:off x="1942" y="3044"/>
              <a:ext cx="25" cy="5"/>
            </a:xfrm>
            <a:prstGeom prst="rect">
              <a:avLst/>
            </a:prstGeom>
            <a:solidFill>
              <a:srgbClr val="C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9" name="Rectangle 2783"/>
            <p:cNvSpPr>
              <a:spLocks noChangeArrowheads="1"/>
            </p:cNvSpPr>
            <p:nvPr/>
          </p:nvSpPr>
          <p:spPr bwMode="auto">
            <a:xfrm>
              <a:off x="1942" y="3049"/>
              <a:ext cx="25" cy="4"/>
            </a:xfrm>
            <a:prstGeom prst="rect">
              <a:avLst/>
            </a:prstGeom>
            <a:solidFill>
              <a:srgbClr val="C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0" name="Rectangle 2784"/>
            <p:cNvSpPr>
              <a:spLocks noChangeArrowheads="1"/>
            </p:cNvSpPr>
            <p:nvPr/>
          </p:nvSpPr>
          <p:spPr bwMode="auto">
            <a:xfrm>
              <a:off x="1942" y="3053"/>
              <a:ext cx="25" cy="4"/>
            </a:xfrm>
            <a:prstGeom prst="rect">
              <a:avLst/>
            </a:prstGeom>
            <a:solidFill>
              <a:srgbClr val="C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1" name="Rectangle 2785"/>
            <p:cNvSpPr>
              <a:spLocks noChangeArrowheads="1"/>
            </p:cNvSpPr>
            <p:nvPr/>
          </p:nvSpPr>
          <p:spPr bwMode="auto">
            <a:xfrm>
              <a:off x="1942" y="3057"/>
              <a:ext cx="25" cy="5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2" name="Rectangle 2786"/>
            <p:cNvSpPr>
              <a:spLocks noChangeArrowheads="1"/>
            </p:cNvSpPr>
            <p:nvPr/>
          </p:nvSpPr>
          <p:spPr bwMode="auto">
            <a:xfrm>
              <a:off x="1942" y="3062"/>
              <a:ext cx="25" cy="4"/>
            </a:xfrm>
            <a:prstGeom prst="rect">
              <a:avLst/>
            </a:prstGeom>
            <a:solidFill>
              <a:srgbClr val="C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3" name="Rectangle 2787"/>
            <p:cNvSpPr>
              <a:spLocks noChangeArrowheads="1"/>
            </p:cNvSpPr>
            <p:nvPr/>
          </p:nvSpPr>
          <p:spPr bwMode="auto">
            <a:xfrm>
              <a:off x="1942" y="3066"/>
              <a:ext cx="25" cy="5"/>
            </a:xfrm>
            <a:prstGeom prst="rect">
              <a:avLst/>
            </a:prstGeom>
            <a:solidFill>
              <a:srgbClr val="C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4" name="Rectangle 2788"/>
            <p:cNvSpPr>
              <a:spLocks noChangeArrowheads="1"/>
            </p:cNvSpPr>
            <p:nvPr/>
          </p:nvSpPr>
          <p:spPr bwMode="auto">
            <a:xfrm>
              <a:off x="1942" y="3071"/>
              <a:ext cx="25" cy="4"/>
            </a:xfrm>
            <a:prstGeom prst="rect">
              <a:avLst/>
            </a:prstGeom>
            <a:solidFill>
              <a:srgbClr val="C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5" name="Rectangle 2789"/>
            <p:cNvSpPr>
              <a:spLocks noChangeArrowheads="1"/>
            </p:cNvSpPr>
            <p:nvPr/>
          </p:nvSpPr>
          <p:spPr bwMode="auto">
            <a:xfrm>
              <a:off x="1942" y="3075"/>
              <a:ext cx="25" cy="5"/>
            </a:xfrm>
            <a:prstGeom prst="rect">
              <a:avLst/>
            </a:prstGeom>
            <a:solidFill>
              <a:srgbClr val="B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6" name="Rectangle 2790"/>
            <p:cNvSpPr>
              <a:spLocks noChangeArrowheads="1"/>
            </p:cNvSpPr>
            <p:nvPr/>
          </p:nvSpPr>
          <p:spPr bwMode="auto">
            <a:xfrm>
              <a:off x="1942" y="3080"/>
              <a:ext cx="25" cy="4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7" name="Rectangle 2791"/>
            <p:cNvSpPr>
              <a:spLocks noChangeArrowheads="1"/>
            </p:cNvSpPr>
            <p:nvPr/>
          </p:nvSpPr>
          <p:spPr bwMode="auto">
            <a:xfrm>
              <a:off x="1942" y="3084"/>
              <a:ext cx="25" cy="4"/>
            </a:xfrm>
            <a:prstGeom prst="rect">
              <a:avLst/>
            </a:prstGeom>
            <a:solidFill>
              <a:srgbClr val="B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8" name="Rectangle 2792"/>
            <p:cNvSpPr>
              <a:spLocks noChangeArrowheads="1"/>
            </p:cNvSpPr>
            <p:nvPr/>
          </p:nvSpPr>
          <p:spPr bwMode="auto">
            <a:xfrm>
              <a:off x="1942" y="3088"/>
              <a:ext cx="25" cy="4"/>
            </a:xfrm>
            <a:prstGeom prst="rect">
              <a:avLst/>
            </a:prstGeom>
            <a:solidFill>
              <a:srgbClr val="B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9" name="Rectangle 2793"/>
            <p:cNvSpPr>
              <a:spLocks noChangeArrowheads="1"/>
            </p:cNvSpPr>
            <p:nvPr/>
          </p:nvSpPr>
          <p:spPr bwMode="auto">
            <a:xfrm>
              <a:off x="1942" y="3092"/>
              <a:ext cx="25" cy="4"/>
            </a:xfrm>
            <a:prstGeom prst="rect">
              <a:avLst/>
            </a:prstGeom>
            <a:solidFill>
              <a:srgbClr val="B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0" name="Rectangle 2794"/>
            <p:cNvSpPr>
              <a:spLocks noChangeArrowheads="1"/>
            </p:cNvSpPr>
            <p:nvPr/>
          </p:nvSpPr>
          <p:spPr bwMode="auto">
            <a:xfrm>
              <a:off x="1942" y="3096"/>
              <a:ext cx="25" cy="4"/>
            </a:xfrm>
            <a:prstGeom prst="rect">
              <a:avLst/>
            </a:prstGeom>
            <a:solidFill>
              <a:srgbClr val="B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1" name="Rectangle 2795"/>
            <p:cNvSpPr>
              <a:spLocks noChangeArrowheads="1"/>
            </p:cNvSpPr>
            <p:nvPr/>
          </p:nvSpPr>
          <p:spPr bwMode="auto">
            <a:xfrm>
              <a:off x="1942" y="3100"/>
              <a:ext cx="25" cy="4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2" name="Rectangle 2796"/>
            <p:cNvSpPr>
              <a:spLocks noChangeArrowheads="1"/>
            </p:cNvSpPr>
            <p:nvPr/>
          </p:nvSpPr>
          <p:spPr bwMode="auto">
            <a:xfrm>
              <a:off x="1942" y="3104"/>
              <a:ext cx="25" cy="4"/>
            </a:xfrm>
            <a:prstGeom prst="rect">
              <a:avLst/>
            </a:prstGeom>
            <a:solidFill>
              <a:srgbClr val="B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3" name="Rectangle 2797"/>
            <p:cNvSpPr>
              <a:spLocks noChangeArrowheads="1"/>
            </p:cNvSpPr>
            <p:nvPr/>
          </p:nvSpPr>
          <p:spPr bwMode="auto">
            <a:xfrm>
              <a:off x="1942" y="3108"/>
              <a:ext cx="25" cy="5"/>
            </a:xfrm>
            <a:prstGeom prst="rect">
              <a:avLst/>
            </a:prstGeom>
            <a:solidFill>
              <a:srgbClr val="A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4" name="Rectangle 2798"/>
            <p:cNvSpPr>
              <a:spLocks noChangeArrowheads="1"/>
            </p:cNvSpPr>
            <p:nvPr/>
          </p:nvSpPr>
          <p:spPr bwMode="auto">
            <a:xfrm>
              <a:off x="1942" y="3113"/>
              <a:ext cx="25" cy="4"/>
            </a:xfrm>
            <a:prstGeom prst="rect">
              <a:avLst/>
            </a:prstGeom>
            <a:solidFill>
              <a:srgbClr val="A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5" name="Rectangle 2799"/>
            <p:cNvSpPr>
              <a:spLocks noChangeArrowheads="1"/>
            </p:cNvSpPr>
            <p:nvPr/>
          </p:nvSpPr>
          <p:spPr bwMode="auto">
            <a:xfrm>
              <a:off x="1942" y="3117"/>
              <a:ext cx="25" cy="4"/>
            </a:xfrm>
            <a:prstGeom prst="rect">
              <a:avLst/>
            </a:prstGeom>
            <a:solidFill>
              <a:srgbClr val="A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6" name="Rectangle 2800"/>
            <p:cNvSpPr>
              <a:spLocks noChangeArrowheads="1"/>
            </p:cNvSpPr>
            <p:nvPr/>
          </p:nvSpPr>
          <p:spPr bwMode="auto">
            <a:xfrm>
              <a:off x="1942" y="3121"/>
              <a:ext cx="25" cy="4"/>
            </a:xfrm>
            <a:prstGeom prst="rect">
              <a:avLst/>
            </a:prstGeom>
            <a:solidFill>
              <a:srgbClr val="A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7" name="Rectangle 2801"/>
            <p:cNvSpPr>
              <a:spLocks noChangeArrowheads="1"/>
            </p:cNvSpPr>
            <p:nvPr/>
          </p:nvSpPr>
          <p:spPr bwMode="auto">
            <a:xfrm>
              <a:off x="1942" y="3125"/>
              <a:ext cx="25" cy="4"/>
            </a:xfrm>
            <a:prstGeom prst="rect">
              <a:avLst/>
            </a:prstGeom>
            <a:solidFill>
              <a:srgbClr val="A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8" name="Rectangle 2802"/>
            <p:cNvSpPr>
              <a:spLocks noChangeArrowheads="1"/>
            </p:cNvSpPr>
            <p:nvPr/>
          </p:nvSpPr>
          <p:spPr bwMode="auto">
            <a:xfrm>
              <a:off x="1942" y="3129"/>
              <a:ext cx="25" cy="4"/>
            </a:xfrm>
            <a:prstGeom prst="rect">
              <a:avLst/>
            </a:prstGeom>
            <a:solidFill>
              <a:srgbClr val="A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" name="Rectangle 2803"/>
            <p:cNvSpPr>
              <a:spLocks noChangeArrowheads="1"/>
            </p:cNvSpPr>
            <p:nvPr/>
          </p:nvSpPr>
          <p:spPr bwMode="auto">
            <a:xfrm>
              <a:off x="1942" y="3133"/>
              <a:ext cx="25" cy="4"/>
            </a:xfrm>
            <a:prstGeom prst="rect">
              <a:avLst/>
            </a:prstGeom>
            <a:solidFill>
              <a:srgbClr val="A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" name="Rectangle 2804"/>
            <p:cNvSpPr>
              <a:spLocks noChangeArrowheads="1"/>
            </p:cNvSpPr>
            <p:nvPr/>
          </p:nvSpPr>
          <p:spPr bwMode="auto">
            <a:xfrm>
              <a:off x="1942" y="3137"/>
              <a:ext cx="25" cy="5"/>
            </a:xfrm>
            <a:prstGeom prst="rect">
              <a:avLst/>
            </a:prstGeom>
            <a:solidFill>
              <a:srgbClr val="A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1" name="Rectangle 2805"/>
            <p:cNvSpPr>
              <a:spLocks noChangeArrowheads="1"/>
            </p:cNvSpPr>
            <p:nvPr/>
          </p:nvSpPr>
          <p:spPr bwMode="auto">
            <a:xfrm>
              <a:off x="1942" y="3142"/>
              <a:ext cx="25" cy="3"/>
            </a:xfrm>
            <a:prstGeom prst="rect">
              <a:avLst/>
            </a:prstGeom>
            <a:solidFill>
              <a:srgbClr val="9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Rectangle 2806"/>
            <p:cNvSpPr>
              <a:spLocks noChangeArrowheads="1"/>
            </p:cNvSpPr>
            <p:nvPr/>
          </p:nvSpPr>
          <p:spPr bwMode="auto">
            <a:xfrm>
              <a:off x="1942" y="3145"/>
              <a:ext cx="25" cy="5"/>
            </a:xfrm>
            <a:prstGeom prst="rect">
              <a:avLst/>
            </a:prstGeom>
            <a:solidFill>
              <a:srgbClr val="9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Rectangle 2807"/>
            <p:cNvSpPr>
              <a:spLocks noChangeArrowheads="1"/>
            </p:cNvSpPr>
            <p:nvPr/>
          </p:nvSpPr>
          <p:spPr bwMode="auto">
            <a:xfrm>
              <a:off x="1942" y="3150"/>
              <a:ext cx="25" cy="4"/>
            </a:xfrm>
            <a:prstGeom prst="rect">
              <a:avLst/>
            </a:prstGeom>
            <a:solidFill>
              <a:srgbClr val="9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Rectangle 2808"/>
            <p:cNvSpPr>
              <a:spLocks noChangeArrowheads="1"/>
            </p:cNvSpPr>
            <p:nvPr/>
          </p:nvSpPr>
          <p:spPr bwMode="auto">
            <a:xfrm>
              <a:off x="1942" y="3154"/>
              <a:ext cx="25" cy="4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Rectangle 2809"/>
            <p:cNvSpPr>
              <a:spLocks noChangeArrowheads="1"/>
            </p:cNvSpPr>
            <p:nvPr/>
          </p:nvSpPr>
          <p:spPr bwMode="auto">
            <a:xfrm>
              <a:off x="1942" y="3158"/>
              <a:ext cx="25" cy="4"/>
            </a:xfrm>
            <a:prstGeom prst="rect">
              <a:avLst/>
            </a:prstGeom>
            <a:solidFill>
              <a:srgbClr val="9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Rectangle 2810"/>
            <p:cNvSpPr>
              <a:spLocks noChangeArrowheads="1"/>
            </p:cNvSpPr>
            <p:nvPr/>
          </p:nvSpPr>
          <p:spPr bwMode="auto">
            <a:xfrm>
              <a:off x="1942" y="3162"/>
              <a:ext cx="25" cy="4"/>
            </a:xfrm>
            <a:prstGeom prst="rect">
              <a:avLst/>
            </a:prstGeom>
            <a:solidFill>
              <a:srgbClr val="9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Rectangle 2811"/>
            <p:cNvSpPr>
              <a:spLocks noChangeArrowheads="1"/>
            </p:cNvSpPr>
            <p:nvPr/>
          </p:nvSpPr>
          <p:spPr bwMode="auto">
            <a:xfrm>
              <a:off x="1942" y="3166"/>
              <a:ext cx="25" cy="5"/>
            </a:xfrm>
            <a:prstGeom prst="rect">
              <a:avLst/>
            </a:prstGeom>
            <a:solidFill>
              <a:srgbClr val="9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100" name="Rectangle 2812"/>
          <p:cNvSpPr>
            <a:spLocks noChangeArrowheads="1"/>
          </p:cNvSpPr>
          <p:nvPr/>
        </p:nvSpPr>
        <p:spPr bwMode="auto">
          <a:xfrm>
            <a:off x="3082925" y="5033963"/>
            <a:ext cx="39688" cy="4762"/>
          </a:xfrm>
          <a:prstGeom prst="rect">
            <a:avLst/>
          </a:prstGeom>
          <a:solidFill>
            <a:srgbClr val="91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1" name="Rectangle 2813"/>
          <p:cNvSpPr>
            <a:spLocks noChangeArrowheads="1"/>
          </p:cNvSpPr>
          <p:nvPr/>
        </p:nvSpPr>
        <p:spPr bwMode="auto">
          <a:xfrm>
            <a:off x="3082925" y="5038725"/>
            <a:ext cx="39688" cy="7938"/>
          </a:xfrm>
          <a:prstGeom prst="rect">
            <a:avLst/>
          </a:prstGeom>
          <a:solidFill>
            <a:srgbClr val="8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2" name="Rectangle 2814"/>
          <p:cNvSpPr>
            <a:spLocks noChangeArrowheads="1"/>
          </p:cNvSpPr>
          <p:nvPr/>
        </p:nvSpPr>
        <p:spPr bwMode="auto">
          <a:xfrm>
            <a:off x="3082925" y="5046663"/>
            <a:ext cx="39688" cy="6350"/>
          </a:xfrm>
          <a:prstGeom prst="rect">
            <a:avLst/>
          </a:prstGeom>
          <a:solidFill>
            <a:srgbClr val="8D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3" name="Rectangle 2815"/>
          <p:cNvSpPr>
            <a:spLocks noChangeArrowheads="1"/>
          </p:cNvSpPr>
          <p:nvPr/>
        </p:nvSpPr>
        <p:spPr bwMode="auto">
          <a:xfrm>
            <a:off x="3082925" y="5053013"/>
            <a:ext cx="39688" cy="6350"/>
          </a:xfrm>
          <a:prstGeom prst="rect">
            <a:avLst/>
          </a:prstGeom>
          <a:solidFill>
            <a:srgbClr val="8B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4" name="Rectangle 2816"/>
          <p:cNvSpPr>
            <a:spLocks noChangeArrowheads="1"/>
          </p:cNvSpPr>
          <p:nvPr/>
        </p:nvSpPr>
        <p:spPr bwMode="auto">
          <a:xfrm>
            <a:off x="3082925" y="5059363"/>
            <a:ext cx="39688" cy="6350"/>
          </a:xfrm>
          <a:prstGeom prst="rect">
            <a:avLst/>
          </a:prstGeom>
          <a:solidFill>
            <a:srgbClr val="89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5" name="Rectangle 2817"/>
          <p:cNvSpPr>
            <a:spLocks noChangeArrowheads="1"/>
          </p:cNvSpPr>
          <p:nvPr/>
        </p:nvSpPr>
        <p:spPr bwMode="auto">
          <a:xfrm>
            <a:off x="3082925" y="5065713"/>
            <a:ext cx="39688" cy="6350"/>
          </a:xfrm>
          <a:prstGeom prst="rect">
            <a:avLst/>
          </a:prstGeom>
          <a:solidFill>
            <a:srgbClr val="87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6" name="Rectangle 2818"/>
          <p:cNvSpPr>
            <a:spLocks noChangeArrowheads="1"/>
          </p:cNvSpPr>
          <p:nvPr/>
        </p:nvSpPr>
        <p:spPr bwMode="auto">
          <a:xfrm>
            <a:off x="3082925" y="5072063"/>
            <a:ext cx="39688" cy="7937"/>
          </a:xfrm>
          <a:prstGeom prst="rect">
            <a:avLst/>
          </a:prstGeom>
          <a:solidFill>
            <a:srgbClr val="85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7" name="Rectangle 2819"/>
          <p:cNvSpPr>
            <a:spLocks noChangeArrowheads="1"/>
          </p:cNvSpPr>
          <p:nvPr/>
        </p:nvSpPr>
        <p:spPr bwMode="auto">
          <a:xfrm>
            <a:off x="3082925" y="5080000"/>
            <a:ext cx="39688" cy="6350"/>
          </a:xfrm>
          <a:prstGeom prst="rect">
            <a:avLst/>
          </a:prstGeom>
          <a:solidFill>
            <a:srgbClr val="83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8" name="Rectangle 2820"/>
          <p:cNvSpPr>
            <a:spLocks noChangeArrowheads="1"/>
          </p:cNvSpPr>
          <p:nvPr/>
        </p:nvSpPr>
        <p:spPr bwMode="auto">
          <a:xfrm>
            <a:off x="3082925" y="5086350"/>
            <a:ext cx="39688" cy="47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09" name="Rectangle 2821"/>
          <p:cNvSpPr>
            <a:spLocks noChangeArrowheads="1"/>
          </p:cNvSpPr>
          <p:nvPr/>
        </p:nvSpPr>
        <p:spPr bwMode="auto">
          <a:xfrm>
            <a:off x="3082925" y="4670425"/>
            <a:ext cx="39688" cy="4206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110" name="Picture 282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386138" y="4651375"/>
            <a:ext cx="3333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1" name="Picture 282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386138" y="4651375"/>
            <a:ext cx="3333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2" name="Rectangle 2824"/>
          <p:cNvSpPr>
            <a:spLocks noChangeArrowheads="1"/>
          </p:cNvSpPr>
          <p:nvPr/>
        </p:nvSpPr>
        <p:spPr bwMode="auto">
          <a:xfrm>
            <a:off x="3387725" y="4651375"/>
            <a:ext cx="33338" cy="19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113" name="Picture 282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343275" y="4632325"/>
            <a:ext cx="77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4" name="Picture 282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3343275" y="4632325"/>
            <a:ext cx="77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5" name="Rectangle 2827"/>
          <p:cNvSpPr>
            <a:spLocks noChangeArrowheads="1"/>
          </p:cNvSpPr>
          <p:nvPr/>
        </p:nvSpPr>
        <p:spPr bwMode="auto">
          <a:xfrm>
            <a:off x="3343275" y="4692650"/>
            <a:ext cx="77788" cy="396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16" name="Line 2828"/>
          <p:cNvSpPr>
            <a:spLocks noChangeShapeType="1"/>
          </p:cNvSpPr>
          <p:nvPr/>
        </p:nvSpPr>
        <p:spPr bwMode="auto">
          <a:xfrm>
            <a:off x="3343275" y="4632325"/>
            <a:ext cx="1588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117" name="Line 2829"/>
          <p:cNvSpPr>
            <a:spLocks noChangeShapeType="1"/>
          </p:cNvSpPr>
          <p:nvPr/>
        </p:nvSpPr>
        <p:spPr bwMode="auto">
          <a:xfrm>
            <a:off x="3421063" y="4632325"/>
            <a:ext cx="1587" cy="488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118" name="Rectangle 2830"/>
          <p:cNvSpPr>
            <a:spLocks noChangeArrowheads="1"/>
          </p:cNvSpPr>
          <p:nvPr/>
        </p:nvSpPr>
        <p:spPr bwMode="auto">
          <a:xfrm>
            <a:off x="3355975" y="4703763"/>
            <a:ext cx="52388" cy="2063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19" name="Rectangle 2831"/>
          <p:cNvSpPr>
            <a:spLocks noChangeArrowheads="1"/>
          </p:cNvSpPr>
          <p:nvPr/>
        </p:nvSpPr>
        <p:spPr bwMode="auto">
          <a:xfrm>
            <a:off x="3355975" y="4703763"/>
            <a:ext cx="52388" cy="20637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0" name="Rectangle 2832"/>
          <p:cNvSpPr>
            <a:spLocks noChangeArrowheads="1"/>
          </p:cNvSpPr>
          <p:nvPr/>
        </p:nvSpPr>
        <p:spPr bwMode="auto">
          <a:xfrm>
            <a:off x="3362325" y="4713288"/>
            <a:ext cx="12700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1" name="Rectangle 2833"/>
          <p:cNvSpPr>
            <a:spLocks noChangeArrowheads="1"/>
          </p:cNvSpPr>
          <p:nvPr/>
        </p:nvSpPr>
        <p:spPr bwMode="auto">
          <a:xfrm>
            <a:off x="3375025" y="4713288"/>
            <a:ext cx="14288" cy="6350"/>
          </a:xfrm>
          <a:prstGeom prst="rect">
            <a:avLst/>
          </a:prstGeom>
          <a:solidFill>
            <a:srgbClr val="9F9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2" name="Rectangle 2834"/>
          <p:cNvSpPr>
            <a:spLocks noChangeArrowheads="1"/>
          </p:cNvSpPr>
          <p:nvPr/>
        </p:nvSpPr>
        <p:spPr bwMode="auto">
          <a:xfrm>
            <a:off x="3362325" y="4706938"/>
            <a:ext cx="1588" cy="63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3" name="Rectangle 2835"/>
          <p:cNvSpPr>
            <a:spLocks noChangeArrowheads="1"/>
          </p:cNvSpPr>
          <p:nvPr/>
        </p:nvSpPr>
        <p:spPr bwMode="auto">
          <a:xfrm>
            <a:off x="3362325" y="4706938"/>
            <a:ext cx="1588" cy="63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4" name="Rectangle 2836"/>
          <p:cNvSpPr>
            <a:spLocks noChangeArrowheads="1"/>
          </p:cNvSpPr>
          <p:nvPr/>
        </p:nvSpPr>
        <p:spPr bwMode="auto">
          <a:xfrm>
            <a:off x="3363913" y="4706938"/>
            <a:ext cx="1587" cy="63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5" name="Rectangle 2837"/>
          <p:cNvSpPr>
            <a:spLocks noChangeArrowheads="1"/>
          </p:cNvSpPr>
          <p:nvPr/>
        </p:nvSpPr>
        <p:spPr bwMode="auto">
          <a:xfrm>
            <a:off x="3365500" y="4706938"/>
            <a:ext cx="1588" cy="63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6" name="Rectangle 2838"/>
          <p:cNvSpPr>
            <a:spLocks noChangeArrowheads="1"/>
          </p:cNvSpPr>
          <p:nvPr/>
        </p:nvSpPr>
        <p:spPr bwMode="auto">
          <a:xfrm>
            <a:off x="3365500" y="4706938"/>
            <a:ext cx="1588" cy="63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7" name="Rectangle 2839"/>
          <p:cNvSpPr>
            <a:spLocks noChangeArrowheads="1"/>
          </p:cNvSpPr>
          <p:nvPr/>
        </p:nvSpPr>
        <p:spPr bwMode="auto">
          <a:xfrm>
            <a:off x="3367088" y="4706938"/>
            <a:ext cx="1587" cy="63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8" name="Rectangle 2840"/>
          <p:cNvSpPr>
            <a:spLocks noChangeArrowheads="1"/>
          </p:cNvSpPr>
          <p:nvPr/>
        </p:nvSpPr>
        <p:spPr bwMode="auto">
          <a:xfrm>
            <a:off x="3367088" y="4706938"/>
            <a:ext cx="1587" cy="63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29" name="Rectangle 2841"/>
          <p:cNvSpPr>
            <a:spLocks noChangeArrowheads="1"/>
          </p:cNvSpPr>
          <p:nvPr/>
        </p:nvSpPr>
        <p:spPr bwMode="auto">
          <a:xfrm>
            <a:off x="3368675" y="4706938"/>
            <a:ext cx="1588" cy="63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0" name="Rectangle 2842"/>
          <p:cNvSpPr>
            <a:spLocks noChangeArrowheads="1"/>
          </p:cNvSpPr>
          <p:nvPr/>
        </p:nvSpPr>
        <p:spPr bwMode="auto">
          <a:xfrm>
            <a:off x="3370263" y="4706938"/>
            <a:ext cx="1587" cy="63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1" name="Rectangle 2843"/>
          <p:cNvSpPr>
            <a:spLocks noChangeArrowheads="1"/>
          </p:cNvSpPr>
          <p:nvPr/>
        </p:nvSpPr>
        <p:spPr bwMode="auto">
          <a:xfrm>
            <a:off x="3370263" y="4706938"/>
            <a:ext cx="1587" cy="63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2" name="Rectangle 2844"/>
          <p:cNvSpPr>
            <a:spLocks noChangeArrowheads="1"/>
          </p:cNvSpPr>
          <p:nvPr/>
        </p:nvSpPr>
        <p:spPr bwMode="auto">
          <a:xfrm>
            <a:off x="3371850" y="4706938"/>
            <a:ext cx="1588" cy="63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3" name="Rectangle 2845"/>
          <p:cNvSpPr>
            <a:spLocks noChangeArrowheads="1"/>
          </p:cNvSpPr>
          <p:nvPr/>
        </p:nvSpPr>
        <p:spPr bwMode="auto">
          <a:xfrm>
            <a:off x="3373438" y="4706938"/>
            <a:ext cx="1587" cy="63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4" name="Rectangle 2846"/>
          <p:cNvSpPr>
            <a:spLocks noChangeArrowheads="1"/>
          </p:cNvSpPr>
          <p:nvPr/>
        </p:nvSpPr>
        <p:spPr bwMode="auto">
          <a:xfrm>
            <a:off x="3373438" y="4706938"/>
            <a:ext cx="1587" cy="63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5" name="Rectangle 2847"/>
          <p:cNvSpPr>
            <a:spLocks noChangeArrowheads="1"/>
          </p:cNvSpPr>
          <p:nvPr/>
        </p:nvSpPr>
        <p:spPr bwMode="auto">
          <a:xfrm>
            <a:off x="3375025" y="4706938"/>
            <a:ext cx="1588" cy="63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6" name="Rectangle 2848"/>
          <p:cNvSpPr>
            <a:spLocks noChangeArrowheads="1"/>
          </p:cNvSpPr>
          <p:nvPr/>
        </p:nvSpPr>
        <p:spPr bwMode="auto">
          <a:xfrm>
            <a:off x="3375025" y="4706938"/>
            <a:ext cx="1588" cy="63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7" name="Rectangle 2849"/>
          <p:cNvSpPr>
            <a:spLocks noChangeArrowheads="1"/>
          </p:cNvSpPr>
          <p:nvPr/>
        </p:nvSpPr>
        <p:spPr bwMode="auto">
          <a:xfrm>
            <a:off x="3376613" y="4706938"/>
            <a:ext cx="1587" cy="63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8" name="Rectangle 2850"/>
          <p:cNvSpPr>
            <a:spLocks noChangeArrowheads="1"/>
          </p:cNvSpPr>
          <p:nvPr/>
        </p:nvSpPr>
        <p:spPr bwMode="auto">
          <a:xfrm>
            <a:off x="3378200" y="4706938"/>
            <a:ext cx="1588" cy="63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39" name="Rectangle 2851"/>
          <p:cNvSpPr>
            <a:spLocks noChangeArrowheads="1"/>
          </p:cNvSpPr>
          <p:nvPr/>
        </p:nvSpPr>
        <p:spPr bwMode="auto">
          <a:xfrm>
            <a:off x="3378200" y="4706938"/>
            <a:ext cx="1588" cy="63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0" name="Rectangle 2852"/>
          <p:cNvSpPr>
            <a:spLocks noChangeArrowheads="1"/>
          </p:cNvSpPr>
          <p:nvPr/>
        </p:nvSpPr>
        <p:spPr bwMode="auto">
          <a:xfrm>
            <a:off x="3379788" y="4706938"/>
            <a:ext cx="1587" cy="63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1" name="Rectangle 2853"/>
          <p:cNvSpPr>
            <a:spLocks noChangeArrowheads="1"/>
          </p:cNvSpPr>
          <p:nvPr/>
        </p:nvSpPr>
        <p:spPr bwMode="auto">
          <a:xfrm>
            <a:off x="3381375" y="4706938"/>
            <a:ext cx="1588" cy="63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2" name="Rectangle 2854"/>
          <p:cNvSpPr>
            <a:spLocks noChangeArrowheads="1"/>
          </p:cNvSpPr>
          <p:nvPr/>
        </p:nvSpPr>
        <p:spPr bwMode="auto">
          <a:xfrm>
            <a:off x="3381375" y="4706938"/>
            <a:ext cx="1588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3" name="Rectangle 2855"/>
          <p:cNvSpPr>
            <a:spLocks noChangeArrowheads="1"/>
          </p:cNvSpPr>
          <p:nvPr/>
        </p:nvSpPr>
        <p:spPr bwMode="auto">
          <a:xfrm>
            <a:off x="3382963" y="4706938"/>
            <a:ext cx="1587" cy="635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4" name="Rectangle 2856"/>
          <p:cNvSpPr>
            <a:spLocks noChangeArrowheads="1"/>
          </p:cNvSpPr>
          <p:nvPr/>
        </p:nvSpPr>
        <p:spPr bwMode="auto">
          <a:xfrm>
            <a:off x="3384550" y="4706938"/>
            <a:ext cx="1588" cy="635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5" name="Rectangle 2857"/>
          <p:cNvSpPr>
            <a:spLocks noChangeArrowheads="1"/>
          </p:cNvSpPr>
          <p:nvPr/>
        </p:nvSpPr>
        <p:spPr bwMode="auto">
          <a:xfrm>
            <a:off x="3384550" y="4706938"/>
            <a:ext cx="1588" cy="6350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6" name="Rectangle 2858"/>
          <p:cNvSpPr>
            <a:spLocks noChangeArrowheads="1"/>
          </p:cNvSpPr>
          <p:nvPr/>
        </p:nvSpPr>
        <p:spPr bwMode="auto">
          <a:xfrm>
            <a:off x="3386138" y="4706938"/>
            <a:ext cx="1587" cy="6350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7" name="Rectangle 2859"/>
          <p:cNvSpPr>
            <a:spLocks noChangeArrowheads="1"/>
          </p:cNvSpPr>
          <p:nvPr/>
        </p:nvSpPr>
        <p:spPr bwMode="auto">
          <a:xfrm>
            <a:off x="3386138" y="4706938"/>
            <a:ext cx="1587" cy="63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8" name="Rectangle 2860"/>
          <p:cNvSpPr>
            <a:spLocks noChangeArrowheads="1"/>
          </p:cNvSpPr>
          <p:nvPr/>
        </p:nvSpPr>
        <p:spPr bwMode="auto">
          <a:xfrm>
            <a:off x="3387725" y="4706938"/>
            <a:ext cx="1588" cy="6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49" name="Rectangle 2861"/>
          <p:cNvSpPr>
            <a:spLocks noChangeArrowheads="1"/>
          </p:cNvSpPr>
          <p:nvPr/>
        </p:nvSpPr>
        <p:spPr bwMode="auto">
          <a:xfrm>
            <a:off x="3389313" y="4706938"/>
            <a:ext cx="1587" cy="6350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0" name="Rectangle 2862"/>
          <p:cNvSpPr>
            <a:spLocks noChangeArrowheads="1"/>
          </p:cNvSpPr>
          <p:nvPr/>
        </p:nvSpPr>
        <p:spPr bwMode="auto">
          <a:xfrm>
            <a:off x="3389313" y="4706938"/>
            <a:ext cx="1587" cy="6350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1" name="Rectangle 2863"/>
          <p:cNvSpPr>
            <a:spLocks noChangeArrowheads="1"/>
          </p:cNvSpPr>
          <p:nvPr/>
        </p:nvSpPr>
        <p:spPr bwMode="auto">
          <a:xfrm>
            <a:off x="3390900" y="4706938"/>
            <a:ext cx="1588" cy="6350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2" name="Rectangle 2864"/>
          <p:cNvSpPr>
            <a:spLocks noChangeArrowheads="1"/>
          </p:cNvSpPr>
          <p:nvPr/>
        </p:nvSpPr>
        <p:spPr bwMode="auto">
          <a:xfrm>
            <a:off x="3392488" y="4706938"/>
            <a:ext cx="1587" cy="6350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3" name="Rectangle 2865"/>
          <p:cNvSpPr>
            <a:spLocks noChangeArrowheads="1"/>
          </p:cNvSpPr>
          <p:nvPr/>
        </p:nvSpPr>
        <p:spPr bwMode="auto">
          <a:xfrm>
            <a:off x="3392488" y="4706938"/>
            <a:ext cx="1587" cy="6350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4" name="Rectangle 2866"/>
          <p:cNvSpPr>
            <a:spLocks noChangeArrowheads="1"/>
          </p:cNvSpPr>
          <p:nvPr/>
        </p:nvSpPr>
        <p:spPr bwMode="auto">
          <a:xfrm>
            <a:off x="3394075" y="4706938"/>
            <a:ext cx="1588" cy="635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5" name="Rectangle 2867"/>
          <p:cNvSpPr>
            <a:spLocks noChangeArrowheads="1"/>
          </p:cNvSpPr>
          <p:nvPr/>
        </p:nvSpPr>
        <p:spPr bwMode="auto">
          <a:xfrm>
            <a:off x="3394075" y="4706938"/>
            <a:ext cx="1588" cy="635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6" name="Rectangle 2868"/>
          <p:cNvSpPr>
            <a:spLocks noChangeArrowheads="1"/>
          </p:cNvSpPr>
          <p:nvPr/>
        </p:nvSpPr>
        <p:spPr bwMode="auto">
          <a:xfrm>
            <a:off x="3395663" y="4706938"/>
            <a:ext cx="1587" cy="6350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7" name="Rectangle 2869"/>
          <p:cNvSpPr>
            <a:spLocks noChangeArrowheads="1"/>
          </p:cNvSpPr>
          <p:nvPr/>
        </p:nvSpPr>
        <p:spPr bwMode="auto">
          <a:xfrm>
            <a:off x="3397250" y="4706938"/>
            <a:ext cx="1588" cy="6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8" name="Rectangle 2870"/>
          <p:cNvSpPr>
            <a:spLocks noChangeArrowheads="1"/>
          </p:cNvSpPr>
          <p:nvPr/>
        </p:nvSpPr>
        <p:spPr bwMode="auto">
          <a:xfrm>
            <a:off x="3397250" y="4706938"/>
            <a:ext cx="1588" cy="6350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59" name="Rectangle 2871"/>
          <p:cNvSpPr>
            <a:spLocks noChangeArrowheads="1"/>
          </p:cNvSpPr>
          <p:nvPr/>
        </p:nvSpPr>
        <p:spPr bwMode="auto">
          <a:xfrm>
            <a:off x="3398838" y="4706938"/>
            <a:ext cx="1587" cy="63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0" name="Rectangle 2872"/>
          <p:cNvSpPr>
            <a:spLocks noChangeArrowheads="1"/>
          </p:cNvSpPr>
          <p:nvPr/>
        </p:nvSpPr>
        <p:spPr bwMode="auto">
          <a:xfrm>
            <a:off x="3400425" y="4706938"/>
            <a:ext cx="1588" cy="6350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1" name="Rectangle 2873"/>
          <p:cNvSpPr>
            <a:spLocks noChangeArrowheads="1"/>
          </p:cNvSpPr>
          <p:nvPr/>
        </p:nvSpPr>
        <p:spPr bwMode="auto">
          <a:xfrm>
            <a:off x="3400425" y="4706938"/>
            <a:ext cx="1588" cy="635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2" name="Rectangle 2874"/>
          <p:cNvSpPr>
            <a:spLocks noChangeArrowheads="1"/>
          </p:cNvSpPr>
          <p:nvPr/>
        </p:nvSpPr>
        <p:spPr bwMode="auto">
          <a:xfrm>
            <a:off x="3389313" y="4713288"/>
            <a:ext cx="12700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3" name="Freeform 2875"/>
          <p:cNvSpPr>
            <a:spLocks/>
          </p:cNvSpPr>
          <p:nvPr/>
        </p:nvSpPr>
        <p:spPr bwMode="auto">
          <a:xfrm>
            <a:off x="3068638" y="4602163"/>
            <a:ext cx="396875" cy="519112"/>
          </a:xfrm>
          <a:custGeom>
            <a:avLst/>
            <a:gdLst>
              <a:gd name="T0" fmla="*/ 53181 w 500"/>
              <a:gd name="T1" fmla="*/ 519112 h 654"/>
              <a:gd name="T2" fmla="*/ 53181 w 500"/>
              <a:gd name="T3" fmla="*/ 504031 h 654"/>
              <a:gd name="T4" fmla="*/ 0 w 500"/>
              <a:gd name="T5" fmla="*/ 504031 h 654"/>
              <a:gd name="T6" fmla="*/ 0 w 500"/>
              <a:gd name="T7" fmla="*/ 53181 h 654"/>
              <a:gd name="T8" fmla="*/ 15081 w 500"/>
              <a:gd name="T9" fmla="*/ 38100 h 654"/>
              <a:gd name="T10" fmla="*/ 53181 w 500"/>
              <a:gd name="T11" fmla="*/ 38100 h 654"/>
              <a:gd name="T12" fmla="*/ 53181 w 500"/>
              <a:gd name="T13" fmla="*/ 30956 h 654"/>
              <a:gd name="T14" fmla="*/ 84138 w 500"/>
              <a:gd name="T15" fmla="*/ 0 h 654"/>
              <a:gd name="T16" fmla="*/ 396875 w 500"/>
              <a:gd name="T17" fmla="*/ 0 h 654"/>
              <a:gd name="T18" fmla="*/ 396875 w 500"/>
              <a:gd name="T19" fmla="*/ 488950 h 654"/>
              <a:gd name="T20" fmla="*/ 366713 w 500"/>
              <a:gd name="T21" fmla="*/ 519112 h 654"/>
              <a:gd name="T22" fmla="*/ 53181 w 500"/>
              <a:gd name="T23" fmla="*/ 519112 h 6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4"/>
              <a:gd name="T38" fmla="*/ 500 w 500"/>
              <a:gd name="T39" fmla="*/ 654 h 6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4">
                <a:moveTo>
                  <a:pt x="67" y="654"/>
                </a:moveTo>
                <a:lnTo>
                  <a:pt x="67" y="635"/>
                </a:lnTo>
                <a:lnTo>
                  <a:pt x="0" y="635"/>
                </a:lnTo>
                <a:lnTo>
                  <a:pt x="0" y="67"/>
                </a:lnTo>
                <a:lnTo>
                  <a:pt x="19" y="48"/>
                </a:lnTo>
                <a:lnTo>
                  <a:pt x="67" y="48"/>
                </a:lnTo>
                <a:lnTo>
                  <a:pt x="67" y="39"/>
                </a:lnTo>
                <a:lnTo>
                  <a:pt x="106" y="0"/>
                </a:lnTo>
                <a:lnTo>
                  <a:pt x="500" y="0"/>
                </a:lnTo>
                <a:lnTo>
                  <a:pt x="500" y="616"/>
                </a:lnTo>
                <a:lnTo>
                  <a:pt x="462" y="654"/>
                </a:lnTo>
                <a:lnTo>
                  <a:pt x="67" y="6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4" name="Rectangle 2876"/>
          <p:cNvSpPr>
            <a:spLocks noChangeArrowheads="1"/>
          </p:cNvSpPr>
          <p:nvPr/>
        </p:nvSpPr>
        <p:spPr bwMode="auto">
          <a:xfrm>
            <a:off x="3251200" y="5145088"/>
            <a:ext cx="3905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CNAF</a:t>
            </a:r>
          </a:p>
        </p:txBody>
      </p:sp>
      <p:sp>
        <p:nvSpPr>
          <p:cNvPr id="39165" name="Freeform 2877"/>
          <p:cNvSpPr>
            <a:spLocks noEditPoints="1"/>
          </p:cNvSpPr>
          <p:nvPr/>
        </p:nvSpPr>
        <p:spPr bwMode="auto">
          <a:xfrm>
            <a:off x="3687763" y="5586413"/>
            <a:ext cx="379412" cy="28575"/>
          </a:xfrm>
          <a:custGeom>
            <a:avLst/>
            <a:gdLst>
              <a:gd name="T0" fmla="*/ 0 w 479"/>
              <a:gd name="T1" fmla="*/ 3266 h 35"/>
              <a:gd name="T2" fmla="*/ 0 w 479"/>
              <a:gd name="T3" fmla="*/ 13879 h 35"/>
              <a:gd name="T4" fmla="*/ 13466 w 479"/>
              <a:gd name="T5" fmla="*/ 13879 h 35"/>
              <a:gd name="T6" fmla="*/ 13466 w 479"/>
              <a:gd name="T7" fmla="*/ 3266 h 35"/>
              <a:gd name="T8" fmla="*/ 0 w 479"/>
              <a:gd name="T9" fmla="*/ 3266 h 35"/>
              <a:gd name="T10" fmla="*/ 56239 w 479"/>
              <a:gd name="T11" fmla="*/ 18778 h 35"/>
              <a:gd name="T12" fmla="*/ 56239 w 479"/>
              <a:gd name="T13" fmla="*/ 28575 h 35"/>
              <a:gd name="T14" fmla="*/ 68912 w 479"/>
              <a:gd name="T15" fmla="*/ 28575 h 35"/>
              <a:gd name="T16" fmla="*/ 68912 w 479"/>
              <a:gd name="T17" fmla="*/ 18778 h 35"/>
              <a:gd name="T18" fmla="*/ 56239 w 479"/>
              <a:gd name="T19" fmla="*/ 18778 h 35"/>
              <a:gd name="T20" fmla="*/ 243964 w 479"/>
              <a:gd name="T21" fmla="*/ 18778 h 35"/>
              <a:gd name="T22" fmla="*/ 243964 w 479"/>
              <a:gd name="T23" fmla="*/ 28575 h 35"/>
              <a:gd name="T24" fmla="*/ 231291 w 479"/>
              <a:gd name="T25" fmla="*/ 28575 h 35"/>
              <a:gd name="T26" fmla="*/ 231291 w 479"/>
              <a:gd name="T27" fmla="*/ 18778 h 35"/>
              <a:gd name="T28" fmla="*/ 243964 w 479"/>
              <a:gd name="T29" fmla="*/ 18778 h 35"/>
              <a:gd name="T30" fmla="*/ 259014 w 479"/>
              <a:gd name="T31" fmla="*/ 18778 h 35"/>
              <a:gd name="T32" fmla="*/ 259014 w 479"/>
              <a:gd name="T33" fmla="*/ 28575 h 35"/>
              <a:gd name="T34" fmla="*/ 272480 w 479"/>
              <a:gd name="T35" fmla="*/ 28575 h 35"/>
              <a:gd name="T36" fmla="*/ 272480 w 479"/>
              <a:gd name="T37" fmla="*/ 18778 h 35"/>
              <a:gd name="T38" fmla="*/ 259014 w 479"/>
              <a:gd name="T39" fmla="*/ 18778 h 35"/>
              <a:gd name="T40" fmla="*/ 338223 w 479"/>
              <a:gd name="T41" fmla="*/ 18778 h 35"/>
              <a:gd name="T42" fmla="*/ 338223 w 479"/>
              <a:gd name="T43" fmla="*/ 28575 h 35"/>
              <a:gd name="T44" fmla="*/ 350897 w 479"/>
              <a:gd name="T45" fmla="*/ 28575 h 35"/>
              <a:gd name="T46" fmla="*/ 350897 w 479"/>
              <a:gd name="T47" fmla="*/ 18778 h 35"/>
              <a:gd name="T48" fmla="*/ 338223 w 479"/>
              <a:gd name="T49" fmla="*/ 18778 h 35"/>
              <a:gd name="T50" fmla="*/ 365946 w 479"/>
              <a:gd name="T51" fmla="*/ 0 h 35"/>
              <a:gd name="T52" fmla="*/ 365946 w 479"/>
              <a:gd name="T53" fmla="*/ 10614 h 35"/>
              <a:gd name="T54" fmla="*/ 379412 w 479"/>
              <a:gd name="T55" fmla="*/ 10614 h 35"/>
              <a:gd name="T56" fmla="*/ 379412 w 479"/>
              <a:gd name="T57" fmla="*/ 0 h 35"/>
              <a:gd name="T58" fmla="*/ 365946 w 479"/>
              <a:gd name="T59" fmla="*/ 0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9"/>
              <a:gd name="T91" fmla="*/ 0 h 35"/>
              <a:gd name="T92" fmla="*/ 479 w 479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9" h="35">
                <a:moveTo>
                  <a:pt x="0" y="4"/>
                </a:moveTo>
                <a:lnTo>
                  <a:pt x="0" y="17"/>
                </a:lnTo>
                <a:lnTo>
                  <a:pt x="17" y="17"/>
                </a:lnTo>
                <a:lnTo>
                  <a:pt x="17" y="4"/>
                </a:lnTo>
                <a:lnTo>
                  <a:pt x="0" y="4"/>
                </a:lnTo>
                <a:close/>
                <a:moveTo>
                  <a:pt x="71" y="23"/>
                </a:moveTo>
                <a:lnTo>
                  <a:pt x="71" y="35"/>
                </a:lnTo>
                <a:lnTo>
                  <a:pt x="87" y="35"/>
                </a:lnTo>
                <a:lnTo>
                  <a:pt x="87" y="23"/>
                </a:lnTo>
                <a:lnTo>
                  <a:pt x="71" y="23"/>
                </a:lnTo>
                <a:close/>
                <a:moveTo>
                  <a:pt x="308" y="23"/>
                </a:moveTo>
                <a:lnTo>
                  <a:pt x="308" y="35"/>
                </a:lnTo>
                <a:lnTo>
                  <a:pt x="292" y="35"/>
                </a:lnTo>
                <a:lnTo>
                  <a:pt x="292" y="23"/>
                </a:lnTo>
                <a:lnTo>
                  <a:pt x="308" y="23"/>
                </a:lnTo>
                <a:close/>
                <a:moveTo>
                  <a:pt x="327" y="23"/>
                </a:moveTo>
                <a:lnTo>
                  <a:pt x="327" y="35"/>
                </a:lnTo>
                <a:lnTo>
                  <a:pt x="344" y="35"/>
                </a:lnTo>
                <a:lnTo>
                  <a:pt x="344" y="23"/>
                </a:lnTo>
                <a:lnTo>
                  <a:pt x="327" y="23"/>
                </a:lnTo>
                <a:close/>
                <a:moveTo>
                  <a:pt x="427" y="23"/>
                </a:moveTo>
                <a:lnTo>
                  <a:pt x="427" y="35"/>
                </a:lnTo>
                <a:lnTo>
                  <a:pt x="443" y="35"/>
                </a:lnTo>
                <a:lnTo>
                  <a:pt x="443" y="23"/>
                </a:lnTo>
                <a:lnTo>
                  <a:pt x="427" y="23"/>
                </a:lnTo>
                <a:close/>
                <a:moveTo>
                  <a:pt x="462" y="0"/>
                </a:moveTo>
                <a:lnTo>
                  <a:pt x="462" y="13"/>
                </a:lnTo>
                <a:lnTo>
                  <a:pt x="479" y="13"/>
                </a:lnTo>
                <a:lnTo>
                  <a:pt x="479" y="0"/>
                </a:lnTo>
                <a:lnTo>
                  <a:pt x="4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6" name="Rectangle 2878"/>
          <p:cNvSpPr>
            <a:spLocks noChangeArrowheads="1"/>
          </p:cNvSpPr>
          <p:nvPr/>
        </p:nvSpPr>
        <p:spPr bwMode="auto">
          <a:xfrm>
            <a:off x="3687763" y="5589588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7" name="Rectangle 2879"/>
          <p:cNvSpPr>
            <a:spLocks noChangeArrowheads="1"/>
          </p:cNvSpPr>
          <p:nvPr/>
        </p:nvSpPr>
        <p:spPr bwMode="auto">
          <a:xfrm>
            <a:off x="3743325" y="5603875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8" name="Rectangle 2880"/>
          <p:cNvSpPr>
            <a:spLocks noChangeArrowheads="1"/>
          </p:cNvSpPr>
          <p:nvPr/>
        </p:nvSpPr>
        <p:spPr bwMode="auto">
          <a:xfrm>
            <a:off x="3917950" y="5603875"/>
            <a:ext cx="14288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69" name="Rectangle 2881"/>
          <p:cNvSpPr>
            <a:spLocks noChangeArrowheads="1"/>
          </p:cNvSpPr>
          <p:nvPr/>
        </p:nvSpPr>
        <p:spPr bwMode="auto">
          <a:xfrm>
            <a:off x="3946525" y="5603875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0" name="Rectangle 2882"/>
          <p:cNvSpPr>
            <a:spLocks noChangeArrowheads="1"/>
          </p:cNvSpPr>
          <p:nvPr/>
        </p:nvSpPr>
        <p:spPr bwMode="auto">
          <a:xfrm>
            <a:off x="4025900" y="5603875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1" name="Rectangle 2883"/>
          <p:cNvSpPr>
            <a:spLocks noChangeArrowheads="1"/>
          </p:cNvSpPr>
          <p:nvPr/>
        </p:nvSpPr>
        <p:spPr bwMode="auto">
          <a:xfrm>
            <a:off x="4054475" y="5586413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2" name="Freeform 2884"/>
          <p:cNvSpPr>
            <a:spLocks/>
          </p:cNvSpPr>
          <p:nvPr/>
        </p:nvSpPr>
        <p:spPr bwMode="auto">
          <a:xfrm>
            <a:off x="4046538" y="5091113"/>
            <a:ext cx="30162" cy="519112"/>
          </a:xfrm>
          <a:custGeom>
            <a:avLst/>
            <a:gdLst>
              <a:gd name="T0" fmla="*/ 0 w 39"/>
              <a:gd name="T1" fmla="*/ 519112 h 654"/>
              <a:gd name="T2" fmla="*/ 30162 w 39"/>
              <a:gd name="T3" fmla="*/ 488156 h 654"/>
              <a:gd name="T4" fmla="*/ 30162 w 39"/>
              <a:gd name="T5" fmla="*/ 0 h 654"/>
              <a:gd name="T6" fmla="*/ 0 w 39"/>
              <a:gd name="T7" fmla="*/ 30162 h 654"/>
              <a:gd name="T8" fmla="*/ 0 w 39"/>
              <a:gd name="T9" fmla="*/ 519112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654"/>
              <a:gd name="T17" fmla="*/ 39 w 39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654">
                <a:moveTo>
                  <a:pt x="0" y="654"/>
                </a:moveTo>
                <a:lnTo>
                  <a:pt x="39" y="615"/>
                </a:lnTo>
                <a:lnTo>
                  <a:pt x="39" y="0"/>
                </a:lnTo>
                <a:lnTo>
                  <a:pt x="0" y="38"/>
                </a:lnTo>
                <a:lnTo>
                  <a:pt x="0" y="654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3" name="Freeform 2885"/>
          <p:cNvSpPr>
            <a:spLocks/>
          </p:cNvSpPr>
          <p:nvPr/>
        </p:nvSpPr>
        <p:spPr bwMode="auto">
          <a:xfrm>
            <a:off x="3940175" y="5091113"/>
            <a:ext cx="136525" cy="30162"/>
          </a:xfrm>
          <a:custGeom>
            <a:avLst/>
            <a:gdLst>
              <a:gd name="T0" fmla="*/ 0 w 173"/>
              <a:gd name="T1" fmla="*/ 30162 h 38"/>
              <a:gd name="T2" fmla="*/ 29988 w 173"/>
              <a:gd name="T3" fmla="*/ 0 h 38"/>
              <a:gd name="T4" fmla="*/ 136525 w 173"/>
              <a:gd name="T5" fmla="*/ 0 h 38"/>
              <a:gd name="T6" fmla="*/ 106537 w 173"/>
              <a:gd name="T7" fmla="*/ 30162 h 38"/>
              <a:gd name="T8" fmla="*/ 0 w 173"/>
              <a:gd name="T9" fmla="*/ 30162 h 38"/>
              <a:gd name="T10" fmla="*/ 0 w 173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38"/>
              <a:gd name="T20" fmla="*/ 173 w 17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38">
                <a:moveTo>
                  <a:pt x="0" y="38"/>
                </a:moveTo>
                <a:lnTo>
                  <a:pt x="38" y="0"/>
                </a:lnTo>
                <a:lnTo>
                  <a:pt x="173" y="0"/>
                </a:lnTo>
                <a:lnTo>
                  <a:pt x="135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4" name="Freeform 2886"/>
          <p:cNvSpPr>
            <a:spLocks/>
          </p:cNvSpPr>
          <p:nvPr/>
        </p:nvSpPr>
        <p:spPr bwMode="auto">
          <a:xfrm>
            <a:off x="3679825" y="5129213"/>
            <a:ext cx="53975" cy="14287"/>
          </a:xfrm>
          <a:custGeom>
            <a:avLst/>
            <a:gdLst>
              <a:gd name="T0" fmla="*/ 0 w 66"/>
              <a:gd name="T1" fmla="*/ 14287 h 19"/>
              <a:gd name="T2" fmla="*/ 15538 w 66"/>
              <a:gd name="T3" fmla="*/ 0 h 19"/>
              <a:gd name="T4" fmla="*/ 53975 w 66"/>
              <a:gd name="T5" fmla="*/ 0 h 19"/>
              <a:gd name="T6" fmla="*/ 53975 w 66"/>
              <a:gd name="T7" fmla="*/ 14287 h 19"/>
              <a:gd name="T8" fmla="*/ 0 w 66"/>
              <a:gd name="T9" fmla="*/ 14287 h 19"/>
              <a:gd name="T10" fmla="*/ 0 w 66"/>
              <a:gd name="T11" fmla="*/ 1428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19"/>
              <a:gd name="T20" fmla="*/ 66 w 66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19">
                <a:moveTo>
                  <a:pt x="0" y="19"/>
                </a:moveTo>
                <a:lnTo>
                  <a:pt x="19" y="0"/>
                </a:lnTo>
                <a:lnTo>
                  <a:pt x="66" y="0"/>
                </a:lnTo>
                <a:lnTo>
                  <a:pt x="66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5" name="Freeform 2887"/>
          <p:cNvSpPr>
            <a:spLocks/>
          </p:cNvSpPr>
          <p:nvPr/>
        </p:nvSpPr>
        <p:spPr bwMode="auto">
          <a:xfrm>
            <a:off x="3733800" y="5091113"/>
            <a:ext cx="236538" cy="30162"/>
          </a:xfrm>
          <a:custGeom>
            <a:avLst/>
            <a:gdLst>
              <a:gd name="T0" fmla="*/ 0 w 298"/>
              <a:gd name="T1" fmla="*/ 30162 h 38"/>
              <a:gd name="T2" fmla="*/ 31750 w 298"/>
              <a:gd name="T3" fmla="*/ 0 h 38"/>
              <a:gd name="T4" fmla="*/ 236538 w 298"/>
              <a:gd name="T5" fmla="*/ 0 h 38"/>
              <a:gd name="T6" fmla="*/ 206375 w 298"/>
              <a:gd name="T7" fmla="*/ 30162 h 38"/>
              <a:gd name="T8" fmla="*/ 0 w 298"/>
              <a:gd name="T9" fmla="*/ 30162 h 38"/>
              <a:gd name="T10" fmla="*/ 0 w 298"/>
              <a:gd name="T11" fmla="*/ 30162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8"/>
              <a:gd name="T20" fmla="*/ 298 w 29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8">
                <a:moveTo>
                  <a:pt x="0" y="38"/>
                </a:moveTo>
                <a:lnTo>
                  <a:pt x="40" y="0"/>
                </a:lnTo>
                <a:lnTo>
                  <a:pt x="298" y="0"/>
                </a:lnTo>
                <a:lnTo>
                  <a:pt x="26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6" name="Rectangle 2888"/>
          <p:cNvSpPr>
            <a:spLocks noChangeArrowheads="1"/>
          </p:cNvSpPr>
          <p:nvPr/>
        </p:nvSpPr>
        <p:spPr bwMode="auto">
          <a:xfrm>
            <a:off x="3679825" y="5089525"/>
            <a:ext cx="396875" cy="1588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7" name="Rectangle 2889"/>
          <p:cNvSpPr>
            <a:spLocks noChangeArrowheads="1"/>
          </p:cNvSpPr>
          <p:nvPr/>
        </p:nvSpPr>
        <p:spPr bwMode="auto">
          <a:xfrm>
            <a:off x="3679825" y="5091113"/>
            <a:ext cx="396875" cy="1587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8" name="Rectangle 2890"/>
          <p:cNvSpPr>
            <a:spLocks noChangeArrowheads="1"/>
          </p:cNvSpPr>
          <p:nvPr/>
        </p:nvSpPr>
        <p:spPr bwMode="auto">
          <a:xfrm>
            <a:off x="3679825" y="5091113"/>
            <a:ext cx="396875" cy="1587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79" name="Rectangle 2891"/>
          <p:cNvSpPr>
            <a:spLocks noChangeArrowheads="1"/>
          </p:cNvSpPr>
          <p:nvPr/>
        </p:nvSpPr>
        <p:spPr bwMode="auto">
          <a:xfrm>
            <a:off x="3679825" y="5092700"/>
            <a:ext cx="396875" cy="1588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0" name="Rectangle 2892"/>
          <p:cNvSpPr>
            <a:spLocks noChangeArrowheads="1"/>
          </p:cNvSpPr>
          <p:nvPr/>
        </p:nvSpPr>
        <p:spPr bwMode="auto">
          <a:xfrm>
            <a:off x="3679825" y="5094288"/>
            <a:ext cx="396875" cy="1587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1" name="Rectangle 2893"/>
          <p:cNvSpPr>
            <a:spLocks noChangeArrowheads="1"/>
          </p:cNvSpPr>
          <p:nvPr/>
        </p:nvSpPr>
        <p:spPr bwMode="auto">
          <a:xfrm>
            <a:off x="3679825" y="5094288"/>
            <a:ext cx="396875" cy="158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2" name="Rectangle 2894"/>
          <p:cNvSpPr>
            <a:spLocks noChangeArrowheads="1"/>
          </p:cNvSpPr>
          <p:nvPr/>
        </p:nvSpPr>
        <p:spPr bwMode="auto">
          <a:xfrm>
            <a:off x="3679825" y="5095875"/>
            <a:ext cx="396875" cy="1588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3" name="Rectangle 2895"/>
          <p:cNvSpPr>
            <a:spLocks noChangeArrowheads="1"/>
          </p:cNvSpPr>
          <p:nvPr/>
        </p:nvSpPr>
        <p:spPr bwMode="auto">
          <a:xfrm>
            <a:off x="3679825" y="5095875"/>
            <a:ext cx="396875" cy="15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4" name="Rectangle 2896"/>
          <p:cNvSpPr>
            <a:spLocks noChangeArrowheads="1"/>
          </p:cNvSpPr>
          <p:nvPr/>
        </p:nvSpPr>
        <p:spPr bwMode="auto">
          <a:xfrm>
            <a:off x="3679825" y="5097463"/>
            <a:ext cx="396875" cy="1587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5" name="Rectangle 2897"/>
          <p:cNvSpPr>
            <a:spLocks noChangeArrowheads="1"/>
          </p:cNvSpPr>
          <p:nvPr/>
        </p:nvSpPr>
        <p:spPr bwMode="auto">
          <a:xfrm>
            <a:off x="3679825" y="5099050"/>
            <a:ext cx="396875" cy="1588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6" name="Rectangle 2898"/>
          <p:cNvSpPr>
            <a:spLocks noChangeArrowheads="1"/>
          </p:cNvSpPr>
          <p:nvPr/>
        </p:nvSpPr>
        <p:spPr bwMode="auto">
          <a:xfrm>
            <a:off x="3679825" y="5099050"/>
            <a:ext cx="396875" cy="15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7" name="Rectangle 2899"/>
          <p:cNvSpPr>
            <a:spLocks noChangeArrowheads="1"/>
          </p:cNvSpPr>
          <p:nvPr/>
        </p:nvSpPr>
        <p:spPr bwMode="auto">
          <a:xfrm>
            <a:off x="3679825" y="5100638"/>
            <a:ext cx="396875" cy="158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8" name="Rectangle 2900"/>
          <p:cNvSpPr>
            <a:spLocks noChangeArrowheads="1"/>
          </p:cNvSpPr>
          <p:nvPr/>
        </p:nvSpPr>
        <p:spPr bwMode="auto">
          <a:xfrm>
            <a:off x="3679825" y="5102225"/>
            <a:ext cx="396875" cy="1588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89" name="Rectangle 2901"/>
          <p:cNvSpPr>
            <a:spLocks noChangeArrowheads="1"/>
          </p:cNvSpPr>
          <p:nvPr/>
        </p:nvSpPr>
        <p:spPr bwMode="auto">
          <a:xfrm>
            <a:off x="3679825" y="5102225"/>
            <a:ext cx="396875" cy="1588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0" name="Rectangle 2902"/>
          <p:cNvSpPr>
            <a:spLocks noChangeArrowheads="1"/>
          </p:cNvSpPr>
          <p:nvPr/>
        </p:nvSpPr>
        <p:spPr bwMode="auto">
          <a:xfrm>
            <a:off x="3679825" y="5103813"/>
            <a:ext cx="396875" cy="1587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1" name="Rectangle 2903"/>
          <p:cNvSpPr>
            <a:spLocks noChangeArrowheads="1"/>
          </p:cNvSpPr>
          <p:nvPr/>
        </p:nvSpPr>
        <p:spPr bwMode="auto">
          <a:xfrm>
            <a:off x="3679825" y="5105400"/>
            <a:ext cx="396875" cy="1588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2" name="Rectangle 2904"/>
          <p:cNvSpPr>
            <a:spLocks noChangeArrowheads="1"/>
          </p:cNvSpPr>
          <p:nvPr/>
        </p:nvSpPr>
        <p:spPr bwMode="auto">
          <a:xfrm>
            <a:off x="3679825" y="5105400"/>
            <a:ext cx="396875" cy="1588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3" name="Rectangle 2905"/>
          <p:cNvSpPr>
            <a:spLocks noChangeArrowheads="1"/>
          </p:cNvSpPr>
          <p:nvPr/>
        </p:nvSpPr>
        <p:spPr bwMode="auto">
          <a:xfrm>
            <a:off x="3679825" y="5106988"/>
            <a:ext cx="396875" cy="1587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4" name="Rectangle 2906"/>
          <p:cNvSpPr>
            <a:spLocks noChangeArrowheads="1"/>
          </p:cNvSpPr>
          <p:nvPr/>
        </p:nvSpPr>
        <p:spPr bwMode="auto">
          <a:xfrm>
            <a:off x="3679825" y="5106988"/>
            <a:ext cx="396875" cy="1587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5" name="Rectangle 2907"/>
          <p:cNvSpPr>
            <a:spLocks noChangeArrowheads="1"/>
          </p:cNvSpPr>
          <p:nvPr/>
        </p:nvSpPr>
        <p:spPr bwMode="auto">
          <a:xfrm>
            <a:off x="3679825" y="5108575"/>
            <a:ext cx="396875" cy="1588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6" name="Rectangle 2908"/>
          <p:cNvSpPr>
            <a:spLocks noChangeArrowheads="1"/>
          </p:cNvSpPr>
          <p:nvPr/>
        </p:nvSpPr>
        <p:spPr bwMode="auto">
          <a:xfrm>
            <a:off x="3679825" y="5110163"/>
            <a:ext cx="396875" cy="1587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7" name="Rectangle 2909"/>
          <p:cNvSpPr>
            <a:spLocks noChangeArrowheads="1"/>
          </p:cNvSpPr>
          <p:nvPr/>
        </p:nvSpPr>
        <p:spPr bwMode="auto">
          <a:xfrm>
            <a:off x="3679825" y="5110163"/>
            <a:ext cx="396875" cy="1587"/>
          </a:xfrm>
          <a:prstGeom prst="rect">
            <a:avLst/>
          </a:prstGeom>
          <a:solidFill>
            <a:srgbClr val="C9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8" name="Rectangle 2910"/>
          <p:cNvSpPr>
            <a:spLocks noChangeArrowheads="1"/>
          </p:cNvSpPr>
          <p:nvPr/>
        </p:nvSpPr>
        <p:spPr bwMode="auto">
          <a:xfrm>
            <a:off x="3679825" y="5111750"/>
            <a:ext cx="396875" cy="1588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99" name="Rectangle 2911"/>
          <p:cNvSpPr>
            <a:spLocks noChangeArrowheads="1"/>
          </p:cNvSpPr>
          <p:nvPr/>
        </p:nvSpPr>
        <p:spPr bwMode="auto">
          <a:xfrm>
            <a:off x="3679825" y="5113338"/>
            <a:ext cx="396875" cy="15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0" name="Rectangle 2912"/>
          <p:cNvSpPr>
            <a:spLocks noChangeArrowheads="1"/>
          </p:cNvSpPr>
          <p:nvPr/>
        </p:nvSpPr>
        <p:spPr bwMode="auto">
          <a:xfrm>
            <a:off x="3679825" y="5113338"/>
            <a:ext cx="396875" cy="1587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1" name="Rectangle 2913"/>
          <p:cNvSpPr>
            <a:spLocks noChangeArrowheads="1"/>
          </p:cNvSpPr>
          <p:nvPr/>
        </p:nvSpPr>
        <p:spPr bwMode="auto">
          <a:xfrm>
            <a:off x="3679825" y="5114925"/>
            <a:ext cx="396875" cy="1588"/>
          </a:xfrm>
          <a:prstGeom prst="rect">
            <a:avLst/>
          </a:prstGeom>
          <a:solidFill>
            <a:srgbClr val="C3C3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2" name="Rectangle 2914"/>
          <p:cNvSpPr>
            <a:spLocks noChangeArrowheads="1"/>
          </p:cNvSpPr>
          <p:nvPr/>
        </p:nvSpPr>
        <p:spPr bwMode="auto">
          <a:xfrm>
            <a:off x="3679825" y="5114925"/>
            <a:ext cx="396875" cy="1588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3" name="Rectangle 2915"/>
          <p:cNvSpPr>
            <a:spLocks noChangeArrowheads="1"/>
          </p:cNvSpPr>
          <p:nvPr/>
        </p:nvSpPr>
        <p:spPr bwMode="auto">
          <a:xfrm>
            <a:off x="3679825" y="5116513"/>
            <a:ext cx="396875" cy="15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4" name="Rectangle 2916"/>
          <p:cNvSpPr>
            <a:spLocks noChangeArrowheads="1"/>
          </p:cNvSpPr>
          <p:nvPr/>
        </p:nvSpPr>
        <p:spPr bwMode="auto">
          <a:xfrm>
            <a:off x="3679825" y="5118100"/>
            <a:ext cx="396875" cy="1588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5" name="Rectangle 2917"/>
          <p:cNvSpPr>
            <a:spLocks noChangeArrowheads="1"/>
          </p:cNvSpPr>
          <p:nvPr/>
        </p:nvSpPr>
        <p:spPr bwMode="auto">
          <a:xfrm>
            <a:off x="3679825" y="5118100"/>
            <a:ext cx="396875" cy="1588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6" name="Rectangle 2918"/>
          <p:cNvSpPr>
            <a:spLocks noChangeArrowheads="1"/>
          </p:cNvSpPr>
          <p:nvPr/>
        </p:nvSpPr>
        <p:spPr bwMode="auto">
          <a:xfrm>
            <a:off x="3679825" y="5119688"/>
            <a:ext cx="396875" cy="1587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7" name="Rectangle 2919"/>
          <p:cNvSpPr>
            <a:spLocks noChangeArrowheads="1"/>
          </p:cNvSpPr>
          <p:nvPr/>
        </p:nvSpPr>
        <p:spPr bwMode="auto">
          <a:xfrm>
            <a:off x="3679825" y="5121275"/>
            <a:ext cx="396875" cy="1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8" name="Rectangle 2920"/>
          <p:cNvSpPr>
            <a:spLocks noChangeArrowheads="1"/>
          </p:cNvSpPr>
          <p:nvPr/>
        </p:nvSpPr>
        <p:spPr bwMode="auto">
          <a:xfrm>
            <a:off x="3679825" y="5121275"/>
            <a:ext cx="396875" cy="1588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09" name="Rectangle 2921"/>
          <p:cNvSpPr>
            <a:spLocks noChangeArrowheads="1"/>
          </p:cNvSpPr>
          <p:nvPr/>
        </p:nvSpPr>
        <p:spPr bwMode="auto">
          <a:xfrm>
            <a:off x="3679825" y="5122863"/>
            <a:ext cx="396875" cy="1587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0" name="Rectangle 2922"/>
          <p:cNvSpPr>
            <a:spLocks noChangeArrowheads="1"/>
          </p:cNvSpPr>
          <p:nvPr/>
        </p:nvSpPr>
        <p:spPr bwMode="auto">
          <a:xfrm>
            <a:off x="3679825" y="5122863"/>
            <a:ext cx="396875" cy="1587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1" name="Rectangle 2923"/>
          <p:cNvSpPr>
            <a:spLocks noChangeArrowheads="1"/>
          </p:cNvSpPr>
          <p:nvPr/>
        </p:nvSpPr>
        <p:spPr bwMode="auto">
          <a:xfrm>
            <a:off x="3679825" y="5124450"/>
            <a:ext cx="396875" cy="1588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2" name="Rectangle 2924"/>
          <p:cNvSpPr>
            <a:spLocks noChangeArrowheads="1"/>
          </p:cNvSpPr>
          <p:nvPr/>
        </p:nvSpPr>
        <p:spPr bwMode="auto">
          <a:xfrm>
            <a:off x="3679825" y="5126038"/>
            <a:ext cx="396875" cy="1587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3" name="Rectangle 2925"/>
          <p:cNvSpPr>
            <a:spLocks noChangeArrowheads="1"/>
          </p:cNvSpPr>
          <p:nvPr/>
        </p:nvSpPr>
        <p:spPr bwMode="auto">
          <a:xfrm>
            <a:off x="3679825" y="5126038"/>
            <a:ext cx="396875" cy="158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4" name="Rectangle 2926"/>
          <p:cNvSpPr>
            <a:spLocks noChangeArrowheads="1"/>
          </p:cNvSpPr>
          <p:nvPr/>
        </p:nvSpPr>
        <p:spPr bwMode="auto">
          <a:xfrm>
            <a:off x="3679825" y="5127625"/>
            <a:ext cx="396875" cy="1588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5" name="Rectangle 2927"/>
          <p:cNvSpPr>
            <a:spLocks noChangeArrowheads="1"/>
          </p:cNvSpPr>
          <p:nvPr/>
        </p:nvSpPr>
        <p:spPr bwMode="auto">
          <a:xfrm>
            <a:off x="3679825" y="5129213"/>
            <a:ext cx="396875" cy="1587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6" name="Rectangle 2928"/>
          <p:cNvSpPr>
            <a:spLocks noChangeArrowheads="1"/>
          </p:cNvSpPr>
          <p:nvPr/>
        </p:nvSpPr>
        <p:spPr bwMode="auto">
          <a:xfrm>
            <a:off x="3679825" y="5129213"/>
            <a:ext cx="396875" cy="1587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7" name="Rectangle 2929"/>
          <p:cNvSpPr>
            <a:spLocks noChangeArrowheads="1"/>
          </p:cNvSpPr>
          <p:nvPr/>
        </p:nvSpPr>
        <p:spPr bwMode="auto">
          <a:xfrm>
            <a:off x="3679825" y="5130800"/>
            <a:ext cx="396875" cy="1588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8" name="Rectangle 2930"/>
          <p:cNvSpPr>
            <a:spLocks noChangeArrowheads="1"/>
          </p:cNvSpPr>
          <p:nvPr/>
        </p:nvSpPr>
        <p:spPr bwMode="auto">
          <a:xfrm>
            <a:off x="3679825" y="5132388"/>
            <a:ext cx="396875" cy="1587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19" name="Rectangle 2931"/>
          <p:cNvSpPr>
            <a:spLocks noChangeArrowheads="1"/>
          </p:cNvSpPr>
          <p:nvPr/>
        </p:nvSpPr>
        <p:spPr bwMode="auto">
          <a:xfrm>
            <a:off x="3679825" y="5132388"/>
            <a:ext cx="396875" cy="1587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0" name="Rectangle 2932"/>
          <p:cNvSpPr>
            <a:spLocks noChangeArrowheads="1"/>
          </p:cNvSpPr>
          <p:nvPr/>
        </p:nvSpPr>
        <p:spPr bwMode="auto">
          <a:xfrm>
            <a:off x="3679825" y="5133975"/>
            <a:ext cx="396875" cy="1588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1" name="Rectangle 2933"/>
          <p:cNvSpPr>
            <a:spLocks noChangeArrowheads="1"/>
          </p:cNvSpPr>
          <p:nvPr/>
        </p:nvSpPr>
        <p:spPr bwMode="auto">
          <a:xfrm>
            <a:off x="3679825" y="5133975"/>
            <a:ext cx="396875" cy="1588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2" name="Rectangle 2934"/>
          <p:cNvSpPr>
            <a:spLocks noChangeArrowheads="1"/>
          </p:cNvSpPr>
          <p:nvPr/>
        </p:nvSpPr>
        <p:spPr bwMode="auto">
          <a:xfrm>
            <a:off x="3679825" y="5135563"/>
            <a:ext cx="396875" cy="1587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3" name="Rectangle 2935"/>
          <p:cNvSpPr>
            <a:spLocks noChangeArrowheads="1"/>
          </p:cNvSpPr>
          <p:nvPr/>
        </p:nvSpPr>
        <p:spPr bwMode="auto">
          <a:xfrm>
            <a:off x="3679825" y="5137150"/>
            <a:ext cx="396875" cy="1588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4" name="Rectangle 2936"/>
          <p:cNvSpPr>
            <a:spLocks noChangeArrowheads="1"/>
          </p:cNvSpPr>
          <p:nvPr/>
        </p:nvSpPr>
        <p:spPr bwMode="auto">
          <a:xfrm>
            <a:off x="3679825" y="5137150"/>
            <a:ext cx="396875" cy="1588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5" name="Rectangle 2937"/>
          <p:cNvSpPr>
            <a:spLocks noChangeArrowheads="1"/>
          </p:cNvSpPr>
          <p:nvPr/>
        </p:nvSpPr>
        <p:spPr bwMode="auto">
          <a:xfrm>
            <a:off x="3679825" y="5138738"/>
            <a:ext cx="396875" cy="1587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6" name="Rectangle 2938"/>
          <p:cNvSpPr>
            <a:spLocks noChangeArrowheads="1"/>
          </p:cNvSpPr>
          <p:nvPr/>
        </p:nvSpPr>
        <p:spPr bwMode="auto">
          <a:xfrm>
            <a:off x="3679825" y="5140325"/>
            <a:ext cx="396875" cy="1588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7" name="Rectangle 2939"/>
          <p:cNvSpPr>
            <a:spLocks noChangeArrowheads="1"/>
          </p:cNvSpPr>
          <p:nvPr/>
        </p:nvSpPr>
        <p:spPr bwMode="auto">
          <a:xfrm>
            <a:off x="3679825" y="5140325"/>
            <a:ext cx="396875" cy="1588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8" name="Rectangle 2940"/>
          <p:cNvSpPr>
            <a:spLocks noChangeArrowheads="1"/>
          </p:cNvSpPr>
          <p:nvPr/>
        </p:nvSpPr>
        <p:spPr bwMode="auto">
          <a:xfrm>
            <a:off x="3679825" y="5141913"/>
            <a:ext cx="396875" cy="1587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29" name="Rectangle 2941"/>
          <p:cNvSpPr>
            <a:spLocks noChangeArrowheads="1"/>
          </p:cNvSpPr>
          <p:nvPr/>
        </p:nvSpPr>
        <p:spPr bwMode="auto">
          <a:xfrm>
            <a:off x="3679825" y="5141913"/>
            <a:ext cx="396875" cy="1587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0" name="Rectangle 2942"/>
          <p:cNvSpPr>
            <a:spLocks noChangeArrowheads="1"/>
          </p:cNvSpPr>
          <p:nvPr/>
        </p:nvSpPr>
        <p:spPr bwMode="auto">
          <a:xfrm>
            <a:off x="3938588" y="5121275"/>
            <a:ext cx="1587" cy="488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1" name="Rectangle 2943"/>
          <p:cNvSpPr>
            <a:spLocks noChangeArrowheads="1"/>
          </p:cNvSpPr>
          <p:nvPr/>
        </p:nvSpPr>
        <p:spPr bwMode="auto">
          <a:xfrm>
            <a:off x="3940175" y="5121275"/>
            <a:ext cx="1588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2" name="Rectangle 2944"/>
          <p:cNvSpPr>
            <a:spLocks noChangeArrowheads="1"/>
          </p:cNvSpPr>
          <p:nvPr/>
        </p:nvSpPr>
        <p:spPr bwMode="auto">
          <a:xfrm>
            <a:off x="3940175" y="5121275"/>
            <a:ext cx="1588" cy="4889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3" name="Rectangle 2945"/>
          <p:cNvSpPr>
            <a:spLocks noChangeArrowheads="1"/>
          </p:cNvSpPr>
          <p:nvPr/>
        </p:nvSpPr>
        <p:spPr bwMode="auto">
          <a:xfrm>
            <a:off x="3941763" y="5121275"/>
            <a:ext cx="1587" cy="4889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4" name="Rectangle 2946"/>
          <p:cNvSpPr>
            <a:spLocks noChangeArrowheads="1"/>
          </p:cNvSpPr>
          <p:nvPr/>
        </p:nvSpPr>
        <p:spPr bwMode="auto">
          <a:xfrm>
            <a:off x="3943350" y="5121275"/>
            <a:ext cx="1588" cy="488950"/>
          </a:xfrm>
          <a:prstGeom prst="rect">
            <a:avLst/>
          </a:prstGeom>
          <a:solidFill>
            <a:srgbClr val="69696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5" name="Rectangle 2947"/>
          <p:cNvSpPr>
            <a:spLocks noChangeArrowheads="1"/>
          </p:cNvSpPr>
          <p:nvPr/>
        </p:nvSpPr>
        <p:spPr bwMode="auto">
          <a:xfrm>
            <a:off x="3943350" y="5121275"/>
            <a:ext cx="1588" cy="4889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6" name="Rectangle 2948"/>
          <p:cNvSpPr>
            <a:spLocks noChangeArrowheads="1"/>
          </p:cNvSpPr>
          <p:nvPr/>
        </p:nvSpPr>
        <p:spPr bwMode="auto">
          <a:xfrm>
            <a:off x="3944938" y="5121275"/>
            <a:ext cx="1587" cy="488950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7" name="Rectangle 2949"/>
          <p:cNvSpPr>
            <a:spLocks noChangeArrowheads="1"/>
          </p:cNvSpPr>
          <p:nvPr/>
        </p:nvSpPr>
        <p:spPr bwMode="auto">
          <a:xfrm>
            <a:off x="3946525" y="5121275"/>
            <a:ext cx="1588" cy="4889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8" name="Rectangle 2950"/>
          <p:cNvSpPr>
            <a:spLocks noChangeArrowheads="1"/>
          </p:cNvSpPr>
          <p:nvPr/>
        </p:nvSpPr>
        <p:spPr bwMode="auto">
          <a:xfrm>
            <a:off x="3946525" y="5121275"/>
            <a:ext cx="1588" cy="488950"/>
          </a:xfrm>
          <a:prstGeom prst="rect">
            <a:avLst/>
          </a:prstGeom>
          <a:solidFill>
            <a:srgbClr val="6D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39" name="Rectangle 2951"/>
          <p:cNvSpPr>
            <a:spLocks noChangeArrowheads="1"/>
          </p:cNvSpPr>
          <p:nvPr/>
        </p:nvSpPr>
        <p:spPr bwMode="auto">
          <a:xfrm>
            <a:off x="3948113" y="5121275"/>
            <a:ext cx="1587" cy="488950"/>
          </a:xfrm>
          <a:prstGeom prst="rect">
            <a:avLst/>
          </a:prstGeom>
          <a:solidFill>
            <a:srgbClr val="6E6E6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0" name="Rectangle 2952"/>
          <p:cNvSpPr>
            <a:spLocks noChangeArrowheads="1"/>
          </p:cNvSpPr>
          <p:nvPr/>
        </p:nvSpPr>
        <p:spPr bwMode="auto">
          <a:xfrm>
            <a:off x="3949700" y="5121275"/>
            <a:ext cx="1588" cy="488950"/>
          </a:xfrm>
          <a:prstGeom prst="rect">
            <a:avLst/>
          </a:prstGeom>
          <a:solidFill>
            <a:srgbClr val="6F6F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1" name="Rectangle 2953"/>
          <p:cNvSpPr>
            <a:spLocks noChangeArrowheads="1"/>
          </p:cNvSpPr>
          <p:nvPr/>
        </p:nvSpPr>
        <p:spPr bwMode="auto">
          <a:xfrm>
            <a:off x="3951288" y="5121275"/>
            <a:ext cx="1587" cy="4889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2" name="Rectangle 2954"/>
          <p:cNvSpPr>
            <a:spLocks noChangeArrowheads="1"/>
          </p:cNvSpPr>
          <p:nvPr/>
        </p:nvSpPr>
        <p:spPr bwMode="auto">
          <a:xfrm>
            <a:off x="3952875" y="5121275"/>
            <a:ext cx="1588" cy="488950"/>
          </a:xfrm>
          <a:prstGeom prst="rect">
            <a:avLst/>
          </a:prstGeom>
          <a:solidFill>
            <a:srgbClr val="71717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3" name="Rectangle 2955"/>
          <p:cNvSpPr>
            <a:spLocks noChangeArrowheads="1"/>
          </p:cNvSpPr>
          <p:nvPr/>
        </p:nvSpPr>
        <p:spPr bwMode="auto">
          <a:xfrm>
            <a:off x="3954463" y="5121275"/>
            <a:ext cx="1587" cy="488950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4" name="Rectangle 2956"/>
          <p:cNvSpPr>
            <a:spLocks noChangeArrowheads="1"/>
          </p:cNvSpPr>
          <p:nvPr/>
        </p:nvSpPr>
        <p:spPr bwMode="auto">
          <a:xfrm>
            <a:off x="3954463" y="5121275"/>
            <a:ext cx="1587" cy="488950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5" name="Rectangle 2957"/>
          <p:cNvSpPr>
            <a:spLocks noChangeArrowheads="1"/>
          </p:cNvSpPr>
          <p:nvPr/>
        </p:nvSpPr>
        <p:spPr bwMode="auto">
          <a:xfrm>
            <a:off x="3956050" y="5121275"/>
            <a:ext cx="1588" cy="488950"/>
          </a:xfrm>
          <a:prstGeom prst="rect">
            <a:avLst/>
          </a:prstGeom>
          <a:solidFill>
            <a:srgbClr val="74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6" name="Rectangle 2958"/>
          <p:cNvSpPr>
            <a:spLocks noChangeArrowheads="1"/>
          </p:cNvSpPr>
          <p:nvPr/>
        </p:nvSpPr>
        <p:spPr bwMode="auto">
          <a:xfrm>
            <a:off x="3956050" y="5121275"/>
            <a:ext cx="1588" cy="488950"/>
          </a:xfrm>
          <a:prstGeom prst="rect">
            <a:avLst/>
          </a:prstGeom>
          <a:solidFill>
            <a:srgbClr val="75757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7" name="Rectangle 2959"/>
          <p:cNvSpPr>
            <a:spLocks noChangeArrowheads="1"/>
          </p:cNvSpPr>
          <p:nvPr/>
        </p:nvSpPr>
        <p:spPr bwMode="auto">
          <a:xfrm>
            <a:off x="3957638" y="5121275"/>
            <a:ext cx="1587" cy="4889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8" name="Rectangle 2960"/>
          <p:cNvSpPr>
            <a:spLocks noChangeArrowheads="1"/>
          </p:cNvSpPr>
          <p:nvPr/>
        </p:nvSpPr>
        <p:spPr bwMode="auto">
          <a:xfrm>
            <a:off x="3959225" y="5121275"/>
            <a:ext cx="1588" cy="4889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49" name="Rectangle 2961"/>
          <p:cNvSpPr>
            <a:spLocks noChangeArrowheads="1"/>
          </p:cNvSpPr>
          <p:nvPr/>
        </p:nvSpPr>
        <p:spPr bwMode="auto">
          <a:xfrm>
            <a:off x="3960813" y="5121275"/>
            <a:ext cx="1587" cy="488950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0" name="Rectangle 2962"/>
          <p:cNvSpPr>
            <a:spLocks noChangeArrowheads="1"/>
          </p:cNvSpPr>
          <p:nvPr/>
        </p:nvSpPr>
        <p:spPr bwMode="auto">
          <a:xfrm>
            <a:off x="3962400" y="5121275"/>
            <a:ext cx="1588" cy="488950"/>
          </a:xfrm>
          <a:prstGeom prst="rect">
            <a:avLst/>
          </a:prstGeom>
          <a:solidFill>
            <a:srgbClr val="7979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1" name="Rectangle 2963"/>
          <p:cNvSpPr>
            <a:spLocks noChangeArrowheads="1"/>
          </p:cNvSpPr>
          <p:nvPr/>
        </p:nvSpPr>
        <p:spPr bwMode="auto">
          <a:xfrm>
            <a:off x="3962400" y="5121275"/>
            <a:ext cx="1588" cy="488950"/>
          </a:xfrm>
          <a:prstGeom prst="rect">
            <a:avLst/>
          </a:prstGeom>
          <a:solidFill>
            <a:srgbClr val="7A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2" name="Rectangle 2964"/>
          <p:cNvSpPr>
            <a:spLocks noChangeArrowheads="1"/>
          </p:cNvSpPr>
          <p:nvPr/>
        </p:nvSpPr>
        <p:spPr bwMode="auto">
          <a:xfrm>
            <a:off x="3963988" y="5121275"/>
            <a:ext cx="1587" cy="4889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3" name="Rectangle 2965"/>
          <p:cNvSpPr>
            <a:spLocks noChangeArrowheads="1"/>
          </p:cNvSpPr>
          <p:nvPr/>
        </p:nvSpPr>
        <p:spPr bwMode="auto">
          <a:xfrm>
            <a:off x="3963988" y="5121275"/>
            <a:ext cx="1587" cy="488950"/>
          </a:xfrm>
          <a:prstGeom prst="rect">
            <a:avLst/>
          </a:prstGeom>
          <a:solidFill>
            <a:srgbClr val="7C7C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4" name="Rectangle 2966"/>
          <p:cNvSpPr>
            <a:spLocks noChangeArrowheads="1"/>
          </p:cNvSpPr>
          <p:nvPr/>
        </p:nvSpPr>
        <p:spPr bwMode="auto">
          <a:xfrm>
            <a:off x="3965575" y="5121275"/>
            <a:ext cx="1588" cy="488950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5" name="Rectangle 2967"/>
          <p:cNvSpPr>
            <a:spLocks noChangeArrowheads="1"/>
          </p:cNvSpPr>
          <p:nvPr/>
        </p:nvSpPr>
        <p:spPr bwMode="auto">
          <a:xfrm>
            <a:off x="3967163" y="5121275"/>
            <a:ext cx="1587" cy="4889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6" name="Rectangle 2968"/>
          <p:cNvSpPr>
            <a:spLocks noChangeArrowheads="1"/>
          </p:cNvSpPr>
          <p:nvPr/>
        </p:nvSpPr>
        <p:spPr bwMode="auto">
          <a:xfrm>
            <a:off x="3968750" y="5121275"/>
            <a:ext cx="1588" cy="4889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7" name="Rectangle 2969"/>
          <p:cNvSpPr>
            <a:spLocks noChangeArrowheads="1"/>
          </p:cNvSpPr>
          <p:nvPr/>
        </p:nvSpPr>
        <p:spPr bwMode="auto">
          <a:xfrm>
            <a:off x="3970338" y="5121275"/>
            <a:ext cx="1587" cy="4889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8" name="Rectangle 2970"/>
          <p:cNvSpPr>
            <a:spLocks noChangeArrowheads="1"/>
          </p:cNvSpPr>
          <p:nvPr/>
        </p:nvSpPr>
        <p:spPr bwMode="auto">
          <a:xfrm>
            <a:off x="3970338" y="5121275"/>
            <a:ext cx="3175" cy="488950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59" name="Rectangle 2971"/>
          <p:cNvSpPr>
            <a:spLocks noChangeArrowheads="1"/>
          </p:cNvSpPr>
          <p:nvPr/>
        </p:nvSpPr>
        <p:spPr bwMode="auto">
          <a:xfrm>
            <a:off x="3973513" y="5121275"/>
            <a:ext cx="1587" cy="488950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0" name="Rectangle 2972"/>
          <p:cNvSpPr>
            <a:spLocks noChangeArrowheads="1"/>
          </p:cNvSpPr>
          <p:nvPr/>
        </p:nvSpPr>
        <p:spPr bwMode="auto">
          <a:xfrm>
            <a:off x="3973513" y="5121275"/>
            <a:ext cx="1587" cy="488950"/>
          </a:xfrm>
          <a:prstGeom prst="rect">
            <a:avLst/>
          </a:prstGeom>
          <a:solidFill>
            <a:srgbClr val="8383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1" name="Rectangle 2973"/>
          <p:cNvSpPr>
            <a:spLocks noChangeArrowheads="1"/>
          </p:cNvSpPr>
          <p:nvPr/>
        </p:nvSpPr>
        <p:spPr bwMode="auto">
          <a:xfrm>
            <a:off x="3975100" y="5121275"/>
            <a:ext cx="1588" cy="488950"/>
          </a:xfrm>
          <a:prstGeom prst="rect">
            <a:avLst/>
          </a:prstGeom>
          <a:solidFill>
            <a:srgbClr val="8484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2" name="Rectangle 2974"/>
          <p:cNvSpPr>
            <a:spLocks noChangeArrowheads="1"/>
          </p:cNvSpPr>
          <p:nvPr/>
        </p:nvSpPr>
        <p:spPr bwMode="auto">
          <a:xfrm>
            <a:off x="3975100" y="5121275"/>
            <a:ext cx="1588" cy="488950"/>
          </a:xfrm>
          <a:prstGeom prst="rect">
            <a:avLst/>
          </a:prstGeom>
          <a:solidFill>
            <a:srgbClr val="858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3" name="Rectangle 2975"/>
          <p:cNvSpPr>
            <a:spLocks noChangeArrowheads="1"/>
          </p:cNvSpPr>
          <p:nvPr/>
        </p:nvSpPr>
        <p:spPr bwMode="auto">
          <a:xfrm>
            <a:off x="3976688" y="5121275"/>
            <a:ext cx="1587" cy="488950"/>
          </a:xfrm>
          <a:prstGeom prst="rect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4" name="Rectangle 2976"/>
          <p:cNvSpPr>
            <a:spLocks noChangeArrowheads="1"/>
          </p:cNvSpPr>
          <p:nvPr/>
        </p:nvSpPr>
        <p:spPr bwMode="auto">
          <a:xfrm>
            <a:off x="3978275" y="5121275"/>
            <a:ext cx="1588" cy="4889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5" name="Rectangle 2977"/>
          <p:cNvSpPr>
            <a:spLocks noChangeArrowheads="1"/>
          </p:cNvSpPr>
          <p:nvPr/>
        </p:nvSpPr>
        <p:spPr bwMode="auto">
          <a:xfrm>
            <a:off x="3978275" y="5121275"/>
            <a:ext cx="3175" cy="488950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6" name="Rectangle 2978"/>
          <p:cNvSpPr>
            <a:spLocks noChangeArrowheads="1"/>
          </p:cNvSpPr>
          <p:nvPr/>
        </p:nvSpPr>
        <p:spPr bwMode="auto">
          <a:xfrm>
            <a:off x="3981450" y="5121275"/>
            <a:ext cx="1588" cy="488950"/>
          </a:xfrm>
          <a:prstGeom prst="rect">
            <a:avLst/>
          </a:prstGeom>
          <a:solidFill>
            <a:srgbClr val="89898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7" name="Rectangle 2979"/>
          <p:cNvSpPr>
            <a:spLocks noChangeArrowheads="1"/>
          </p:cNvSpPr>
          <p:nvPr/>
        </p:nvSpPr>
        <p:spPr bwMode="auto">
          <a:xfrm>
            <a:off x="3981450" y="5121275"/>
            <a:ext cx="1588" cy="4889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8" name="Rectangle 2980"/>
          <p:cNvSpPr>
            <a:spLocks noChangeArrowheads="1"/>
          </p:cNvSpPr>
          <p:nvPr/>
        </p:nvSpPr>
        <p:spPr bwMode="auto">
          <a:xfrm>
            <a:off x="3983038" y="5121275"/>
            <a:ext cx="1587" cy="488950"/>
          </a:xfrm>
          <a:prstGeom prst="rect">
            <a:avLst/>
          </a:prstGeom>
          <a:solidFill>
            <a:srgbClr val="8B8B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9" name="Rectangle 2981"/>
          <p:cNvSpPr>
            <a:spLocks noChangeArrowheads="1"/>
          </p:cNvSpPr>
          <p:nvPr/>
        </p:nvSpPr>
        <p:spPr bwMode="auto">
          <a:xfrm>
            <a:off x="3984625" y="5121275"/>
            <a:ext cx="1588" cy="488950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0" name="Rectangle 2982"/>
          <p:cNvSpPr>
            <a:spLocks noChangeArrowheads="1"/>
          </p:cNvSpPr>
          <p:nvPr/>
        </p:nvSpPr>
        <p:spPr bwMode="auto">
          <a:xfrm>
            <a:off x="3986213" y="5121275"/>
            <a:ext cx="1587" cy="488950"/>
          </a:xfrm>
          <a:prstGeom prst="rect">
            <a:avLst/>
          </a:prstGeom>
          <a:solidFill>
            <a:srgbClr val="8D8D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1" name="Rectangle 2983"/>
          <p:cNvSpPr>
            <a:spLocks noChangeArrowheads="1"/>
          </p:cNvSpPr>
          <p:nvPr/>
        </p:nvSpPr>
        <p:spPr bwMode="auto">
          <a:xfrm>
            <a:off x="3986213" y="5121275"/>
            <a:ext cx="1587" cy="488950"/>
          </a:xfrm>
          <a:prstGeom prst="rect">
            <a:avLst/>
          </a:prstGeom>
          <a:solidFill>
            <a:srgbClr val="8E8E8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2" name="Rectangle 2984"/>
          <p:cNvSpPr>
            <a:spLocks noChangeArrowheads="1"/>
          </p:cNvSpPr>
          <p:nvPr/>
        </p:nvSpPr>
        <p:spPr bwMode="auto">
          <a:xfrm>
            <a:off x="3987800" y="5121275"/>
            <a:ext cx="1588" cy="488950"/>
          </a:xfrm>
          <a:prstGeom prst="rect">
            <a:avLst/>
          </a:prstGeom>
          <a:solidFill>
            <a:srgbClr val="8F8F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3" name="Rectangle 2985"/>
          <p:cNvSpPr>
            <a:spLocks noChangeArrowheads="1"/>
          </p:cNvSpPr>
          <p:nvPr/>
        </p:nvSpPr>
        <p:spPr bwMode="auto">
          <a:xfrm>
            <a:off x="3989388" y="5121275"/>
            <a:ext cx="1587" cy="488950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4" name="Rectangle 2986"/>
          <p:cNvSpPr>
            <a:spLocks noChangeArrowheads="1"/>
          </p:cNvSpPr>
          <p:nvPr/>
        </p:nvSpPr>
        <p:spPr bwMode="auto">
          <a:xfrm>
            <a:off x="3990975" y="5121275"/>
            <a:ext cx="1588" cy="488950"/>
          </a:xfrm>
          <a:prstGeom prst="rect">
            <a:avLst/>
          </a:prstGeom>
          <a:solidFill>
            <a:srgbClr val="9191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5" name="Rectangle 2987"/>
          <p:cNvSpPr>
            <a:spLocks noChangeArrowheads="1"/>
          </p:cNvSpPr>
          <p:nvPr/>
        </p:nvSpPr>
        <p:spPr bwMode="auto">
          <a:xfrm>
            <a:off x="3992563" y="5121275"/>
            <a:ext cx="1587" cy="488950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6" name="Rectangle 2988"/>
          <p:cNvSpPr>
            <a:spLocks noChangeArrowheads="1"/>
          </p:cNvSpPr>
          <p:nvPr/>
        </p:nvSpPr>
        <p:spPr bwMode="auto">
          <a:xfrm>
            <a:off x="3992563" y="5121275"/>
            <a:ext cx="1587" cy="488950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7" name="Rectangle 2989"/>
          <p:cNvSpPr>
            <a:spLocks noChangeArrowheads="1"/>
          </p:cNvSpPr>
          <p:nvPr/>
        </p:nvSpPr>
        <p:spPr bwMode="auto">
          <a:xfrm>
            <a:off x="3994150" y="5121275"/>
            <a:ext cx="1588" cy="488950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8" name="Rectangle 2990"/>
          <p:cNvSpPr>
            <a:spLocks noChangeArrowheads="1"/>
          </p:cNvSpPr>
          <p:nvPr/>
        </p:nvSpPr>
        <p:spPr bwMode="auto">
          <a:xfrm>
            <a:off x="3994150" y="5121275"/>
            <a:ext cx="1588" cy="488950"/>
          </a:xfrm>
          <a:prstGeom prst="rect">
            <a:avLst/>
          </a:prstGeom>
          <a:solidFill>
            <a:srgbClr val="95959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9" name="Rectangle 2991"/>
          <p:cNvSpPr>
            <a:spLocks noChangeArrowheads="1"/>
          </p:cNvSpPr>
          <p:nvPr/>
        </p:nvSpPr>
        <p:spPr bwMode="auto">
          <a:xfrm>
            <a:off x="3995738" y="5121275"/>
            <a:ext cx="1587" cy="4889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0" name="Rectangle 2992"/>
          <p:cNvSpPr>
            <a:spLocks noChangeArrowheads="1"/>
          </p:cNvSpPr>
          <p:nvPr/>
        </p:nvSpPr>
        <p:spPr bwMode="auto">
          <a:xfrm>
            <a:off x="3997325" y="5121275"/>
            <a:ext cx="1588" cy="488950"/>
          </a:xfrm>
          <a:prstGeom prst="rect">
            <a:avLst/>
          </a:prstGeom>
          <a:solidFill>
            <a:srgbClr val="97979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1" name="Rectangle 2993"/>
          <p:cNvSpPr>
            <a:spLocks noChangeArrowheads="1"/>
          </p:cNvSpPr>
          <p:nvPr/>
        </p:nvSpPr>
        <p:spPr bwMode="auto">
          <a:xfrm>
            <a:off x="3997325" y="5121275"/>
            <a:ext cx="1588" cy="4889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2" name="Rectangle 2994"/>
          <p:cNvSpPr>
            <a:spLocks noChangeArrowheads="1"/>
          </p:cNvSpPr>
          <p:nvPr/>
        </p:nvSpPr>
        <p:spPr bwMode="auto">
          <a:xfrm>
            <a:off x="3998913" y="5121275"/>
            <a:ext cx="1587" cy="48895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3" name="Rectangle 2995"/>
          <p:cNvSpPr>
            <a:spLocks noChangeArrowheads="1"/>
          </p:cNvSpPr>
          <p:nvPr/>
        </p:nvSpPr>
        <p:spPr bwMode="auto">
          <a:xfrm>
            <a:off x="4000500" y="5121275"/>
            <a:ext cx="1588" cy="4889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4" name="Rectangle 2996"/>
          <p:cNvSpPr>
            <a:spLocks noChangeArrowheads="1"/>
          </p:cNvSpPr>
          <p:nvPr/>
        </p:nvSpPr>
        <p:spPr bwMode="auto">
          <a:xfrm>
            <a:off x="4002088" y="5121275"/>
            <a:ext cx="1587" cy="488950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5" name="Rectangle 2997"/>
          <p:cNvSpPr>
            <a:spLocks noChangeArrowheads="1"/>
          </p:cNvSpPr>
          <p:nvPr/>
        </p:nvSpPr>
        <p:spPr bwMode="auto">
          <a:xfrm>
            <a:off x="4002088" y="5121275"/>
            <a:ext cx="3175" cy="4889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6" name="Rectangle 2998"/>
          <p:cNvSpPr>
            <a:spLocks noChangeArrowheads="1"/>
          </p:cNvSpPr>
          <p:nvPr/>
        </p:nvSpPr>
        <p:spPr bwMode="auto">
          <a:xfrm>
            <a:off x="4005263" y="5121275"/>
            <a:ext cx="1587" cy="488950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7" name="Rectangle 2999"/>
          <p:cNvSpPr>
            <a:spLocks noChangeArrowheads="1"/>
          </p:cNvSpPr>
          <p:nvPr/>
        </p:nvSpPr>
        <p:spPr bwMode="auto">
          <a:xfrm>
            <a:off x="4005263" y="5121275"/>
            <a:ext cx="1587" cy="4889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8" name="Rectangle 3000"/>
          <p:cNvSpPr>
            <a:spLocks noChangeArrowheads="1"/>
          </p:cNvSpPr>
          <p:nvPr/>
        </p:nvSpPr>
        <p:spPr bwMode="auto">
          <a:xfrm>
            <a:off x="4006850" y="5121275"/>
            <a:ext cx="1588" cy="48895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9" name="Rectangle 3001"/>
          <p:cNvSpPr>
            <a:spLocks noChangeArrowheads="1"/>
          </p:cNvSpPr>
          <p:nvPr/>
        </p:nvSpPr>
        <p:spPr bwMode="auto">
          <a:xfrm>
            <a:off x="4008438" y="5121275"/>
            <a:ext cx="1587" cy="4889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0" name="Rectangle 3002"/>
          <p:cNvSpPr>
            <a:spLocks noChangeArrowheads="1"/>
          </p:cNvSpPr>
          <p:nvPr/>
        </p:nvSpPr>
        <p:spPr bwMode="auto">
          <a:xfrm>
            <a:off x="4008438" y="5121275"/>
            <a:ext cx="3175" cy="488950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1" name="Rectangle 3003"/>
          <p:cNvSpPr>
            <a:spLocks noChangeArrowheads="1"/>
          </p:cNvSpPr>
          <p:nvPr/>
        </p:nvSpPr>
        <p:spPr bwMode="auto">
          <a:xfrm>
            <a:off x="4011613" y="5121275"/>
            <a:ext cx="1587" cy="4889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2" name="Rectangle 3004"/>
          <p:cNvSpPr>
            <a:spLocks noChangeArrowheads="1"/>
          </p:cNvSpPr>
          <p:nvPr/>
        </p:nvSpPr>
        <p:spPr bwMode="auto">
          <a:xfrm>
            <a:off x="4011613" y="5121275"/>
            <a:ext cx="1587" cy="488950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3" name="Rectangle 3005"/>
          <p:cNvSpPr>
            <a:spLocks noChangeArrowheads="1"/>
          </p:cNvSpPr>
          <p:nvPr/>
        </p:nvSpPr>
        <p:spPr bwMode="auto">
          <a:xfrm>
            <a:off x="4013200" y="5121275"/>
            <a:ext cx="1588" cy="4889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4" name="Rectangle 3006"/>
          <p:cNvSpPr>
            <a:spLocks noChangeArrowheads="1"/>
          </p:cNvSpPr>
          <p:nvPr/>
        </p:nvSpPr>
        <p:spPr bwMode="auto">
          <a:xfrm>
            <a:off x="4013200" y="5121275"/>
            <a:ext cx="1588" cy="4889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5" name="Rectangle 3007"/>
          <p:cNvSpPr>
            <a:spLocks noChangeArrowheads="1"/>
          </p:cNvSpPr>
          <p:nvPr/>
        </p:nvSpPr>
        <p:spPr bwMode="auto">
          <a:xfrm>
            <a:off x="4014788" y="5121275"/>
            <a:ext cx="1587" cy="4889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6" name="Rectangle 3008"/>
          <p:cNvSpPr>
            <a:spLocks noChangeArrowheads="1"/>
          </p:cNvSpPr>
          <p:nvPr/>
        </p:nvSpPr>
        <p:spPr bwMode="auto">
          <a:xfrm>
            <a:off x="4016375" y="5121275"/>
            <a:ext cx="1588" cy="4889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7" name="Rectangle 3009"/>
          <p:cNvSpPr>
            <a:spLocks noChangeArrowheads="1"/>
          </p:cNvSpPr>
          <p:nvPr/>
        </p:nvSpPr>
        <p:spPr bwMode="auto">
          <a:xfrm>
            <a:off x="4016375" y="5121275"/>
            <a:ext cx="1588" cy="4889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8" name="Rectangle 3010"/>
          <p:cNvSpPr>
            <a:spLocks noChangeArrowheads="1"/>
          </p:cNvSpPr>
          <p:nvPr/>
        </p:nvSpPr>
        <p:spPr bwMode="auto">
          <a:xfrm>
            <a:off x="4017963" y="5121275"/>
            <a:ext cx="1587" cy="4889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9" name="Rectangle 3011"/>
          <p:cNvSpPr>
            <a:spLocks noChangeArrowheads="1"/>
          </p:cNvSpPr>
          <p:nvPr/>
        </p:nvSpPr>
        <p:spPr bwMode="auto">
          <a:xfrm>
            <a:off x="4019550" y="5121275"/>
            <a:ext cx="1588" cy="4889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3012"/>
          <p:cNvGrpSpPr>
            <a:grpSpLocks/>
          </p:cNvGrpSpPr>
          <p:nvPr/>
        </p:nvGrpSpPr>
        <p:grpSpPr bwMode="auto">
          <a:xfrm>
            <a:off x="3679825" y="5121275"/>
            <a:ext cx="366713" cy="488950"/>
            <a:chOff x="2318" y="3226"/>
            <a:chExt cx="231" cy="308"/>
          </a:xfrm>
        </p:grpSpPr>
        <p:sp>
          <p:nvSpPr>
            <p:cNvPr id="42618" name="Rectangle 3013"/>
            <p:cNvSpPr>
              <a:spLocks noChangeArrowheads="1"/>
            </p:cNvSpPr>
            <p:nvPr/>
          </p:nvSpPr>
          <p:spPr bwMode="auto">
            <a:xfrm>
              <a:off x="2533" y="3226"/>
              <a:ext cx="1" cy="308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9" name="Rectangle 3014"/>
            <p:cNvSpPr>
              <a:spLocks noChangeArrowheads="1"/>
            </p:cNvSpPr>
            <p:nvPr/>
          </p:nvSpPr>
          <p:spPr bwMode="auto">
            <a:xfrm>
              <a:off x="2533" y="3226"/>
              <a:ext cx="1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0" name="Rectangle 3015"/>
            <p:cNvSpPr>
              <a:spLocks noChangeArrowheads="1"/>
            </p:cNvSpPr>
            <p:nvPr/>
          </p:nvSpPr>
          <p:spPr bwMode="auto">
            <a:xfrm>
              <a:off x="2534" y="3226"/>
              <a:ext cx="1" cy="308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1" name="Rectangle 3016"/>
            <p:cNvSpPr>
              <a:spLocks noChangeArrowheads="1"/>
            </p:cNvSpPr>
            <p:nvPr/>
          </p:nvSpPr>
          <p:spPr bwMode="auto">
            <a:xfrm>
              <a:off x="2535" y="3226"/>
              <a:ext cx="1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2" name="Rectangle 3017"/>
            <p:cNvSpPr>
              <a:spLocks noChangeArrowheads="1"/>
            </p:cNvSpPr>
            <p:nvPr/>
          </p:nvSpPr>
          <p:spPr bwMode="auto">
            <a:xfrm>
              <a:off x="2536" y="3226"/>
              <a:ext cx="1" cy="308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Rectangle 3018"/>
            <p:cNvSpPr>
              <a:spLocks noChangeArrowheads="1"/>
            </p:cNvSpPr>
            <p:nvPr/>
          </p:nvSpPr>
          <p:spPr bwMode="auto">
            <a:xfrm>
              <a:off x="2537" y="3226"/>
              <a:ext cx="1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4" name="Rectangle 3019"/>
            <p:cNvSpPr>
              <a:spLocks noChangeArrowheads="1"/>
            </p:cNvSpPr>
            <p:nvPr/>
          </p:nvSpPr>
          <p:spPr bwMode="auto">
            <a:xfrm>
              <a:off x="2537" y="3226"/>
              <a:ext cx="1" cy="308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5" name="Rectangle 3020"/>
            <p:cNvSpPr>
              <a:spLocks noChangeArrowheads="1"/>
            </p:cNvSpPr>
            <p:nvPr/>
          </p:nvSpPr>
          <p:spPr bwMode="auto">
            <a:xfrm>
              <a:off x="2538" y="3226"/>
              <a:ext cx="1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6" name="Rectangle 3021"/>
            <p:cNvSpPr>
              <a:spLocks noChangeArrowheads="1"/>
            </p:cNvSpPr>
            <p:nvPr/>
          </p:nvSpPr>
          <p:spPr bwMode="auto">
            <a:xfrm>
              <a:off x="2539" y="3226"/>
              <a:ext cx="1" cy="308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7" name="Rectangle 3022"/>
            <p:cNvSpPr>
              <a:spLocks noChangeArrowheads="1"/>
            </p:cNvSpPr>
            <p:nvPr/>
          </p:nvSpPr>
          <p:spPr bwMode="auto">
            <a:xfrm>
              <a:off x="2540" y="3226"/>
              <a:ext cx="1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8" name="Rectangle 3023"/>
            <p:cNvSpPr>
              <a:spLocks noChangeArrowheads="1"/>
            </p:cNvSpPr>
            <p:nvPr/>
          </p:nvSpPr>
          <p:spPr bwMode="auto">
            <a:xfrm>
              <a:off x="2540" y="3226"/>
              <a:ext cx="1" cy="308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9" name="Rectangle 3024"/>
            <p:cNvSpPr>
              <a:spLocks noChangeArrowheads="1"/>
            </p:cNvSpPr>
            <p:nvPr/>
          </p:nvSpPr>
          <p:spPr bwMode="auto">
            <a:xfrm>
              <a:off x="2541" y="3226"/>
              <a:ext cx="1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0" name="Rectangle 3025"/>
            <p:cNvSpPr>
              <a:spLocks noChangeArrowheads="1"/>
            </p:cNvSpPr>
            <p:nvPr/>
          </p:nvSpPr>
          <p:spPr bwMode="auto">
            <a:xfrm>
              <a:off x="2542" y="3226"/>
              <a:ext cx="1" cy="308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1" name="Rectangle 3026"/>
            <p:cNvSpPr>
              <a:spLocks noChangeArrowheads="1"/>
            </p:cNvSpPr>
            <p:nvPr/>
          </p:nvSpPr>
          <p:spPr bwMode="auto">
            <a:xfrm>
              <a:off x="2543" y="3226"/>
              <a:ext cx="1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2" name="Rectangle 3027"/>
            <p:cNvSpPr>
              <a:spLocks noChangeArrowheads="1"/>
            </p:cNvSpPr>
            <p:nvPr/>
          </p:nvSpPr>
          <p:spPr bwMode="auto">
            <a:xfrm>
              <a:off x="2544" y="3226"/>
              <a:ext cx="1" cy="308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3" name="Rectangle 3028"/>
            <p:cNvSpPr>
              <a:spLocks noChangeArrowheads="1"/>
            </p:cNvSpPr>
            <p:nvPr/>
          </p:nvSpPr>
          <p:spPr bwMode="auto">
            <a:xfrm>
              <a:off x="2544" y="3226"/>
              <a:ext cx="1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4" name="Rectangle 3029"/>
            <p:cNvSpPr>
              <a:spLocks noChangeArrowheads="1"/>
            </p:cNvSpPr>
            <p:nvPr/>
          </p:nvSpPr>
          <p:spPr bwMode="auto">
            <a:xfrm>
              <a:off x="2545" y="3226"/>
              <a:ext cx="1" cy="308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5" name="Rectangle 3030"/>
            <p:cNvSpPr>
              <a:spLocks noChangeArrowheads="1"/>
            </p:cNvSpPr>
            <p:nvPr/>
          </p:nvSpPr>
          <p:spPr bwMode="auto">
            <a:xfrm>
              <a:off x="2546" y="3226"/>
              <a:ext cx="1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6" name="Rectangle 3031"/>
            <p:cNvSpPr>
              <a:spLocks noChangeArrowheads="1"/>
            </p:cNvSpPr>
            <p:nvPr/>
          </p:nvSpPr>
          <p:spPr bwMode="auto">
            <a:xfrm>
              <a:off x="2547" y="3226"/>
              <a:ext cx="1" cy="308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7" name="Rectangle 3032"/>
            <p:cNvSpPr>
              <a:spLocks noChangeArrowheads="1"/>
            </p:cNvSpPr>
            <p:nvPr/>
          </p:nvSpPr>
          <p:spPr bwMode="auto">
            <a:xfrm>
              <a:off x="2547" y="3226"/>
              <a:ext cx="1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8" name="Rectangle 3033"/>
            <p:cNvSpPr>
              <a:spLocks noChangeArrowheads="1"/>
            </p:cNvSpPr>
            <p:nvPr/>
          </p:nvSpPr>
          <p:spPr bwMode="auto">
            <a:xfrm>
              <a:off x="2548" y="3226"/>
              <a:ext cx="1" cy="308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Rectangle 3034"/>
            <p:cNvSpPr>
              <a:spLocks noChangeArrowheads="1"/>
            </p:cNvSpPr>
            <p:nvPr/>
          </p:nvSpPr>
          <p:spPr bwMode="auto">
            <a:xfrm>
              <a:off x="2482" y="3226"/>
              <a:ext cx="67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0" name="Rectangle 3035"/>
            <p:cNvSpPr>
              <a:spLocks noChangeArrowheads="1"/>
            </p:cNvSpPr>
            <p:nvPr/>
          </p:nvSpPr>
          <p:spPr bwMode="auto">
            <a:xfrm>
              <a:off x="2351" y="3226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1" name="Rectangle 3036"/>
            <p:cNvSpPr>
              <a:spLocks noChangeArrowheads="1"/>
            </p:cNvSpPr>
            <p:nvPr/>
          </p:nvSpPr>
          <p:spPr bwMode="auto">
            <a:xfrm>
              <a:off x="2352" y="3226"/>
              <a:ext cx="2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2" name="Rectangle 3037"/>
            <p:cNvSpPr>
              <a:spLocks noChangeArrowheads="1"/>
            </p:cNvSpPr>
            <p:nvPr/>
          </p:nvSpPr>
          <p:spPr bwMode="auto">
            <a:xfrm>
              <a:off x="2354" y="3226"/>
              <a:ext cx="3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3" name="Rectangle 3038"/>
            <p:cNvSpPr>
              <a:spLocks noChangeArrowheads="1"/>
            </p:cNvSpPr>
            <p:nvPr/>
          </p:nvSpPr>
          <p:spPr bwMode="auto">
            <a:xfrm>
              <a:off x="2357" y="3226"/>
              <a:ext cx="2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4" name="Rectangle 3039"/>
            <p:cNvSpPr>
              <a:spLocks noChangeArrowheads="1"/>
            </p:cNvSpPr>
            <p:nvPr/>
          </p:nvSpPr>
          <p:spPr bwMode="auto">
            <a:xfrm>
              <a:off x="2359" y="3226"/>
              <a:ext cx="3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" name="Rectangle 3040"/>
            <p:cNvSpPr>
              <a:spLocks noChangeArrowheads="1"/>
            </p:cNvSpPr>
            <p:nvPr/>
          </p:nvSpPr>
          <p:spPr bwMode="auto">
            <a:xfrm>
              <a:off x="2362" y="3226"/>
              <a:ext cx="4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" name="Rectangle 3041"/>
            <p:cNvSpPr>
              <a:spLocks noChangeArrowheads="1"/>
            </p:cNvSpPr>
            <p:nvPr/>
          </p:nvSpPr>
          <p:spPr bwMode="auto">
            <a:xfrm>
              <a:off x="2366" y="3226"/>
              <a:ext cx="3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" name="Rectangle 3042"/>
            <p:cNvSpPr>
              <a:spLocks noChangeArrowheads="1"/>
            </p:cNvSpPr>
            <p:nvPr/>
          </p:nvSpPr>
          <p:spPr bwMode="auto">
            <a:xfrm>
              <a:off x="2369" y="3226"/>
              <a:ext cx="2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" name="Rectangle 3043"/>
            <p:cNvSpPr>
              <a:spLocks noChangeArrowheads="1"/>
            </p:cNvSpPr>
            <p:nvPr/>
          </p:nvSpPr>
          <p:spPr bwMode="auto">
            <a:xfrm>
              <a:off x="2371" y="3226"/>
              <a:ext cx="3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" name="Rectangle 3044"/>
            <p:cNvSpPr>
              <a:spLocks noChangeArrowheads="1"/>
            </p:cNvSpPr>
            <p:nvPr/>
          </p:nvSpPr>
          <p:spPr bwMode="auto">
            <a:xfrm>
              <a:off x="2374" y="3226"/>
              <a:ext cx="3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3045"/>
            <p:cNvSpPr>
              <a:spLocks noChangeArrowheads="1"/>
            </p:cNvSpPr>
            <p:nvPr/>
          </p:nvSpPr>
          <p:spPr bwMode="auto">
            <a:xfrm>
              <a:off x="2377" y="3226"/>
              <a:ext cx="3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" name="Rectangle 3046"/>
            <p:cNvSpPr>
              <a:spLocks noChangeArrowheads="1"/>
            </p:cNvSpPr>
            <p:nvPr/>
          </p:nvSpPr>
          <p:spPr bwMode="auto">
            <a:xfrm>
              <a:off x="2380" y="3226"/>
              <a:ext cx="3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3047"/>
            <p:cNvSpPr>
              <a:spLocks noChangeArrowheads="1"/>
            </p:cNvSpPr>
            <p:nvPr/>
          </p:nvSpPr>
          <p:spPr bwMode="auto">
            <a:xfrm>
              <a:off x="2383" y="3226"/>
              <a:ext cx="3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3048"/>
            <p:cNvSpPr>
              <a:spLocks noChangeArrowheads="1"/>
            </p:cNvSpPr>
            <p:nvPr/>
          </p:nvSpPr>
          <p:spPr bwMode="auto">
            <a:xfrm>
              <a:off x="2386" y="3226"/>
              <a:ext cx="3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" name="Rectangle 3049"/>
            <p:cNvSpPr>
              <a:spLocks noChangeArrowheads="1"/>
            </p:cNvSpPr>
            <p:nvPr/>
          </p:nvSpPr>
          <p:spPr bwMode="auto">
            <a:xfrm>
              <a:off x="2389" y="3226"/>
              <a:ext cx="2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" name="Rectangle 3050"/>
            <p:cNvSpPr>
              <a:spLocks noChangeArrowheads="1"/>
            </p:cNvSpPr>
            <p:nvPr/>
          </p:nvSpPr>
          <p:spPr bwMode="auto">
            <a:xfrm>
              <a:off x="2391" y="3226"/>
              <a:ext cx="4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" name="Rectangle 3051"/>
            <p:cNvSpPr>
              <a:spLocks noChangeArrowheads="1"/>
            </p:cNvSpPr>
            <p:nvPr/>
          </p:nvSpPr>
          <p:spPr bwMode="auto">
            <a:xfrm>
              <a:off x="2395" y="3226"/>
              <a:ext cx="2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" name="Rectangle 3052"/>
            <p:cNvSpPr>
              <a:spLocks noChangeArrowheads="1"/>
            </p:cNvSpPr>
            <p:nvPr/>
          </p:nvSpPr>
          <p:spPr bwMode="auto">
            <a:xfrm>
              <a:off x="2397" y="3226"/>
              <a:ext cx="3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" name="Rectangle 3053"/>
            <p:cNvSpPr>
              <a:spLocks noChangeArrowheads="1"/>
            </p:cNvSpPr>
            <p:nvPr/>
          </p:nvSpPr>
          <p:spPr bwMode="auto">
            <a:xfrm>
              <a:off x="2400" y="3226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9" name="Rectangle 3054"/>
            <p:cNvSpPr>
              <a:spLocks noChangeArrowheads="1"/>
            </p:cNvSpPr>
            <p:nvPr/>
          </p:nvSpPr>
          <p:spPr bwMode="auto">
            <a:xfrm>
              <a:off x="2403" y="3226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0" name="Rectangle 3055"/>
            <p:cNvSpPr>
              <a:spLocks noChangeArrowheads="1"/>
            </p:cNvSpPr>
            <p:nvPr/>
          </p:nvSpPr>
          <p:spPr bwMode="auto">
            <a:xfrm>
              <a:off x="2406" y="3226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1" name="Rectangle 3056"/>
            <p:cNvSpPr>
              <a:spLocks noChangeArrowheads="1"/>
            </p:cNvSpPr>
            <p:nvPr/>
          </p:nvSpPr>
          <p:spPr bwMode="auto">
            <a:xfrm>
              <a:off x="2409" y="3226"/>
              <a:ext cx="3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2" name="Rectangle 3057"/>
            <p:cNvSpPr>
              <a:spLocks noChangeArrowheads="1"/>
            </p:cNvSpPr>
            <p:nvPr/>
          </p:nvSpPr>
          <p:spPr bwMode="auto">
            <a:xfrm>
              <a:off x="2412" y="3226"/>
              <a:ext cx="3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3" name="Rectangle 3058"/>
            <p:cNvSpPr>
              <a:spLocks noChangeArrowheads="1"/>
            </p:cNvSpPr>
            <p:nvPr/>
          </p:nvSpPr>
          <p:spPr bwMode="auto">
            <a:xfrm>
              <a:off x="2415" y="3226"/>
              <a:ext cx="2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4" name="Rectangle 3059"/>
            <p:cNvSpPr>
              <a:spLocks noChangeArrowheads="1"/>
            </p:cNvSpPr>
            <p:nvPr/>
          </p:nvSpPr>
          <p:spPr bwMode="auto">
            <a:xfrm>
              <a:off x="2417" y="3226"/>
              <a:ext cx="3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5" name="Rectangle 3060"/>
            <p:cNvSpPr>
              <a:spLocks noChangeArrowheads="1"/>
            </p:cNvSpPr>
            <p:nvPr/>
          </p:nvSpPr>
          <p:spPr bwMode="auto">
            <a:xfrm>
              <a:off x="2420" y="3226"/>
              <a:ext cx="3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6" name="Rectangle 3061"/>
            <p:cNvSpPr>
              <a:spLocks noChangeArrowheads="1"/>
            </p:cNvSpPr>
            <p:nvPr/>
          </p:nvSpPr>
          <p:spPr bwMode="auto">
            <a:xfrm>
              <a:off x="2423" y="3226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7" name="Rectangle 3062"/>
            <p:cNvSpPr>
              <a:spLocks noChangeArrowheads="1"/>
            </p:cNvSpPr>
            <p:nvPr/>
          </p:nvSpPr>
          <p:spPr bwMode="auto">
            <a:xfrm>
              <a:off x="2426" y="3226"/>
              <a:ext cx="3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8" name="Rectangle 3063"/>
            <p:cNvSpPr>
              <a:spLocks noChangeArrowheads="1"/>
            </p:cNvSpPr>
            <p:nvPr/>
          </p:nvSpPr>
          <p:spPr bwMode="auto">
            <a:xfrm>
              <a:off x="2429" y="3226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9" name="Rectangle 3064"/>
            <p:cNvSpPr>
              <a:spLocks noChangeArrowheads="1"/>
            </p:cNvSpPr>
            <p:nvPr/>
          </p:nvSpPr>
          <p:spPr bwMode="auto">
            <a:xfrm>
              <a:off x="2432" y="3226"/>
              <a:ext cx="3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0" name="Rectangle 3065"/>
            <p:cNvSpPr>
              <a:spLocks noChangeArrowheads="1"/>
            </p:cNvSpPr>
            <p:nvPr/>
          </p:nvSpPr>
          <p:spPr bwMode="auto">
            <a:xfrm>
              <a:off x="2435" y="3226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1" name="Rectangle 3066"/>
            <p:cNvSpPr>
              <a:spLocks noChangeArrowheads="1"/>
            </p:cNvSpPr>
            <p:nvPr/>
          </p:nvSpPr>
          <p:spPr bwMode="auto">
            <a:xfrm>
              <a:off x="2438" y="3226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2" name="Rectangle 3067"/>
            <p:cNvSpPr>
              <a:spLocks noChangeArrowheads="1"/>
            </p:cNvSpPr>
            <p:nvPr/>
          </p:nvSpPr>
          <p:spPr bwMode="auto">
            <a:xfrm>
              <a:off x="2441" y="3226"/>
              <a:ext cx="2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3" name="Rectangle 3068"/>
            <p:cNvSpPr>
              <a:spLocks noChangeArrowheads="1"/>
            </p:cNvSpPr>
            <p:nvPr/>
          </p:nvSpPr>
          <p:spPr bwMode="auto">
            <a:xfrm>
              <a:off x="2443" y="3226"/>
              <a:ext cx="4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4" name="Rectangle 3069"/>
            <p:cNvSpPr>
              <a:spLocks noChangeArrowheads="1"/>
            </p:cNvSpPr>
            <p:nvPr/>
          </p:nvSpPr>
          <p:spPr bwMode="auto">
            <a:xfrm>
              <a:off x="2447" y="3226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5" name="Rectangle 3070"/>
            <p:cNvSpPr>
              <a:spLocks noChangeArrowheads="1"/>
            </p:cNvSpPr>
            <p:nvPr/>
          </p:nvSpPr>
          <p:spPr bwMode="auto">
            <a:xfrm>
              <a:off x="2450" y="3226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6" name="Rectangle 3071"/>
            <p:cNvSpPr>
              <a:spLocks noChangeArrowheads="1"/>
            </p:cNvSpPr>
            <p:nvPr/>
          </p:nvSpPr>
          <p:spPr bwMode="auto">
            <a:xfrm>
              <a:off x="2453" y="3226"/>
              <a:ext cx="2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7" name="Rectangle 3072"/>
            <p:cNvSpPr>
              <a:spLocks noChangeArrowheads="1"/>
            </p:cNvSpPr>
            <p:nvPr/>
          </p:nvSpPr>
          <p:spPr bwMode="auto">
            <a:xfrm>
              <a:off x="2455" y="3226"/>
              <a:ext cx="3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8" name="Rectangle 3073"/>
            <p:cNvSpPr>
              <a:spLocks noChangeArrowheads="1"/>
            </p:cNvSpPr>
            <p:nvPr/>
          </p:nvSpPr>
          <p:spPr bwMode="auto">
            <a:xfrm>
              <a:off x="2458" y="3226"/>
              <a:ext cx="3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9" name="Rectangle 3074"/>
            <p:cNvSpPr>
              <a:spLocks noChangeArrowheads="1"/>
            </p:cNvSpPr>
            <p:nvPr/>
          </p:nvSpPr>
          <p:spPr bwMode="auto">
            <a:xfrm>
              <a:off x="2461" y="3226"/>
              <a:ext cx="2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0" name="Rectangle 3075"/>
            <p:cNvSpPr>
              <a:spLocks noChangeArrowheads="1"/>
            </p:cNvSpPr>
            <p:nvPr/>
          </p:nvSpPr>
          <p:spPr bwMode="auto">
            <a:xfrm>
              <a:off x="2463" y="3226"/>
              <a:ext cx="4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1" name="Rectangle 3076"/>
            <p:cNvSpPr>
              <a:spLocks noChangeArrowheads="1"/>
            </p:cNvSpPr>
            <p:nvPr/>
          </p:nvSpPr>
          <p:spPr bwMode="auto">
            <a:xfrm>
              <a:off x="2467" y="3226"/>
              <a:ext cx="3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2" name="Rectangle 3077"/>
            <p:cNvSpPr>
              <a:spLocks noChangeArrowheads="1"/>
            </p:cNvSpPr>
            <p:nvPr/>
          </p:nvSpPr>
          <p:spPr bwMode="auto">
            <a:xfrm>
              <a:off x="2470" y="3226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3" name="Rectangle 3078"/>
            <p:cNvSpPr>
              <a:spLocks noChangeArrowheads="1"/>
            </p:cNvSpPr>
            <p:nvPr/>
          </p:nvSpPr>
          <p:spPr bwMode="auto">
            <a:xfrm>
              <a:off x="2473" y="3226"/>
              <a:ext cx="2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4" name="Rectangle 3079"/>
            <p:cNvSpPr>
              <a:spLocks noChangeArrowheads="1"/>
            </p:cNvSpPr>
            <p:nvPr/>
          </p:nvSpPr>
          <p:spPr bwMode="auto">
            <a:xfrm>
              <a:off x="2475" y="3226"/>
              <a:ext cx="4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5" name="Rectangle 3080"/>
            <p:cNvSpPr>
              <a:spLocks noChangeArrowheads="1"/>
            </p:cNvSpPr>
            <p:nvPr/>
          </p:nvSpPr>
          <p:spPr bwMode="auto">
            <a:xfrm>
              <a:off x="2479" y="3226"/>
              <a:ext cx="2" cy="308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6" name="Rectangle 3081"/>
            <p:cNvSpPr>
              <a:spLocks noChangeArrowheads="1"/>
            </p:cNvSpPr>
            <p:nvPr/>
          </p:nvSpPr>
          <p:spPr bwMode="auto">
            <a:xfrm>
              <a:off x="2352" y="3226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7" name="Rectangle 3082"/>
            <p:cNvSpPr>
              <a:spLocks noChangeArrowheads="1"/>
            </p:cNvSpPr>
            <p:nvPr/>
          </p:nvSpPr>
          <p:spPr bwMode="auto">
            <a:xfrm>
              <a:off x="2318" y="3240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8" name="Rectangle 3083"/>
            <p:cNvSpPr>
              <a:spLocks noChangeArrowheads="1"/>
            </p:cNvSpPr>
            <p:nvPr/>
          </p:nvSpPr>
          <p:spPr bwMode="auto">
            <a:xfrm>
              <a:off x="2318" y="3240"/>
              <a:ext cx="1" cy="284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9" name="Rectangle 3084"/>
            <p:cNvSpPr>
              <a:spLocks noChangeArrowheads="1"/>
            </p:cNvSpPr>
            <p:nvPr/>
          </p:nvSpPr>
          <p:spPr bwMode="auto">
            <a:xfrm>
              <a:off x="2319" y="3240"/>
              <a:ext cx="1" cy="284"/>
            </a:xfrm>
            <a:prstGeom prst="rect">
              <a:avLst/>
            </a:prstGeom>
            <a:solidFill>
              <a:srgbClr val="6969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0" name="Rectangle 3085"/>
            <p:cNvSpPr>
              <a:spLocks noChangeArrowheads="1"/>
            </p:cNvSpPr>
            <p:nvPr/>
          </p:nvSpPr>
          <p:spPr bwMode="auto">
            <a:xfrm>
              <a:off x="2320" y="3240"/>
              <a:ext cx="1" cy="284"/>
            </a:xfrm>
            <a:prstGeom prst="rect">
              <a:avLst/>
            </a:prstGeom>
            <a:solidFill>
              <a:srgbClr val="6B6B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1" name="Rectangle 3086"/>
            <p:cNvSpPr>
              <a:spLocks noChangeArrowheads="1"/>
            </p:cNvSpPr>
            <p:nvPr/>
          </p:nvSpPr>
          <p:spPr bwMode="auto">
            <a:xfrm>
              <a:off x="2320" y="3240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2" name="Rectangle 3087"/>
            <p:cNvSpPr>
              <a:spLocks noChangeArrowheads="1"/>
            </p:cNvSpPr>
            <p:nvPr/>
          </p:nvSpPr>
          <p:spPr bwMode="auto">
            <a:xfrm>
              <a:off x="2321" y="3240"/>
              <a:ext cx="1" cy="284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3" name="Rectangle 3088"/>
            <p:cNvSpPr>
              <a:spLocks noChangeArrowheads="1"/>
            </p:cNvSpPr>
            <p:nvPr/>
          </p:nvSpPr>
          <p:spPr bwMode="auto">
            <a:xfrm>
              <a:off x="2321" y="3240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4" name="Rectangle 3089"/>
            <p:cNvSpPr>
              <a:spLocks noChangeArrowheads="1"/>
            </p:cNvSpPr>
            <p:nvPr/>
          </p:nvSpPr>
          <p:spPr bwMode="auto">
            <a:xfrm>
              <a:off x="2322" y="3240"/>
              <a:ext cx="1" cy="284"/>
            </a:xfrm>
            <a:prstGeom prst="rect">
              <a:avLst/>
            </a:prstGeom>
            <a:solidFill>
              <a:srgbClr val="7171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5" name="Rectangle 3090"/>
            <p:cNvSpPr>
              <a:spLocks noChangeArrowheads="1"/>
            </p:cNvSpPr>
            <p:nvPr/>
          </p:nvSpPr>
          <p:spPr bwMode="auto">
            <a:xfrm>
              <a:off x="2323" y="3240"/>
              <a:ext cx="1" cy="284"/>
            </a:xfrm>
            <a:prstGeom prst="rect">
              <a:avLst/>
            </a:prstGeom>
            <a:solidFill>
              <a:srgbClr val="7373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6" name="Rectangle 3091"/>
            <p:cNvSpPr>
              <a:spLocks noChangeArrowheads="1"/>
            </p:cNvSpPr>
            <p:nvPr/>
          </p:nvSpPr>
          <p:spPr bwMode="auto">
            <a:xfrm>
              <a:off x="2323" y="3240"/>
              <a:ext cx="1" cy="284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7" name="Rectangle 3092"/>
            <p:cNvSpPr>
              <a:spLocks noChangeArrowheads="1"/>
            </p:cNvSpPr>
            <p:nvPr/>
          </p:nvSpPr>
          <p:spPr bwMode="auto">
            <a:xfrm>
              <a:off x="2324" y="3240"/>
              <a:ext cx="1" cy="284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8" name="Rectangle 3093"/>
            <p:cNvSpPr>
              <a:spLocks noChangeArrowheads="1"/>
            </p:cNvSpPr>
            <p:nvPr/>
          </p:nvSpPr>
          <p:spPr bwMode="auto">
            <a:xfrm>
              <a:off x="2325" y="3240"/>
              <a:ext cx="1" cy="284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9" name="Rectangle 3094"/>
            <p:cNvSpPr>
              <a:spLocks noChangeArrowheads="1"/>
            </p:cNvSpPr>
            <p:nvPr/>
          </p:nvSpPr>
          <p:spPr bwMode="auto">
            <a:xfrm>
              <a:off x="2325" y="3240"/>
              <a:ext cx="1" cy="284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0" name="Rectangle 3095"/>
            <p:cNvSpPr>
              <a:spLocks noChangeArrowheads="1"/>
            </p:cNvSpPr>
            <p:nvPr/>
          </p:nvSpPr>
          <p:spPr bwMode="auto">
            <a:xfrm>
              <a:off x="2326" y="3240"/>
              <a:ext cx="1" cy="284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1" name="Rectangle 3096"/>
            <p:cNvSpPr>
              <a:spLocks noChangeArrowheads="1"/>
            </p:cNvSpPr>
            <p:nvPr/>
          </p:nvSpPr>
          <p:spPr bwMode="auto">
            <a:xfrm>
              <a:off x="2326" y="3240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2" name="Rectangle 3097"/>
            <p:cNvSpPr>
              <a:spLocks noChangeArrowheads="1"/>
            </p:cNvSpPr>
            <p:nvPr/>
          </p:nvSpPr>
          <p:spPr bwMode="auto">
            <a:xfrm>
              <a:off x="2327" y="3240"/>
              <a:ext cx="1" cy="284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3" name="Rectangle 3098"/>
            <p:cNvSpPr>
              <a:spLocks noChangeArrowheads="1"/>
            </p:cNvSpPr>
            <p:nvPr/>
          </p:nvSpPr>
          <p:spPr bwMode="auto">
            <a:xfrm>
              <a:off x="2328" y="3240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4" name="Rectangle 3099"/>
            <p:cNvSpPr>
              <a:spLocks noChangeArrowheads="1"/>
            </p:cNvSpPr>
            <p:nvPr/>
          </p:nvSpPr>
          <p:spPr bwMode="auto">
            <a:xfrm>
              <a:off x="2328" y="3240"/>
              <a:ext cx="1" cy="284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5" name="Rectangle 3100"/>
            <p:cNvSpPr>
              <a:spLocks noChangeArrowheads="1"/>
            </p:cNvSpPr>
            <p:nvPr/>
          </p:nvSpPr>
          <p:spPr bwMode="auto">
            <a:xfrm>
              <a:off x="2329" y="3240"/>
              <a:ext cx="1" cy="284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6" name="Rectangle 3101"/>
            <p:cNvSpPr>
              <a:spLocks noChangeArrowheads="1"/>
            </p:cNvSpPr>
            <p:nvPr/>
          </p:nvSpPr>
          <p:spPr bwMode="auto">
            <a:xfrm>
              <a:off x="2330" y="3240"/>
              <a:ext cx="1" cy="284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7" name="Rectangle 3102"/>
            <p:cNvSpPr>
              <a:spLocks noChangeArrowheads="1"/>
            </p:cNvSpPr>
            <p:nvPr/>
          </p:nvSpPr>
          <p:spPr bwMode="auto">
            <a:xfrm>
              <a:off x="2330" y="3240"/>
              <a:ext cx="1" cy="28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8" name="Rectangle 3103"/>
            <p:cNvSpPr>
              <a:spLocks noChangeArrowheads="1"/>
            </p:cNvSpPr>
            <p:nvPr/>
          </p:nvSpPr>
          <p:spPr bwMode="auto">
            <a:xfrm>
              <a:off x="2331" y="3240"/>
              <a:ext cx="1" cy="284"/>
            </a:xfrm>
            <a:prstGeom prst="rect">
              <a:avLst/>
            </a:prstGeom>
            <a:solidFill>
              <a:srgbClr val="89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9" name="Rectangle 3104"/>
            <p:cNvSpPr>
              <a:spLocks noChangeArrowheads="1"/>
            </p:cNvSpPr>
            <p:nvPr/>
          </p:nvSpPr>
          <p:spPr bwMode="auto">
            <a:xfrm>
              <a:off x="2332" y="3240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0" name="Rectangle 3105"/>
            <p:cNvSpPr>
              <a:spLocks noChangeArrowheads="1"/>
            </p:cNvSpPr>
            <p:nvPr/>
          </p:nvSpPr>
          <p:spPr bwMode="auto">
            <a:xfrm>
              <a:off x="2332" y="3240"/>
              <a:ext cx="1" cy="284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1" name="Rectangle 3106"/>
            <p:cNvSpPr>
              <a:spLocks noChangeArrowheads="1"/>
            </p:cNvSpPr>
            <p:nvPr/>
          </p:nvSpPr>
          <p:spPr bwMode="auto">
            <a:xfrm>
              <a:off x="2333" y="3240"/>
              <a:ext cx="1" cy="284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2" name="Rectangle 3107"/>
            <p:cNvSpPr>
              <a:spLocks noChangeArrowheads="1"/>
            </p:cNvSpPr>
            <p:nvPr/>
          </p:nvSpPr>
          <p:spPr bwMode="auto">
            <a:xfrm>
              <a:off x="2333" y="3240"/>
              <a:ext cx="1" cy="284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3" name="Rectangle 3108"/>
            <p:cNvSpPr>
              <a:spLocks noChangeArrowheads="1"/>
            </p:cNvSpPr>
            <p:nvPr/>
          </p:nvSpPr>
          <p:spPr bwMode="auto">
            <a:xfrm>
              <a:off x="2334" y="3240"/>
              <a:ext cx="1" cy="284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4" name="Rectangle 3109"/>
            <p:cNvSpPr>
              <a:spLocks noChangeArrowheads="1"/>
            </p:cNvSpPr>
            <p:nvPr/>
          </p:nvSpPr>
          <p:spPr bwMode="auto">
            <a:xfrm>
              <a:off x="2335" y="3240"/>
              <a:ext cx="1" cy="284"/>
            </a:xfrm>
            <a:prstGeom prst="rect">
              <a:avLst/>
            </a:prstGeom>
            <a:solidFill>
              <a:srgbClr val="93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Rectangle 3110"/>
            <p:cNvSpPr>
              <a:spLocks noChangeArrowheads="1"/>
            </p:cNvSpPr>
            <p:nvPr/>
          </p:nvSpPr>
          <p:spPr bwMode="auto">
            <a:xfrm>
              <a:off x="2335" y="3240"/>
              <a:ext cx="1" cy="284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6" name="Rectangle 3111"/>
            <p:cNvSpPr>
              <a:spLocks noChangeArrowheads="1"/>
            </p:cNvSpPr>
            <p:nvPr/>
          </p:nvSpPr>
          <p:spPr bwMode="auto">
            <a:xfrm>
              <a:off x="2336" y="3240"/>
              <a:ext cx="1" cy="284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Rectangle 3112"/>
            <p:cNvSpPr>
              <a:spLocks noChangeArrowheads="1"/>
            </p:cNvSpPr>
            <p:nvPr/>
          </p:nvSpPr>
          <p:spPr bwMode="auto">
            <a:xfrm>
              <a:off x="2337" y="3240"/>
              <a:ext cx="1" cy="284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8" name="Rectangle 3113"/>
            <p:cNvSpPr>
              <a:spLocks noChangeArrowheads="1"/>
            </p:cNvSpPr>
            <p:nvPr/>
          </p:nvSpPr>
          <p:spPr bwMode="auto">
            <a:xfrm>
              <a:off x="2337" y="3240"/>
              <a:ext cx="1" cy="284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9" name="Rectangle 3114"/>
            <p:cNvSpPr>
              <a:spLocks noChangeArrowheads="1"/>
            </p:cNvSpPr>
            <p:nvPr/>
          </p:nvSpPr>
          <p:spPr bwMode="auto">
            <a:xfrm>
              <a:off x="2338" y="3240"/>
              <a:ext cx="1" cy="28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0" name="Rectangle 3115"/>
            <p:cNvSpPr>
              <a:spLocks noChangeArrowheads="1"/>
            </p:cNvSpPr>
            <p:nvPr/>
          </p:nvSpPr>
          <p:spPr bwMode="auto">
            <a:xfrm>
              <a:off x="2338" y="3240"/>
              <a:ext cx="1" cy="284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1" name="Rectangle 3116"/>
            <p:cNvSpPr>
              <a:spLocks noChangeArrowheads="1"/>
            </p:cNvSpPr>
            <p:nvPr/>
          </p:nvSpPr>
          <p:spPr bwMode="auto">
            <a:xfrm>
              <a:off x="2339" y="3240"/>
              <a:ext cx="1" cy="284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2" name="Rectangle 3117"/>
            <p:cNvSpPr>
              <a:spLocks noChangeArrowheads="1"/>
            </p:cNvSpPr>
            <p:nvPr/>
          </p:nvSpPr>
          <p:spPr bwMode="auto">
            <a:xfrm>
              <a:off x="2340" y="3240"/>
              <a:ext cx="1" cy="28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3" name="Rectangle 3118"/>
            <p:cNvSpPr>
              <a:spLocks noChangeArrowheads="1"/>
            </p:cNvSpPr>
            <p:nvPr/>
          </p:nvSpPr>
          <p:spPr bwMode="auto">
            <a:xfrm>
              <a:off x="2340" y="3240"/>
              <a:ext cx="1" cy="284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4" name="Rectangle 3119"/>
            <p:cNvSpPr>
              <a:spLocks noChangeArrowheads="1"/>
            </p:cNvSpPr>
            <p:nvPr/>
          </p:nvSpPr>
          <p:spPr bwMode="auto">
            <a:xfrm>
              <a:off x="2341" y="3240"/>
              <a:ext cx="1" cy="284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5" name="Rectangle 3120"/>
            <p:cNvSpPr>
              <a:spLocks noChangeArrowheads="1"/>
            </p:cNvSpPr>
            <p:nvPr/>
          </p:nvSpPr>
          <p:spPr bwMode="auto">
            <a:xfrm>
              <a:off x="2342" y="3240"/>
              <a:ext cx="1" cy="28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6" name="Rectangle 3121"/>
            <p:cNvSpPr>
              <a:spLocks noChangeArrowheads="1"/>
            </p:cNvSpPr>
            <p:nvPr/>
          </p:nvSpPr>
          <p:spPr bwMode="auto">
            <a:xfrm>
              <a:off x="2342" y="3240"/>
              <a:ext cx="1" cy="284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" name="Rectangle 3122"/>
            <p:cNvSpPr>
              <a:spLocks noChangeArrowheads="1"/>
            </p:cNvSpPr>
            <p:nvPr/>
          </p:nvSpPr>
          <p:spPr bwMode="auto">
            <a:xfrm>
              <a:off x="2343" y="3240"/>
              <a:ext cx="1" cy="28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" name="Rectangle 3123"/>
            <p:cNvSpPr>
              <a:spLocks noChangeArrowheads="1"/>
            </p:cNvSpPr>
            <p:nvPr/>
          </p:nvSpPr>
          <p:spPr bwMode="auto">
            <a:xfrm>
              <a:off x="2344" y="3240"/>
              <a:ext cx="1" cy="284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" name="Rectangle 3124"/>
            <p:cNvSpPr>
              <a:spLocks noChangeArrowheads="1"/>
            </p:cNvSpPr>
            <p:nvPr/>
          </p:nvSpPr>
          <p:spPr bwMode="auto">
            <a:xfrm>
              <a:off x="2344" y="3240"/>
              <a:ext cx="1" cy="28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" name="Rectangle 3125"/>
            <p:cNvSpPr>
              <a:spLocks noChangeArrowheads="1"/>
            </p:cNvSpPr>
            <p:nvPr/>
          </p:nvSpPr>
          <p:spPr bwMode="auto">
            <a:xfrm>
              <a:off x="2345" y="3240"/>
              <a:ext cx="1" cy="284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" name="Rectangle 3126"/>
            <p:cNvSpPr>
              <a:spLocks noChangeArrowheads="1"/>
            </p:cNvSpPr>
            <p:nvPr/>
          </p:nvSpPr>
          <p:spPr bwMode="auto">
            <a:xfrm>
              <a:off x="2345" y="3240"/>
              <a:ext cx="1" cy="284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" name="Rectangle 3127"/>
            <p:cNvSpPr>
              <a:spLocks noChangeArrowheads="1"/>
            </p:cNvSpPr>
            <p:nvPr/>
          </p:nvSpPr>
          <p:spPr bwMode="auto">
            <a:xfrm>
              <a:off x="2346" y="3240"/>
              <a:ext cx="1" cy="28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" name="Rectangle 3128"/>
            <p:cNvSpPr>
              <a:spLocks noChangeArrowheads="1"/>
            </p:cNvSpPr>
            <p:nvPr/>
          </p:nvSpPr>
          <p:spPr bwMode="auto">
            <a:xfrm>
              <a:off x="2347" y="3240"/>
              <a:ext cx="1" cy="28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" name="Rectangle 3129"/>
            <p:cNvSpPr>
              <a:spLocks noChangeArrowheads="1"/>
            </p:cNvSpPr>
            <p:nvPr/>
          </p:nvSpPr>
          <p:spPr bwMode="auto">
            <a:xfrm>
              <a:off x="2347" y="3240"/>
              <a:ext cx="1" cy="284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5" name="Rectangle 3130"/>
            <p:cNvSpPr>
              <a:spLocks noChangeArrowheads="1"/>
            </p:cNvSpPr>
            <p:nvPr/>
          </p:nvSpPr>
          <p:spPr bwMode="auto">
            <a:xfrm>
              <a:off x="2348" y="3240"/>
              <a:ext cx="1" cy="28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6" name="Rectangle 3131"/>
            <p:cNvSpPr>
              <a:spLocks noChangeArrowheads="1"/>
            </p:cNvSpPr>
            <p:nvPr/>
          </p:nvSpPr>
          <p:spPr bwMode="auto">
            <a:xfrm>
              <a:off x="2349" y="3240"/>
              <a:ext cx="1" cy="284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7" name="Rectangle 3132"/>
            <p:cNvSpPr>
              <a:spLocks noChangeArrowheads="1"/>
            </p:cNvSpPr>
            <p:nvPr/>
          </p:nvSpPr>
          <p:spPr bwMode="auto">
            <a:xfrm>
              <a:off x="2349" y="3240"/>
              <a:ext cx="1" cy="28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8" name="Rectangle 3133"/>
            <p:cNvSpPr>
              <a:spLocks noChangeArrowheads="1"/>
            </p:cNvSpPr>
            <p:nvPr/>
          </p:nvSpPr>
          <p:spPr bwMode="auto">
            <a:xfrm>
              <a:off x="2350" y="3240"/>
              <a:ext cx="1" cy="284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9" name="Rectangle 3134"/>
            <p:cNvSpPr>
              <a:spLocks noChangeArrowheads="1"/>
            </p:cNvSpPr>
            <p:nvPr/>
          </p:nvSpPr>
          <p:spPr bwMode="auto">
            <a:xfrm>
              <a:off x="2350" y="3240"/>
              <a:ext cx="1" cy="284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0" name="Rectangle 3135"/>
            <p:cNvSpPr>
              <a:spLocks noChangeArrowheads="1"/>
            </p:cNvSpPr>
            <p:nvPr/>
          </p:nvSpPr>
          <p:spPr bwMode="auto">
            <a:xfrm>
              <a:off x="2351" y="3240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1" name="Rectangle 3136"/>
            <p:cNvSpPr>
              <a:spLocks noChangeArrowheads="1"/>
            </p:cNvSpPr>
            <p:nvPr/>
          </p:nvSpPr>
          <p:spPr bwMode="auto">
            <a:xfrm>
              <a:off x="2318" y="3240"/>
              <a:ext cx="34" cy="2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2" name="Rectangle 3137"/>
            <p:cNvSpPr>
              <a:spLocks noChangeArrowheads="1"/>
            </p:cNvSpPr>
            <p:nvPr/>
          </p:nvSpPr>
          <p:spPr bwMode="auto">
            <a:xfrm>
              <a:off x="2326" y="3250"/>
              <a:ext cx="26" cy="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3" name="Rectangle 3138"/>
            <p:cNvSpPr>
              <a:spLocks noChangeArrowheads="1"/>
            </p:cNvSpPr>
            <p:nvPr/>
          </p:nvSpPr>
          <p:spPr bwMode="auto">
            <a:xfrm>
              <a:off x="2326" y="3250"/>
              <a:ext cx="26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4" name="Rectangle 3139"/>
            <p:cNvSpPr>
              <a:spLocks noChangeArrowheads="1"/>
            </p:cNvSpPr>
            <p:nvPr/>
          </p:nvSpPr>
          <p:spPr bwMode="auto">
            <a:xfrm>
              <a:off x="2326" y="3253"/>
              <a:ext cx="26" cy="4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5" name="Rectangle 3140"/>
            <p:cNvSpPr>
              <a:spLocks noChangeArrowheads="1"/>
            </p:cNvSpPr>
            <p:nvPr/>
          </p:nvSpPr>
          <p:spPr bwMode="auto">
            <a:xfrm>
              <a:off x="2326" y="3257"/>
              <a:ext cx="26" cy="5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6" name="Rectangle 3141"/>
            <p:cNvSpPr>
              <a:spLocks noChangeArrowheads="1"/>
            </p:cNvSpPr>
            <p:nvPr/>
          </p:nvSpPr>
          <p:spPr bwMode="auto">
            <a:xfrm>
              <a:off x="2326" y="3262"/>
              <a:ext cx="26" cy="3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Rectangle 3142"/>
            <p:cNvSpPr>
              <a:spLocks noChangeArrowheads="1"/>
            </p:cNvSpPr>
            <p:nvPr/>
          </p:nvSpPr>
          <p:spPr bwMode="auto">
            <a:xfrm>
              <a:off x="2326" y="3265"/>
              <a:ext cx="26" cy="5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8" name="Rectangle 3143"/>
            <p:cNvSpPr>
              <a:spLocks noChangeArrowheads="1"/>
            </p:cNvSpPr>
            <p:nvPr/>
          </p:nvSpPr>
          <p:spPr bwMode="auto">
            <a:xfrm>
              <a:off x="2326" y="3270"/>
              <a:ext cx="26" cy="4"/>
            </a:xfrm>
            <a:prstGeom prst="rect">
              <a:avLst/>
            </a:prstGeom>
            <a:solidFill>
              <a:srgbClr val="F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9" name="Rectangle 3144"/>
            <p:cNvSpPr>
              <a:spLocks noChangeArrowheads="1"/>
            </p:cNvSpPr>
            <p:nvPr/>
          </p:nvSpPr>
          <p:spPr bwMode="auto">
            <a:xfrm>
              <a:off x="2326" y="3274"/>
              <a:ext cx="26" cy="4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0" name="Rectangle 3145"/>
            <p:cNvSpPr>
              <a:spLocks noChangeArrowheads="1"/>
            </p:cNvSpPr>
            <p:nvPr/>
          </p:nvSpPr>
          <p:spPr bwMode="auto">
            <a:xfrm>
              <a:off x="2326" y="3278"/>
              <a:ext cx="26" cy="4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1" name="Rectangle 3146"/>
            <p:cNvSpPr>
              <a:spLocks noChangeArrowheads="1"/>
            </p:cNvSpPr>
            <p:nvPr/>
          </p:nvSpPr>
          <p:spPr bwMode="auto">
            <a:xfrm>
              <a:off x="2326" y="3282"/>
              <a:ext cx="26" cy="4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3147"/>
            <p:cNvSpPr>
              <a:spLocks noChangeArrowheads="1"/>
            </p:cNvSpPr>
            <p:nvPr/>
          </p:nvSpPr>
          <p:spPr bwMode="auto">
            <a:xfrm>
              <a:off x="2326" y="3286"/>
              <a:ext cx="26" cy="4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3" name="Rectangle 3148"/>
            <p:cNvSpPr>
              <a:spLocks noChangeArrowheads="1"/>
            </p:cNvSpPr>
            <p:nvPr/>
          </p:nvSpPr>
          <p:spPr bwMode="auto">
            <a:xfrm>
              <a:off x="2326" y="3290"/>
              <a:ext cx="26" cy="4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4" name="Rectangle 3149"/>
            <p:cNvSpPr>
              <a:spLocks noChangeArrowheads="1"/>
            </p:cNvSpPr>
            <p:nvPr/>
          </p:nvSpPr>
          <p:spPr bwMode="auto">
            <a:xfrm>
              <a:off x="2326" y="3294"/>
              <a:ext cx="26" cy="5"/>
            </a:xfrm>
            <a:prstGeom prst="rect">
              <a:avLst/>
            </a:prstGeom>
            <a:solidFill>
              <a:srgbClr val="E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3150"/>
            <p:cNvSpPr>
              <a:spLocks noChangeArrowheads="1"/>
            </p:cNvSpPr>
            <p:nvPr/>
          </p:nvSpPr>
          <p:spPr bwMode="auto">
            <a:xfrm>
              <a:off x="2326" y="3299"/>
              <a:ext cx="26" cy="4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6" name="Rectangle 3151"/>
            <p:cNvSpPr>
              <a:spLocks noChangeArrowheads="1"/>
            </p:cNvSpPr>
            <p:nvPr/>
          </p:nvSpPr>
          <p:spPr bwMode="auto">
            <a:xfrm>
              <a:off x="2326" y="3303"/>
              <a:ext cx="26" cy="4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Rectangle 3152"/>
            <p:cNvSpPr>
              <a:spLocks noChangeArrowheads="1"/>
            </p:cNvSpPr>
            <p:nvPr/>
          </p:nvSpPr>
          <p:spPr bwMode="auto">
            <a:xfrm>
              <a:off x="2326" y="3307"/>
              <a:ext cx="26" cy="4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8" name="Rectangle 3153"/>
            <p:cNvSpPr>
              <a:spLocks noChangeArrowheads="1"/>
            </p:cNvSpPr>
            <p:nvPr/>
          </p:nvSpPr>
          <p:spPr bwMode="auto">
            <a:xfrm>
              <a:off x="2326" y="3311"/>
              <a:ext cx="26" cy="4"/>
            </a:xfrm>
            <a:prstGeom prst="rect">
              <a:avLst/>
            </a:prstGeom>
            <a:solidFill>
              <a:srgbClr val="E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9" name="Rectangle 3154"/>
            <p:cNvSpPr>
              <a:spLocks noChangeArrowheads="1"/>
            </p:cNvSpPr>
            <p:nvPr/>
          </p:nvSpPr>
          <p:spPr bwMode="auto">
            <a:xfrm>
              <a:off x="2326" y="3315"/>
              <a:ext cx="26" cy="4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3155"/>
            <p:cNvSpPr>
              <a:spLocks noChangeArrowheads="1"/>
            </p:cNvSpPr>
            <p:nvPr/>
          </p:nvSpPr>
          <p:spPr bwMode="auto">
            <a:xfrm>
              <a:off x="2326" y="3319"/>
              <a:ext cx="26" cy="4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1" name="Rectangle 3156"/>
            <p:cNvSpPr>
              <a:spLocks noChangeArrowheads="1"/>
            </p:cNvSpPr>
            <p:nvPr/>
          </p:nvSpPr>
          <p:spPr bwMode="auto">
            <a:xfrm>
              <a:off x="2326" y="3323"/>
              <a:ext cx="26" cy="4"/>
            </a:xfrm>
            <a:prstGeom prst="rect">
              <a:avLst/>
            </a:prstGeom>
            <a:solidFill>
              <a:srgbClr val="D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2" name="Rectangle 3157"/>
            <p:cNvSpPr>
              <a:spLocks noChangeArrowheads="1"/>
            </p:cNvSpPr>
            <p:nvPr/>
          </p:nvSpPr>
          <p:spPr bwMode="auto">
            <a:xfrm>
              <a:off x="2326" y="3327"/>
              <a:ext cx="26" cy="5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3" name="Rectangle 3158"/>
            <p:cNvSpPr>
              <a:spLocks noChangeArrowheads="1"/>
            </p:cNvSpPr>
            <p:nvPr/>
          </p:nvSpPr>
          <p:spPr bwMode="auto">
            <a:xfrm>
              <a:off x="2326" y="3332"/>
              <a:ext cx="26" cy="3"/>
            </a:xfrm>
            <a:prstGeom prst="rect">
              <a:avLst/>
            </a:prstGeom>
            <a:solidFill>
              <a:srgbClr val="D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4" name="Rectangle 3159"/>
            <p:cNvSpPr>
              <a:spLocks noChangeArrowheads="1"/>
            </p:cNvSpPr>
            <p:nvPr/>
          </p:nvSpPr>
          <p:spPr bwMode="auto">
            <a:xfrm>
              <a:off x="2326" y="3335"/>
              <a:ext cx="26" cy="5"/>
            </a:xfrm>
            <a:prstGeom prst="rect">
              <a:avLst/>
            </a:prstGeom>
            <a:solidFill>
              <a:srgbClr val="D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5" name="Rectangle 3160"/>
            <p:cNvSpPr>
              <a:spLocks noChangeArrowheads="1"/>
            </p:cNvSpPr>
            <p:nvPr/>
          </p:nvSpPr>
          <p:spPr bwMode="auto">
            <a:xfrm>
              <a:off x="2326" y="3340"/>
              <a:ext cx="26" cy="4"/>
            </a:xfrm>
            <a:prstGeom prst="rect">
              <a:avLst/>
            </a:prstGeom>
            <a:solidFill>
              <a:srgbClr val="D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6" name="Rectangle 3161"/>
            <p:cNvSpPr>
              <a:spLocks noChangeArrowheads="1"/>
            </p:cNvSpPr>
            <p:nvPr/>
          </p:nvSpPr>
          <p:spPr bwMode="auto">
            <a:xfrm>
              <a:off x="2326" y="3344"/>
              <a:ext cx="26" cy="4"/>
            </a:xfrm>
            <a:prstGeom prst="rect">
              <a:avLst/>
            </a:prstGeom>
            <a:solidFill>
              <a:srgbClr val="D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7" name="Rectangle 3162"/>
            <p:cNvSpPr>
              <a:spLocks noChangeArrowheads="1"/>
            </p:cNvSpPr>
            <p:nvPr/>
          </p:nvSpPr>
          <p:spPr bwMode="auto">
            <a:xfrm>
              <a:off x="2326" y="3348"/>
              <a:ext cx="26" cy="4"/>
            </a:xfrm>
            <a:prstGeom prst="rect">
              <a:avLst/>
            </a:prstGeom>
            <a:solidFill>
              <a:srgbClr val="C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Rectangle 3163"/>
            <p:cNvSpPr>
              <a:spLocks noChangeArrowheads="1"/>
            </p:cNvSpPr>
            <p:nvPr/>
          </p:nvSpPr>
          <p:spPr bwMode="auto">
            <a:xfrm>
              <a:off x="2326" y="3352"/>
              <a:ext cx="26" cy="4"/>
            </a:xfrm>
            <a:prstGeom prst="rect">
              <a:avLst/>
            </a:prstGeom>
            <a:solidFill>
              <a:srgbClr val="C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9" name="Rectangle 3164"/>
            <p:cNvSpPr>
              <a:spLocks noChangeArrowheads="1"/>
            </p:cNvSpPr>
            <p:nvPr/>
          </p:nvSpPr>
          <p:spPr bwMode="auto">
            <a:xfrm>
              <a:off x="2326" y="3356"/>
              <a:ext cx="26" cy="5"/>
            </a:xfrm>
            <a:prstGeom prst="rect">
              <a:avLst/>
            </a:prstGeom>
            <a:solidFill>
              <a:srgbClr val="C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0" name="Rectangle 3165"/>
            <p:cNvSpPr>
              <a:spLocks noChangeArrowheads="1"/>
            </p:cNvSpPr>
            <p:nvPr/>
          </p:nvSpPr>
          <p:spPr bwMode="auto">
            <a:xfrm>
              <a:off x="2326" y="3361"/>
              <a:ext cx="26" cy="3"/>
            </a:xfrm>
            <a:prstGeom prst="rect">
              <a:avLst/>
            </a:prstGeom>
            <a:solidFill>
              <a:srgbClr val="C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1" name="Rectangle 3166"/>
            <p:cNvSpPr>
              <a:spLocks noChangeArrowheads="1"/>
            </p:cNvSpPr>
            <p:nvPr/>
          </p:nvSpPr>
          <p:spPr bwMode="auto">
            <a:xfrm>
              <a:off x="2326" y="3364"/>
              <a:ext cx="26" cy="5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2" name="Rectangle 3167"/>
            <p:cNvSpPr>
              <a:spLocks noChangeArrowheads="1"/>
            </p:cNvSpPr>
            <p:nvPr/>
          </p:nvSpPr>
          <p:spPr bwMode="auto">
            <a:xfrm>
              <a:off x="2326" y="3369"/>
              <a:ext cx="26" cy="5"/>
            </a:xfrm>
            <a:prstGeom prst="rect">
              <a:avLst/>
            </a:prstGeom>
            <a:solidFill>
              <a:srgbClr val="C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3" name="Rectangle 3168"/>
            <p:cNvSpPr>
              <a:spLocks noChangeArrowheads="1"/>
            </p:cNvSpPr>
            <p:nvPr/>
          </p:nvSpPr>
          <p:spPr bwMode="auto">
            <a:xfrm>
              <a:off x="2326" y="3374"/>
              <a:ext cx="26" cy="5"/>
            </a:xfrm>
            <a:prstGeom prst="rect">
              <a:avLst/>
            </a:prstGeom>
            <a:solidFill>
              <a:srgbClr val="C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4" name="Rectangle 3169"/>
            <p:cNvSpPr>
              <a:spLocks noChangeArrowheads="1"/>
            </p:cNvSpPr>
            <p:nvPr/>
          </p:nvSpPr>
          <p:spPr bwMode="auto">
            <a:xfrm>
              <a:off x="2326" y="3379"/>
              <a:ext cx="26" cy="4"/>
            </a:xfrm>
            <a:prstGeom prst="rect">
              <a:avLst/>
            </a:prstGeom>
            <a:solidFill>
              <a:srgbClr val="C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5" name="Rectangle 3170"/>
            <p:cNvSpPr>
              <a:spLocks noChangeArrowheads="1"/>
            </p:cNvSpPr>
            <p:nvPr/>
          </p:nvSpPr>
          <p:spPr bwMode="auto">
            <a:xfrm>
              <a:off x="2326" y="3383"/>
              <a:ext cx="26" cy="4"/>
            </a:xfrm>
            <a:prstGeom prst="rect">
              <a:avLst/>
            </a:prstGeom>
            <a:solidFill>
              <a:srgbClr val="B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6" name="Rectangle 3171"/>
            <p:cNvSpPr>
              <a:spLocks noChangeArrowheads="1"/>
            </p:cNvSpPr>
            <p:nvPr/>
          </p:nvSpPr>
          <p:spPr bwMode="auto">
            <a:xfrm>
              <a:off x="2326" y="3387"/>
              <a:ext cx="26" cy="5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7" name="Rectangle 3172"/>
            <p:cNvSpPr>
              <a:spLocks noChangeArrowheads="1"/>
            </p:cNvSpPr>
            <p:nvPr/>
          </p:nvSpPr>
          <p:spPr bwMode="auto">
            <a:xfrm>
              <a:off x="2326" y="3392"/>
              <a:ext cx="26" cy="3"/>
            </a:xfrm>
            <a:prstGeom prst="rect">
              <a:avLst/>
            </a:prstGeom>
            <a:solidFill>
              <a:srgbClr val="B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8" name="Rectangle 3173"/>
            <p:cNvSpPr>
              <a:spLocks noChangeArrowheads="1"/>
            </p:cNvSpPr>
            <p:nvPr/>
          </p:nvSpPr>
          <p:spPr bwMode="auto">
            <a:xfrm>
              <a:off x="2326" y="3395"/>
              <a:ext cx="26" cy="5"/>
            </a:xfrm>
            <a:prstGeom prst="rect">
              <a:avLst/>
            </a:prstGeom>
            <a:solidFill>
              <a:srgbClr val="B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9" name="Rectangle 3174"/>
            <p:cNvSpPr>
              <a:spLocks noChangeArrowheads="1"/>
            </p:cNvSpPr>
            <p:nvPr/>
          </p:nvSpPr>
          <p:spPr bwMode="auto">
            <a:xfrm>
              <a:off x="2326" y="3400"/>
              <a:ext cx="26" cy="4"/>
            </a:xfrm>
            <a:prstGeom prst="rect">
              <a:avLst/>
            </a:prstGeom>
            <a:solidFill>
              <a:srgbClr val="B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0" name="Rectangle 3175"/>
            <p:cNvSpPr>
              <a:spLocks noChangeArrowheads="1"/>
            </p:cNvSpPr>
            <p:nvPr/>
          </p:nvSpPr>
          <p:spPr bwMode="auto">
            <a:xfrm>
              <a:off x="2326" y="3404"/>
              <a:ext cx="26" cy="4"/>
            </a:xfrm>
            <a:prstGeom prst="rect">
              <a:avLst/>
            </a:prstGeom>
            <a:solidFill>
              <a:srgbClr val="B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1" name="Rectangle 3176"/>
            <p:cNvSpPr>
              <a:spLocks noChangeArrowheads="1"/>
            </p:cNvSpPr>
            <p:nvPr/>
          </p:nvSpPr>
          <p:spPr bwMode="auto">
            <a:xfrm>
              <a:off x="2326" y="3408"/>
              <a:ext cx="26" cy="4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2" name="Rectangle 3177"/>
            <p:cNvSpPr>
              <a:spLocks noChangeArrowheads="1"/>
            </p:cNvSpPr>
            <p:nvPr/>
          </p:nvSpPr>
          <p:spPr bwMode="auto">
            <a:xfrm>
              <a:off x="2326" y="3412"/>
              <a:ext cx="26" cy="4"/>
            </a:xfrm>
            <a:prstGeom prst="rect">
              <a:avLst/>
            </a:prstGeom>
            <a:solidFill>
              <a:srgbClr val="B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3" name="Rectangle 3178"/>
            <p:cNvSpPr>
              <a:spLocks noChangeArrowheads="1"/>
            </p:cNvSpPr>
            <p:nvPr/>
          </p:nvSpPr>
          <p:spPr bwMode="auto">
            <a:xfrm>
              <a:off x="2326" y="3416"/>
              <a:ext cx="26" cy="5"/>
            </a:xfrm>
            <a:prstGeom prst="rect">
              <a:avLst/>
            </a:prstGeom>
            <a:solidFill>
              <a:srgbClr val="A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4" name="Rectangle 3179"/>
            <p:cNvSpPr>
              <a:spLocks noChangeArrowheads="1"/>
            </p:cNvSpPr>
            <p:nvPr/>
          </p:nvSpPr>
          <p:spPr bwMode="auto">
            <a:xfrm>
              <a:off x="2326" y="3421"/>
              <a:ext cx="26" cy="3"/>
            </a:xfrm>
            <a:prstGeom prst="rect">
              <a:avLst/>
            </a:prstGeom>
            <a:solidFill>
              <a:srgbClr val="A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5" name="Rectangle 3180"/>
            <p:cNvSpPr>
              <a:spLocks noChangeArrowheads="1"/>
            </p:cNvSpPr>
            <p:nvPr/>
          </p:nvSpPr>
          <p:spPr bwMode="auto">
            <a:xfrm>
              <a:off x="2326" y="3424"/>
              <a:ext cx="26" cy="5"/>
            </a:xfrm>
            <a:prstGeom prst="rect">
              <a:avLst/>
            </a:prstGeom>
            <a:solidFill>
              <a:srgbClr val="A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6" name="Rectangle 3181"/>
            <p:cNvSpPr>
              <a:spLocks noChangeArrowheads="1"/>
            </p:cNvSpPr>
            <p:nvPr/>
          </p:nvSpPr>
          <p:spPr bwMode="auto">
            <a:xfrm>
              <a:off x="2326" y="3429"/>
              <a:ext cx="26" cy="4"/>
            </a:xfrm>
            <a:prstGeom prst="rect">
              <a:avLst/>
            </a:prstGeom>
            <a:solidFill>
              <a:srgbClr val="A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7" name="Rectangle 3182"/>
            <p:cNvSpPr>
              <a:spLocks noChangeArrowheads="1"/>
            </p:cNvSpPr>
            <p:nvPr/>
          </p:nvSpPr>
          <p:spPr bwMode="auto">
            <a:xfrm>
              <a:off x="2326" y="3433"/>
              <a:ext cx="26" cy="4"/>
            </a:xfrm>
            <a:prstGeom prst="rect">
              <a:avLst/>
            </a:prstGeom>
            <a:solidFill>
              <a:srgbClr val="A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8" name="Rectangle 3183"/>
            <p:cNvSpPr>
              <a:spLocks noChangeArrowheads="1"/>
            </p:cNvSpPr>
            <p:nvPr/>
          </p:nvSpPr>
          <p:spPr bwMode="auto">
            <a:xfrm>
              <a:off x="2326" y="3437"/>
              <a:ext cx="26" cy="4"/>
            </a:xfrm>
            <a:prstGeom prst="rect">
              <a:avLst/>
            </a:prstGeom>
            <a:solidFill>
              <a:srgbClr val="A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9" name="Rectangle 3184"/>
            <p:cNvSpPr>
              <a:spLocks noChangeArrowheads="1"/>
            </p:cNvSpPr>
            <p:nvPr/>
          </p:nvSpPr>
          <p:spPr bwMode="auto">
            <a:xfrm>
              <a:off x="2326" y="3441"/>
              <a:ext cx="26" cy="4"/>
            </a:xfrm>
            <a:prstGeom prst="rect">
              <a:avLst/>
            </a:prstGeom>
            <a:solidFill>
              <a:srgbClr val="A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0" name="Rectangle 3185"/>
            <p:cNvSpPr>
              <a:spLocks noChangeArrowheads="1"/>
            </p:cNvSpPr>
            <p:nvPr/>
          </p:nvSpPr>
          <p:spPr bwMode="auto">
            <a:xfrm>
              <a:off x="2326" y="3445"/>
              <a:ext cx="26" cy="5"/>
            </a:xfrm>
            <a:prstGeom prst="rect">
              <a:avLst/>
            </a:prstGeom>
            <a:solidFill>
              <a:srgbClr val="A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1" name="Rectangle 3186"/>
            <p:cNvSpPr>
              <a:spLocks noChangeArrowheads="1"/>
            </p:cNvSpPr>
            <p:nvPr/>
          </p:nvSpPr>
          <p:spPr bwMode="auto">
            <a:xfrm>
              <a:off x="2326" y="3450"/>
              <a:ext cx="26" cy="3"/>
            </a:xfrm>
            <a:prstGeom prst="rect">
              <a:avLst/>
            </a:prstGeom>
            <a:solidFill>
              <a:srgbClr val="9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2" name="Rectangle 3187"/>
            <p:cNvSpPr>
              <a:spLocks noChangeArrowheads="1"/>
            </p:cNvSpPr>
            <p:nvPr/>
          </p:nvSpPr>
          <p:spPr bwMode="auto">
            <a:xfrm>
              <a:off x="2326" y="3453"/>
              <a:ext cx="26" cy="5"/>
            </a:xfrm>
            <a:prstGeom prst="rect">
              <a:avLst/>
            </a:prstGeom>
            <a:solidFill>
              <a:srgbClr val="9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3" name="Rectangle 3188"/>
            <p:cNvSpPr>
              <a:spLocks noChangeArrowheads="1"/>
            </p:cNvSpPr>
            <p:nvPr/>
          </p:nvSpPr>
          <p:spPr bwMode="auto">
            <a:xfrm>
              <a:off x="2326" y="3458"/>
              <a:ext cx="26" cy="4"/>
            </a:xfrm>
            <a:prstGeom prst="rect">
              <a:avLst/>
            </a:prstGeom>
            <a:solidFill>
              <a:srgbClr val="9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4" name="Rectangle 3189"/>
            <p:cNvSpPr>
              <a:spLocks noChangeArrowheads="1"/>
            </p:cNvSpPr>
            <p:nvPr/>
          </p:nvSpPr>
          <p:spPr bwMode="auto">
            <a:xfrm>
              <a:off x="2326" y="3462"/>
              <a:ext cx="26" cy="4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5" name="Rectangle 3190"/>
            <p:cNvSpPr>
              <a:spLocks noChangeArrowheads="1"/>
            </p:cNvSpPr>
            <p:nvPr/>
          </p:nvSpPr>
          <p:spPr bwMode="auto">
            <a:xfrm>
              <a:off x="2326" y="3466"/>
              <a:ext cx="26" cy="4"/>
            </a:xfrm>
            <a:prstGeom prst="rect">
              <a:avLst/>
            </a:prstGeom>
            <a:solidFill>
              <a:srgbClr val="9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6" name="Rectangle 3191"/>
            <p:cNvSpPr>
              <a:spLocks noChangeArrowheads="1"/>
            </p:cNvSpPr>
            <p:nvPr/>
          </p:nvSpPr>
          <p:spPr bwMode="auto">
            <a:xfrm>
              <a:off x="2326" y="3470"/>
              <a:ext cx="26" cy="4"/>
            </a:xfrm>
            <a:prstGeom prst="rect">
              <a:avLst/>
            </a:prstGeom>
            <a:solidFill>
              <a:srgbClr val="9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7" name="Rectangle 3192"/>
            <p:cNvSpPr>
              <a:spLocks noChangeArrowheads="1"/>
            </p:cNvSpPr>
            <p:nvPr/>
          </p:nvSpPr>
          <p:spPr bwMode="auto">
            <a:xfrm>
              <a:off x="2326" y="3474"/>
              <a:ext cx="26" cy="4"/>
            </a:xfrm>
            <a:prstGeom prst="rect">
              <a:avLst/>
            </a:prstGeom>
            <a:solidFill>
              <a:srgbClr val="9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8" name="Rectangle 3193"/>
            <p:cNvSpPr>
              <a:spLocks noChangeArrowheads="1"/>
            </p:cNvSpPr>
            <p:nvPr/>
          </p:nvSpPr>
          <p:spPr bwMode="auto">
            <a:xfrm>
              <a:off x="2326" y="3478"/>
              <a:ext cx="26" cy="4"/>
            </a:xfrm>
            <a:prstGeom prst="rect">
              <a:avLst/>
            </a:prstGeom>
            <a:solidFill>
              <a:srgbClr val="9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9" name="Rectangle 3194"/>
            <p:cNvSpPr>
              <a:spLocks noChangeArrowheads="1"/>
            </p:cNvSpPr>
            <p:nvPr/>
          </p:nvSpPr>
          <p:spPr bwMode="auto">
            <a:xfrm>
              <a:off x="2326" y="3482"/>
              <a:ext cx="26" cy="4"/>
            </a:xfrm>
            <a:prstGeom prst="rect">
              <a:avLst/>
            </a:prstGeom>
            <a:solidFill>
              <a:srgbClr val="8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0" name="Rectangle 3195"/>
            <p:cNvSpPr>
              <a:spLocks noChangeArrowheads="1"/>
            </p:cNvSpPr>
            <p:nvPr/>
          </p:nvSpPr>
          <p:spPr bwMode="auto">
            <a:xfrm>
              <a:off x="2326" y="3486"/>
              <a:ext cx="26" cy="5"/>
            </a:xfrm>
            <a:prstGeom prst="rect">
              <a:avLst/>
            </a:prstGeom>
            <a:solidFill>
              <a:srgbClr val="8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1" name="Rectangle 3196"/>
            <p:cNvSpPr>
              <a:spLocks noChangeArrowheads="1"/>
            </p:cNvSpPr>
            <p:nvPr/>
          </p:nvSpPr>
          <p:spPr bwMode="auto">
            <a:xfrm>
              <a:off x="2326" y="3491"/>
              <a:ext cx="26" cy="4"/>
            </a:xfrm>
            <a:prstGeom prst="rect">
              <a:avLst/>
            </a:prstGeom>
            <a:solidFill>
              <a:srgbClr val="8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2" name="Rectangle 3197"/>
            <p:cNvSpPr>
              <a:spLocks noChangeArrowheads="1"/>
            </p:cNvSpPr>
            <p:nvPr/>
          </p:nvSpPr>
          <p:spPr bwMode="auto">
            <a:xfrm>
              <a:off x="2326" y="3495"/>
              <a:ext cx="26" cy="4"/>
            </a:xfrm>
            <a:prstGeom prst="rect">
              <a:avLst/>
            </a:prstGeom>
            <a:solidFill>
              <a:srgbClr val="8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3" name="Rectangle 3198"/>
            <p:cNvSpPr>
              <a:spLocks noChangeArrowheads="1"/>
            </p:cNvSpPr>
            <p:nvPr/>
          </p:nvSpPr>
          <p:spPr bwMode="auto">
            <a:xfrm>
              <a:off x="2326" y="3499"/>
              <a:ext cx="26" cy="4"/>
            </a:xfrm>
            <a:prstGeom prst="rect">
              <a:avLst/>
            </a:prstGeom>
            <a:solidFill>
              <a:srgbClr val="8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" name="Rectangle 3199"/>
            <p:cNvSpPr>
              <a:spLocks noChangeArrowheads="1"/>
            </p:cNvSpPr>
            <p:nvPr/>
          </p:nvSpPr>
          <p:spPr bwMode="auto">
            <a:xfrm>
              <a:off x="2326" y="3503"/>
              <a:ext cx="26" cy="4"/>
            </a:xfrm>
            <a:prstGeom prst="rect">
              <a:avLst/>
            </a:prstGeom>
            <a:solidFill>
              <a:srgbClr val="8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" name="Rectangle 3200"/>
            <p:cNvSpPr>
              <a:spLocks noChangeArrowheads="1"/>
            </p:cNvSpPr>
            <p:nvPr/>
          </p:nvSpPr>
          <p:spPr bwMode="auto">
            <a:xfrm>
              <a:off x="2326" y="3507"/>
              <a:ext cx="26" cy="4"/>
            </a:xfrm>
            <a:prstGeom prst="rect">
              <a:avLst/>
            </a:prstGeom>
            <a:solidFill>
              <a:srgbClr val="8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3201"/>
            <p:cNvSpPr>
              <a:spLocks noChangeArrowheads="1"/>
            </p:cNvSpPr>
            <p:nvPr/>
          </p:nvSpPr>
          <p:spPr bwMode="auto">
            <a:xfrm>
              <a:off x="2326" y="3511"/>
              <a:ext cx="26" cy="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" name="Rectangle 3202"/>
            <p:cNvSpPr>
              <a:spLocks noChangeArrowheads="1"/>
            </p:cNvSpPr>
            <p:nvPr/>
          </p:nvSpPr>
          <p:spPr bwMode="auto">
            <a:xfrm>
              <a:off x="2326" y="3250"/>
              <a:ext cx="26" cy="2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808" name="Picture 3203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2518" y="3238"/>
              <a:ext cx="21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809" name="Rectangle 3204"/>
            <p:cNvSpPr>
              <a:spLocks noChangeArrowheads="1"/>
            </p:cNvSpPr>
            <p:nvPr/>
          </p:nvSpPr>
          <p:spPr bwMode="auto">
            <a:xfrm>
              <a:off x="2518" y="3238"/>
              <a:ext cx="21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810" name="Picture 3205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491" y="3226"/>
              <a:ext cx="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811" name="Picture 3206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491" y="3226"/>
              <a:ext cx="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812" name="Rectangle 3207"/>
            <p:cNvSpPr>
              <a:spLocks noChangeArrowheads="1"/>
            </p:cNvSpPr>
            <p:nvPr/>
          </p:nvSpPr>
          <p:spPr bwMode="auto">
            <a:xfrm>
              <a:off x="2491" y="3263"/>
              <a:ext cx="48" cy="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3" name="Line 3208"/>
            <p:cNvSpPr>
              <a:spLocks noChangeShapeType="1"/>
            </p:cNvSpPr>
            <p:nvPr/>
          </p:nvSpPr>
          <p:spPr bwMode="auto">
            <a:xfrm>
              <a:off x="2491" y="3226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Line 3209"/>
            <p:cNvSpPr>
              <a:spLocks noChangeShapeType="1"/>
            </p:cNvSpPr>
            <p:nvPr/>
          </p:nvSpPr>
          <p:spPr bwMode="auto">
            <a:xfrm>
              <a:off x="2539" y="3226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Rectangle 3210"/>
            <p:cNvSpPr>
              <a:spLocks noChangeArrowheads="1"/>
            </p:cNvSpPr>
            <p:nvPr/>
          </p:nvSpPr>
          <p:spPr bwMode="auto">
            <a:xfrm>
              <a:off x="2499" y="3270"/>
              <a:ext cx="33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6" name="Rectangle 3211"/>
            <p:cNvSpPr>
              <a:spLocks noChangeArrowheads="1"/>
            </p:cNvSpPr>
            <p:nvPr/>
          </p:nvSpPr>
          <p:spPr bwMode="auto">
            <a:xfrm>
              <a:off x="2499" y="3270"/>
              <a:ext cx="33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7" name="Rectangle 3212"/>
            <p:cNvSpPr>
              <a:spLocks noChangeArrowheads="1"/>
            </p:cNvSpPr>
            <p:nvPr/>
          </p:nvSpPr>
          <p:spPr bwMode="auto">
            <a:xfrm>
              <a:off x="2503" y="3276"/>
              <a:ext cx="8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301" name="Rectangle 3213"/>
          <p:cNvSpPr>
            <a:spLocks noChangeArrowheads="1"/>
          </p:cNvSpPr>
          <p:nvPr/>
        </p:nvSpPr>
        <p:spPr bwMode="auto">
          <a:xfrm>
            <a:off x="3986213" y="5200650"/>
            <a:ext cx="14287" cy="7938"/>
          </a:xfrm>
          <a:prstGeom prst="rect">
            <a:avLst/>
          </a:prstGeom>
          <a:solidFill>
            <a:srgbClr val="9F9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2" name="Rectangle 3214"/>
          <p:cNvSpPr>
            <a:spLocks noChangeArrowheads="1"/>
          </p:cNvSpPr>
          <p:nvPr/>
        </p:nvSpPr>
        <p:spPr bwMode="auto">
          <a:xfrm>
            <a:off x="3971925" y="5195888"/>
            <a:ext cx="0" cy="4762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3" name="Rectangle 3215"/>
          <p:cNvSpPr>
            <a:spLocks noChangeArrowheads="1"/>
          </p:cNvSpPr>
          <p:nvPr/>
        </p:nvSpPr>
        <p:spPr bwMode="auto">
          <a:xfrm>
            <a:off x="3971925" y="5195888"/>
            <a:ext cx="1588" cy="4762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4" name="Rectangle 3216"/>
          <p:cNvSpPr>
            <a:spLocks noChangeArrowheads="1"/>
          </p:cNvSpPr>
          <p:nvPr/>
        </p:nvSpPr>
        <p:spPr bwMode="auto">
          <a:xfrm>
            <a:off x="3971925" y="5195888"/>
            <a:ext cx="1588" cy="4762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5" name="Rectangle 3217"/>
          <p:cNvSpPr>
            <a:spLocks noChangeArrowheads="1"/>
          </p:cNvSpPr>
          <p:nvPr/>
        </p:nvSpPr>
        <p:spPr bwMode="auto">
          <a:xfrm>
            <a:off x="3973513" y="5195888"/>
            <a:ext cx="3175" cy="4762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6" name="Rectangle 3218"/>
          <p:cNvSpPr>
            <a:spLocks noChangeArrowheads="1"/>
          </p:cNvSpPr>
          <p:nvPr/>
        </p:nvSpPr>
        <p:spPr bwMode="auto">
          <a:xfrm>
            <a:off x="3973513" y="5195888"/>
            <a:ext cx="3175" cy="4762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7" name="Rectangle 3219"/>
          <p:cNvSpPr>
            <a:spLocks noChangeArrowheads="1"/>
          </p:cNvSpPr>
          <p:nvPr/>
        </p:nvSpPr>
        <p:spPr bwMode="auto">
          <a:xfrm>
            <a:off x="3976688" y="5195888"/>
            <a:ext cx="1587" cy="4762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8" name="Rectangle 3220"/>
          <p:cNvSpPr>
            <a:spLocks noChangeArrowheads="1"/>
          </p:cNvSpPr>
          <p:nvPr/>
        </p:nvSpPr>
        <p:spPr bwMode="auto">
          <a:xfrm>
            <a:off x="3978275" y="5195888"/>
            <a:ext cx="1588" cy="4762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9" name="Rectangle 3221"/>
          <p:cNvSpPr>
            <a:spLocks noChangeArrowheads="1"/>
          </p:cNvSpPr>
          <p:nvPr/>
        </p:nvSpPr>
        <p:spPr bwMode="auto">
          <a:xfrm>
            <a:off x="3978275" y="5195888"/>
            <a:ext cx="1588" cy="4762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0" name="Rectangle 3222"/>
          <p:cNvSpPr>
            <a:spLocks noChangeArrowheads="1"/>
          </p:cNvSpPr>
          <p:nvPr/>
        </p:nvSpPr>
        <p:spPr bwMode="auto">
          <a:xfrm>
            <a:off x="3979863" y="5195888"/>
            <a:ext cx="1587" cy="4762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1" name="Rectangle 3223"/>
          <p:cNvSpPr>
            <a:spLocks noChangeArrowheads="1"/>
          </p:cNvSpPr>
          <p:nvPr/>
        </p:nvSpPr>
        <p:spPr bwMode="auto">
          <a:xfrm>
            <a:off x="3981450" y="5195888"/>
            <a:ext cx="1588" cy="4762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2" name="Rectangle 3224"/>
          <p:cNvSpPr>
            <a:spLocks noChangeArrowheads="1"/>
          </p:cNvSpPr>
          <p:nvPr/>
        </p:nvSpPr>
        <p:spPr bwMode="auto">
          <a:xfrm>
            <a:off x="3981450" y="5195888"/>
            <a:ext cx="1588" cy="4762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3" name="Rectangle 3225"/>
          <p:cNvSpPr>
            <a:spLocks noChangeArrowheads="1"/>
          </p:cNvSpPr>
          <p:nvPr/>
        </p:nvSpPr>
        <p:spPr bwMode="auto">
          <a:xfrm>
            <a:off x="3983038" y="5195888"/>
            <a:ext cx="1587" cy="4762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4" name="Rectangle 3226"/>
          <p:cNvSpPr>
            <a:spLocks noChangeArrowheads="1"/>
          </p:cNvSpPr>
          <p:nvPr/>
        </p:nvSpPr>
        <p:spPr bwMode="auto">
          <a:xfrm>
            <a:off x="3983038" y="5195888"/>
            <a:ext cx="1587" cy="4762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5" name="Rectangle 3227"/>
          <p:cNvSpPr>
            <a:spLocks noChangeArrowheads="1"/>
          </p:cNvSpPr>
          <p:nvPr/>
        </p:nvSpPr>
        <p:spPr bwMode="auto">
          <a:xfrm>
            <a:off x="3984625" y="5195888"/>
            <a:ext cx="1588" cy="47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6" name="Rectangle 3228"/>
          <p:cNvSpPr>
            <a:spLocks noChangeArrowheads="1"/>
          </p:cNvSpPr>
          <p:nvPr/>
        </p:nvSpPr>
        <p:spPr bwMode="auto">
          <a:xfrm>
            <a:off x="3986213" y="5195888"/>
            <a:ext cx="1587" cy="4762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7" name="Rectangle 3229"/>
          <p:cNvSpPr>
            <a:spLocks noChangeArrowheads="1"/>
          </p:cNvSpPr>
          <p:nvPr/>
        </p:nvSpPr>
        <p:spPr bwMode="auto">
          <a:xfrm>
            <a:off x="3986213" y="5195888"/>
            <a:ext cx="1587" cy="4762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8" name="Rectangle 3230"/>
          <p:cNvSpPr>
            <a:spLocks noChangeArrowheads="1"/>
          </p:cNvSpPr>
          <p:nvPr/>
        </p:nvSpPr>
        <p:spPr bwMode="auto">
          <a:xfrm>
            <a:off x="3987800" y="5195888"/>
            <a:ext cx="1588" cy="4762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9" name="Rectangle 3231"/>
          <p:cNvSpPr>
            <a:spLocks noChangeArrowheads="1"/>
          </p:cNvSpPr>
          <p:nvPr/>
        </p:nvSpPr>
        <p:spPr bwMode="auto">
          <a:xfrm>
            <a:off x="3989388" y="5195888"/>
            <a:ext cx="1587" cy="4762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0" name="Rectangle 3232"/>
          <p:cNvSpPr>
            <a:spLocks noChangeArrowheads="1"/>
          </p:cNvSpPr>
          <p:nvPr/>
        </p:nvSpPr>
        <p:spPr bwMode="auto">
          <a:xfrm>
            <a:off x="3989388" y="5195888"/>
            <a:ext cx="1587" cy="4762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1" name="Rectangle 3233"/>
          <p:cNvSpPr>
            <a:spLocks noChangeArrowheads="1"/>
          </p:cNvSpPr>
          <p:nvPr/>
        </p:nvSpPr>
        <p:spPr bwMode="auto">
          <a:xfrm>
            <a:off x="3990975" y="5195888"/>
            <a:ext cx="0" cy="4762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2" name="Rectangle 3234"/>
          <p:cNvSpPr>
            <a:spLocks noChangeArrowheads="1"/>
          </p:cNvSpPr>
          <p:nvPr/>
        </p:nvSpPr>
        <p:spPr bwMode="auto">
          <a:xfrm>
            <a:off x="3990975" y="5195888"/>
            <a:ext cx="1588" cy="476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3" name="Rectangle 3235"/>
          <p:cNvSpPr>
            <a:spLocks noChangeArrowheads="1"/>
          </p:cNvSpPr>
          <p:nvPr/>
        </p:nvSpPr>
        <p:spPr bwMode="auto">
          <a:xfrm>
            <a:off x="3990975" y="5195888"/>
            <a:ext cx="1588" cy="4762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4" name="Rectangle 3236"/>
          <p:cNvSpPr>
            <a:spLocks noChangeArrowheads="1"/>
          </p:cNvSpPr>
          <p:nvPr/>
        </p:nvSpPr>
        <p:spPr bwMode="auto">
          <a:xfrm>
            <a:off x="3992563" y="5195888"/>
            <a:ext cx="3175" cy="4762"/>
          </a:xfrm>
          <a:prstGeom prst="rect">
            <a:avLst/>
          </a:prstGeom>
          <a:solidFill>
            <a:srgbClr val="C3C3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5" name="Rectangle 3237"/>
          <p:cNvSpPr>
            <a:spLocks noChangeArrowheads="1"/>
          </p:cNvSpPr>
          <p:nvPr/>
        </p:nvSpPr>
        <p:spPr bwMode="auto">
          <a:xfrm>
            <a:off x="3992563" y="5195888"/>
            <a:ext cx="3175" cy="4762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6" name="Rectangle 3238"/>
          <p:cNvSpPr>
            <a:spLocks noChangeArrowheads="1"/>
          </p:cNvSpPr>
          <p:nvPr/>
        </p:nvSpPr>
        <p:spPr bwMode="auto">
          <a:xfrm>
            <a:off x="3995738" y="5195888"/>
            <a:ext cx="1587" cy="4762"/>
          </a:xfrm>
          <a:prstGeom prst="rect">
            <a:avLst/>
          </a:prstGeom>
          <a:solidFill>
            <a:srgbClr val="C7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7" name="Rectangle 3239"/>
          <p:cNvSpPr>
            <a:spLocks noChangeArrowheads="1"/>
          </p:cNvSpPr>
          <p:nvPr/>
        </p:nvSpPr>
        <p:spPr bwMode="auto">
          <a:xfrm>
            <a:off x="3997325" y="5195888"/>
            <a:ext cx="1588" cy="4762"/>
          </a:xfrm>
          <a:prstGeom prst="rect">
            <a:avLst/>
          </a:prstGeom>
          <a:solidFill>
            <a:srgbClr val="C9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8" name="Rectangle 3240"/>
          <p:cNvSpPr>
            <a:spLocks noChangeArrowheads="1"/>
          </p:cNvSpPr>
          <p:nvPr/>
        </p:nvSpPr>
        <p:spPr bwMode="auto">
          <a:xfrm>
            <a:off x="3997325" y="5195888"/>
            <a:ext cx="1588" cy="4762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9" name="Rectangle 3241"/>
          <p:cNvSpPr>
            <a:spLocks noChangeArrowheads="1"/>
          </p:cNvSpPr>
          <p:nvPr/>
        </p:nvSpPr>
        <p:spPr bwMode="auto">
          <a:xfrm>
            <a:off x="3998913" y="5195888"/>
            <a:ext cx="1587" cy="4762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0" name="Rectangle 3242"/>
          <p:cNvSpPr>
            <a:spLocks noChangeArrowheads="1"/>
          </p:cNvSpPr>
          <p:nvPr/>
        </p:nvSpPr>
        <p:spPr bwMode="auto">
          <a:xfrm>
            <a:off x="4000500" y="5195888"/>
            <a:ext cx="1588" cy="4762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1" name="Rectangle 3243"/>
          <p:cNvSpPr>
            <a:spLocks noChangeArrowheads="1"/>
          </p:cNvSpPr>
          <p:nvPr/>
        </p:nvSpPr>
        <p:spPr bwMode="auto">
          <a:xfrm>
            <a:off x="4000500" y="5195888"/>
            <a:ext cx="1588" cy="4762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2" name="Rectangle 3244"/>
          <p:cNvSpPr>
            <a:spLocks noChangeArrowheads="1"/>
          </p:cNvSpPr>
          <p:nvPr/>
        </p:nvSpPr>
        <p:spPr bwMode="auto">
          <a:xfrm>
            <a:off x="4002088" y="5195888"/>
            <a:ext cx="1587" cy="4762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3" name="Rectangle 3245"/>
          <p:cNvSpPr>
            <a:spLocks noChangeArrowheads="1"/>
          </p:cNvSpPr>
          <p:nvPr/>
        </p:nvSpPr>
        <p:spPr bwMode="auto">
          <a:xfrm>
            <a:off x="4002088" y="5195888"/>
            <a:ext cx="1587" cy="4762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4" name="Rectangle 3246"/>
          <p:cNvSpPr>
            <a:spLocks noChangeArrowheads="1"/>
          </p:cNvSpPr>
          <p:nvPr/>
        </p:nvSpPr>
        <p:spPr bwMode="auto">
          <a:xfrm>
            <a:off x="4003675" y="5195888"/>
            <a:ext cx="1588" cy="4762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5" name="Rectangle 3247"/>
          <p:cNvSpPr>
            <a:spLocks noChangeArrowheads="1"/>
          </p:cNvSpPr>
          <p:nvPr/>
        </p:nvSpPr>
        <p:spPr bwMode="auto">
          <a:xfrm>
            <a:off x="4005263" y="5195888"/>
            <a:ext cx="1587" cy="4762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6" name="Rectangle 3248"/>
          <p:cNvSpPr>
            <a:spLocks noChangeArrowheads="1"/>
          </p:cNvSpPr>
          <p:nvPr/>
        </p:nvSpPr>
        <p:spPr bwMode="auto">
          <a:xfrm>
            <a:off x="4005263" y="5195888"/>
            <a:ext cx="1587" cy="4762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7" name="Rectangle 3249"/>
          <p:cNvSpPr>
            <a:spLocks noChangeArrowheads="1"/>
          </p:cNvSpPr>
          <p:nvPr/>
        </p:nvSpPr>
        <p:spPr bwMode="auto">
          <a:xfrm>
            <a:off x="4006850" y="5195888"/>
            <a:ext cx="1588" cy="476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8" name="Rectangle 3250"/>
          <p:cNvSpPr>
            <a:spLocks noChangeArrowheads="1"/>
          </p:cNvSpPr>
          <p:nvPr/>
        </p:nvSpPr>
        <p:spPr bwMode="auto">
          <a:xfrm>
            <a:off x="4008438" y="5195888"/>
            <a:ext cx="1587" cy="4762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9" name="Rectangle 3251"/>
          <p:cNvSpPr>
            <a:spLocks noChangeArrowheads="1"/>
          </p:cNvSpPr>
          <p:nvPr/>
        </p:nvSpPr>
        <p:spPr bwMode="auto">
          <a:xfrm>
            <a:off x="4008438" y="5195888"/>
            <a:ext cx="1587" cy="4762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0" name="Rectangle 3252"/>
          <p:cNvSpPr>
            <a:spLocks noChangeArrowheads="1"/>
          </p:cNvSpPr>
          <p:nvPr/>
        </p:nvSpPr>
        <p:spPr bwMode="auto">
          <a:xfrm>
            <a:off x="4010025" y="5195888"/>
            <a:ext cx="0" cy="4762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1" name="Rectangle 3253"/>
          <p:cNvSpPr>
            <a:spLocks noChangeArrowheads="1"/>
          </p:cNvSpPr>
          <p:nvPr/>
        </p:nvSpPr>
        <p:spPr bwMode="auto">
          <a:xfrm>
            <a:off x="4010025" y="5195888"/>
            <a:ext cx="1588" cy="4762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2" name="Rectangle 3254"/>
          <p:cNvSpPr>
            <a:spLocks noChangeArrowheads="1"/>
          </p:cNvSpPr>
          <p:nvPr/>
        </p:nvSpPr>
        <p:spPr bwMode="auto">
          <a:xfrm>
            <a:off x="4000500" y="5200650"/>
            <a:ext cx="11113" cy="79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3" name="Freeform 3255"/>
          <p:cNvSpPr>
            <a:spLocks/>
          </p:cNvSpPr>
          <p:nvPr/>
        </p:nvSpPr>
        <p:spPr bwMode="auto">
          <a:xfrm>
            <a:off x="3679825" y="5091113"/>
            <a:ext cx="396875" cy="519112"/>
          </a:xfrm>
          <a:custGeom>
            <a:avLst/>
            <a:gdLst>
              <a:gd name="T0" fmla="*/ 52492 w 499"/>
              <a:gd name="T1" fmla="*/ 519112 h 654"/>
              <a:gd name="T2" fmla="*/ 52492 w 499"/>
              <a:gd name="T3" fmla="*/ 504031 h 654"/>
              <a:gd name="T4" fmla="*/ 0 w 499"/>
              <a:gd name="T5" fmla="*/ 504031 h 654"/>
              <a:gd name="T6" fmla="*/ 0 w 499"/>
              <a:gd name="T7" fmla="*/ 53181 h 654"/>
              <a:gd name="T8" fmla="*/ 15111 w 499"/>
              <a:gd name="T9" fmla="*/ 38100 h 654"/>
              <a:gd name="T10" fmla="*/ 52492 w 499"/>
              <a:gd name="T11" fmla="*/ 38100 h 654"/>
              <a:gd name="T12" fmla="*/ 52492 w 499"/>
              <a:gd name="T13" fmla="*/ 30162 h 654"/>
              <a:gd name="T14" fmla="*/ 82715 w 499"/>
              <a:gd name="T15" fmla="*/ 0 h 654"/>
              <a:gd name="T16" fmla="*/ 396875 w 499"/>
              <a:gd name="T17" fmla="*/ 0 h 654"/>
              <a:gd name="T18" fmla="*/ 396875 w 499"/>
              <a:gd name="T19" fmla="*/ 488156 h 654"/>
              <a:gd name="T20" fmla="*/ 365857 w 499"/>
              <a:gd name="T21" fmla="*/ 519112 h 654"/>
              <a:gd name="T22" fmla="*/ 52492 w 499"/>
              <a:gd name="T23" fmla="*/ 519112 h 6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9"/>
              <a:gd name="T37" fmla="*/ 0 h 654"/>
              <a:gd name="T38" fmla="*/ 499 w 499"/>
              <a:gd name="T39" fmla="*/ 654 h 6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9" h="654">
                <a:moveTo>
                  <a:pt x="66" y="654"/>
                </a:moveTo>
                <a:lnTo>
                  <a:pt x="66" y="635"/>
                </a:lnTo>
                <a:lnTo>
                  <a:pt x="0" y="635"/>
                </a:lnTo>
                <a:lnTo>
                  <a:pt x="0" y="67"/>
                </a:lnTo>
                <a:lnTo>
                  <a:pt x="19" y="48"/>
                </a:lnTo>
                <a:lnTo>
                  <a:pt x="66" y="48"/>
                </a:lnTo>
                <a:lnTo>
                  <a:pt x="66" y="38"/>
                </a:lnTo>
                <a:lnTo>
                  <a:pt x="104" y="0"/>
                </a:lnTo>
                <a:lnTo>
                  <a:pt x="499" y="0"/>
                </a:lnTo>
                <a:lnTo>
                  <a:pt x="499" y="615"/>
                </a:lnTo>
                <a:lnTo>
                  <a:pt x="460" y="654"/>
                </a:lnTo>
                <a:lnTo>
                  <a:pt x="66" y="6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4" name="Rectangle 3256"/>
          <p:cNvSpPr>
            <a:spLocks noChangeArrowheads="1"/>
          </p:cNvSpPr>
          <p:nvPr/>
        </p:nvSpPr>
        <p:spPr bwMode="auto">
          <a:xfrm>
            <a:off x="4108450" y="5551488"/>
            <a:ext cx="396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SARA</a:t>
            </a:r>
          </a:p>
        </p:txBody>
      </p:sp>
      <p:sp>
        <p:nvSpPr>
          <p:cNvPr id="39345" name="Freeform 3257"/>
          <p:cNvSpPr>
            <a:spLocks noEditPoints="1"/>
          </p:cNvSpPr>
          <p:nvPr/>
        </p:nvSpPr>
        <p:spPr bwMode="auto">
          <a:xfrm>
            <a:off x="4665663" y="5749925"/>
            <a:ext cx="377825" cy="28575"/>
          </a:xfrm>
          <a:custGeom>
            <a:avLst/>
            <a:gdLst>
              <a:gd name="T0" fmla="*/ 0 w 477"/>
              <a:gd name="T1" fmla="*/ 1633 h 35"/>
              <a:gd name="T2" fmla="*/ 0 w 477"/>
              <a:gd name="T3" fmla="*/ 12246 h 35"/>
              <a:gd name="T4" fmla="*/ 13465 w 477"/>
              <a:gd name="T5" fmla="*/ 12246 h 35"/>
              <a:gd name="T6" fmla="*/ 13465 w 477"/>
              <a:gd name="T7" fmla="*/ 1633 h 35"/>
              <a:gd name="T8" fmla="*/ 0 w 477"/>
              <a:gd name="T9" fmla="*/ 1633 h 35"/>
              <a:gd name="T10" fmla="*/ 55446 w 477"/>
              <a:gd name="T11" fmla="*/ 17145 h 35"/>
              <a:gd name="T12" fmla="*/ 55446 w 477"/>
              <a:gd name="T13" fmla="*/ 28575 h 35"/>
              <a:gd name="T14" fmla="*/ 68119 w 477"/>
              <a:gd name="T15" fmla="*/ 28575 h 35"/>
              <a:gd name="T16" fmla="*/ 68119 w 477"/>
              <a:gd name="T17" fmla="*/ 17145 h 35"/>
              <a:gd name="T18" fmla="*/ 55446 w 477"/>
              <a:gd name="T19" fmla="*/ 17145 h 35"/>
              <a:gd name="T20" fmla="*/ 243170 w 477"/>
              <a:gd name="T21" fmla="*/ 17145 h 35"/>
              <a:gd name="T22" fmla="*/ 243170 w 477"/>
              <a:gd name="T23" fmla="*/ 28575 h 35"/>
              <a:gd name="T24" fmla="*/ 229705 w 477"/>
              <a:gd name="T25" fmla="*/ 28575 h 35"/>
              <a:gd name="T26" fmla="*/ 229705 w 477"/>
              <a:gd name="T27" fmla="*/ 17145 h 35"/>
              <a:gd name="T28" fmla="*/ 243170 w 477"/>
              <a:gd name="T29" fmla="*/ 17145 h 35"/>
              <a:gd name="T30" fmla="*/ 259012 w 477"/>
              <a:gd name="T31" fmla="*/ 17145 h 35"/>
              <a:gd name="T32" fmla="*/ 259012 w 477"/>
              <a:gd name="T33" fmla="*/ 28575 h 35"/>
              <a:gd name="T34" fmla="*/ 271686 w 477"/>
              <a:gd name="T35" fmla="*/ 28575 h 35"/>
              <a:gd name="T36" fmla="*/ 271686 w 477"/>
              <a:gd name="T37" fmla="*/ 17145 h 35"/>
              <a:gd name="T38" fmla="*/ 259012 w 477"/>
              <a:gd name="T39" fmla="*/ 17145 h 35"/>
              <a:gd name="T40" fmla="*/ 336637 w 477"/>
              <a:gd name="T41" fmla="*/ 17145 h 35"/>
              <a:gd name="T42" fmla="*/ 336637 w 477"/>
              <a:gd name="T43" fmla="*/ 28575 h 35"/>
              <a:gd name="T44" fmla="*/ 350102 w 477"/>
              <a:gd name="T45" fmla="*/ 28575 h 35"/>
              <a:gd name="T46" fmla="*/ 350102 w 477"/>
              <a:gd name="T47" fmla="*/ 17145 h 35"/>
              <a:gd name="T48" fmla="*/ 336637 w 477"/>
              <a:gd name="T49" fmla="*/ 17145 h 35"/>
              <a:gd name="T50" fmla="*/ 365152 w 477"/>
              <a:gd name="T51" fmla="*/ 0 h 35"/>
              <a:gd name="T52" fmla="*/ 365152 w 477"/>
              <a:gd name="T53" fmla="*/ 9797 h 35"/>
              <a:gd name="T54" fmla="*/ 377825 w 477"/>
              <a:gd name="T55" fmla="*/ 9797 h 35"/>
              <a:gd name="T56" fmla="*/ 377825 w 477"/>
              <a:gd name="T57" fmla="*/ 0 h 35"/>
              <a:gd name="T58" fmla="*/ 365152 w 477"/>
              <a:gd name="T59" fmla="*/ 0 h 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7"/>
              <a:gd name="T91" fmla="*/ 0 h 35"/>
              <a:gd name="T92" fmla="*/ 477 w 477"/>
              <a:gd name="T93" fmla="*/ 35 h 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7" h="35">
                <a:moveTo>
                  <a:pt x="0" y="2"/>
                </a:moveTo>
                <a:lnTo>
                  <a:pt x="0" y="15"/>
                </a:lnTo>
                <a:lnTo>
                  <a:pt x="17" y="15"/>
                </a:lnTo>
                <a:lnTo>
                  <a:pt x="17" y="2"/>
                </a:lnTo>
                <a:lnTo>
                  <a:pt x="0" y="2"/>
                </a:lnTo>
                <a:close/>
                <a:moveTo>
                  <a:pt x="70" y="21"/>
                </a:moveTo>
                <a:lnTo>
                  <a:pt x="70" y="35"/>
                </a:lnTo>
                <a:lnTo>
                  <a:pt x="86" y="35"/>
                </a:lnTo>
                <a:lnTo>
                  <a:pt x="86" y="21"/>
                </a:lnTo>
                <a:lnTo>
                  <a:pt x="70" y="21"/>
                </a:lnTo>
                <a:close/>
                <a:moveTo>
                  <a:pt x="307" y="21"/>
                </a:moveTo>
                <a:lnTo>
                  <a:pt x="307" y="35"/>
                </a:lnTo>
                <a:lnTo>
                  <a:pt x="290" y="35"/>
                </a:lnTo>
                <a:lnTo>
                  <a:pt x="290" y="21"/>
                </a:lnTo>
                <a:lnTo>
                  <a:pt x="307" y="21"/>
                </a:lnTo>
                <a:close/>
                <a:moveTo>
                  <a:pt x="327" y="21"/>
                </a:moveTo>
                <a:lnTo>
                  <a:pt x="327" y="35"/>
                </a:lnTo>
                <a:lnTo>
                  <a:pt x="343" y="35"/>
                </a:lnTo>
                <a:lnTo>
                  <a:pt x="343" y="21"/>
                </a:lnTo>
                <a:lnTo>
                  <a:pt x="327" y="21"/>
                </a:lnTo>
                <a:close/>
                <a:moveTo>
                  <a:pt x="425" y="21"/>
                </a:moveTo>
                <a:lnTo>
                  <a:pt x="425" y="35"/>
                </a:lnTo>
                <a:lnTo>
                  <a:pt x="442" y="35"/>
                </a:lnTo>
                <a:lnTo>
                  <a:pt x="442" y="21"/>
                </a:lnTo>
                <a:lnTo>
                  <a:pt x="425" y="21"/>
                </a:lnTo>
                <a:close/>
                <a:moveTo>
                  <a:pt x="461" y="0"/>
                </a:moveTo>
                <a:lnTo>
                  <a:pt x="461" y="12"/>
                </a:lnTo>
                <a:lnTo>
                  <a:pt x="477" y="12"/>
                </a:lnTo>
                <a:lnTo>
                  <a:pt x="477" y="0"/>
                </a:ln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6" name="Rectangle 3258"/>
          <p:cNvSpPr>
            <a:spLocks noChangeArrowheads="1"/>
          </p:cNvSpPr>
          <p:nvPr/>
        </p:nvSpPr>
        <p:spPr bwMode="auto">
          <a:xfrm>
            <a:off x="4665663" y="5751513"/>
            <a:ext cx="11112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7" name="Rectangle 3259"/>
          <p:cNvSpPr>
            <a:spLocks noChangeArrowheads="1"/>
          </p:cNvSpPr>
          <p:nvPr/>
        </p:nvSpPr>
        <p:spPr bwMode="auto">
          <a:xfrm>
            <a:off x="4719638" y="5767388"/>
            <a:ext cx="12700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8" name="Rectangle 3260"/>
          <p:cNvSpPr>
            <a:spLocks noChangeArrowheads="1"/>
          </p:cNvSpPr>
          <p:nvPr/>
        </p:nvSpPr>
        <p:spPr bwMode="auto">
          <a:xfrm>
            <a:off x="4895850" y="5767388"/>
            <a:ext cx="11113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9" name="Rectangle 3261"/>
          <p:cNvSpPr>
            <a:spLocks noChangeArrowheads="1"/>
          </p:cNvSpPr>
          <p:nvPr/>
        </p:nvSpPr>
        <p:spPr bwMode="auto">
          <a:xfrm>
            <a:off x="4924425" y="5767388"/>
            <a:ext cx="12700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0" name="Rectangle 3262"/>
          <p:cNvSpPr>
            <a:spLocks noChangeArrowheads="1"/>
          </p:cNvSpPr>
          <p:nvPr/>
        </p:nvSpPr>
        <p:spPr bwMode="auto">
          <a:xfrm>
            <a:off x="5000625" y="5767388"/>
            <a:ext cx="14288" cy="1111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1" name="Rectangle 3263"/>
          <p:cNvSpPr>
            <a:spLocks noChangeArrowheads="1"/>
          </p:cNvSpPr>
          <p:nvPr/>
        </p:nvSpPr>
        <p:spPr bwMode="auto">
          <a:xfrm>
            <a:off x="5030788" y="5749925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2" name="Freeform 3264"/>
          <p:cNvSpPr>
            <a:spLocks/>
          </p:cNvSpPr>
          <p:nvPr/>
        </p:nvSpPr>
        <p:spPr bwMode="auto">
          <a:xfrm>
            <a:off x="5021263" y="5253038"/>
            <a:ext cx="31750" cy="519112"/>
          </a:xfrm>
          <a:custGeom>
            <a:avLst/>
            <a:gdLst>
              <a:gd name="T0" fmla="*/ 0 w 38"/>
              <a:gd name="T1" fmla="*/ 519112 h 654"/>
              <a:gd name="T2" fmla="*/ 31750 w 38"/>
              <a:gd name="T3" fmla="*/ 488950 h 654"/>
              <a:gd name="T4" fmla="*/ 31750 w 38"/>
              <a:gd name="T5" fmla="*/ 0 h 654"/>
              <a:gd name="T6" fmla="*/ 0 w 38"/>
              <a:gd name="T7" fmla="*/ 30956 h 654"/>
              <a:gd name="T8" fmla="*/ 0 w 38"/>
              <a:gd name="T9" fmla="*/ 519112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654"/>
              <a:gd name="T17" fmla="*/ 38 w 38"/>
              <a:gd name="T18" fmla="*/ 654 h 6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654">
                <a:moveTo>
                  <a:pt x="0" y="654"/>
                </a:moveTo>
                <a:lnTo>
                  <a:pt x="38" y="616"/>
                </a:lnTo>
                <a:lnTo>
                  <a:pt x="38" y="0"/>
                </a:lnTo>
                <a:lnTo>
                  <a:pt x="0" y="39"/>
                </a:lnTo>
                <a:lnTo>
                  <a:pt x="0" y="654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3" name="Freeform 3265"/>
          <p:cNvSpPr>
            <a:spLocks/>
          </p:cNvSpPr>
          <p:nvPr/>
        </p:nvSpPr>
        <p:spPr bwMode="auto">
          <a:xfrm>
            <a:off x="4916488" y="5254625"/>
            <a:ext cx="136525" cy="28575"/>
          </a:xfrm>
          <a:custGeom>
            <a:avLst/>
            <a:gdLst>
              <a:gd name="T0" fmla="*/ 0 w 173"/>
              <a:gd name="T1" fmla="*/ 28575 h 38"/>
              <a:gd name="T2" fmla="*/ 30777 w 173"/>
              <a:gd name="T3" fmla="*/ 0 h 38"/>
              <a:gd name="T4" fmla="*/ 136525 w 173"/>
              <a:gd name="T5" fmla="*/ 0 h 38"/>
              <a:gd name="T6" fmla="*/ 106537 w 173"/>
              <a:gd name="T7" fmla="*/ 28575 h 38"/>
              <a:gd name="T8" fmla="*/ 0 w 173"/>
              <a:gd name="T9" fmla="*/ 28575 h 38"/>
              <a:gd name="T10" fmla="*/ 0 w 173"/>
              <a:gd name="T11" fmla="*/ 28575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"/>
              <a:gd name="T19" fmla="*/ 0 h 38"/>
              <a:gd name="T20" fmla="*/ 173 w 17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" h="38">
                <a:moveTo>
                  <a:pt x="0" y="38"/>
                </a:moveTo>
                <a:lnTo>
                  <a:pt x="39" y="0"/>
                </a:lnTo>
                <a:lnTo>
                  <a:pt x="173" y="0"/>
                </a:lnTo>
                <a:lnTo>
                  <a:pt x="135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4" name="Freeform 3266"/>
          <p:cNvSpPr>
            <a:spLocks/>
          </p:cNvSpPr>
          <p:nvPr/>
        </p:nvSpPr>
        <p:spPr bwMode="auto">
          <a:xfrm>
            <a:off x="4657725" y="5292725"/>
            <a:ext cx="53975" cy="14288"/>
          </a:xfrm>
          <a:custGeom>
            <a:avLst/>
            <a:gdLst>
              <a:gd name="T0" fmla="*/ 0 w 68"/>
              <a:gd name="T1" fmla="*/ 14288 h 19"/>
              <a:gd name="T2" fmla="*/ 15081 w 68"/>
              <a:gd name="T3" fmla="*/ 0 h 19"/>
              <a:gd name="T4" fmla="*/ 53975 w 68"/>
              <a:gd name="T5" fmla="*/ 0 h 19"/>
              <a:gd name="T6" fmla="*/ 53975 w 68"/>
              <a:gd name="T7" fmla="*/ 14288 h 19"/>
              <a:gd name="T8" fmla="*/ 0 w 68"/>
              <a:gd name="T9" fmla="*/ 14288 h 19"/>
              <a:gd name="T10" fmla="*/ 0 w 68"/>
              <a:gd name="T11" fmla="*/ 14288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19"/>
              <a:gd name="T20" fmla="*/ 68 w 6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19">
                <a:moveTo>
                  <a:pt x="0" y="19"/>
                </a:moveTo>
                <a:lnTo>
                  <a:pt x="19" y="0"/>
                </a:lnTo>
                <a:lnTo>
                  <a:pt x="68" y="0"/>
                </a:lnTo>
                <a:lnTo>
                  <a:pt x="68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5" name="Freeform 3267"/>
          <p:cNvSpPr>
            <a:spLocks/>
          </p:cNvSpPr>
          <p:nvPr/>
        </p:nvSpPr>
        <p:spPr bwMode="auto">
          <a:xfrm>
            <a:off x="4711700" y="5254625"/>
            <a:ext cx="233363" cy="28575"/>
          </a:xfrm>
          <a:custGeom>
            <a:avLst/>
            <a:gdLst>
              <a:gd name="T0" fmla="*/ 0 w 298"/>
              <a:gd name="T1" fmla="*/ 28575 h 38"/>
              <a:gd name="T2" fmla="*/ 29758 w 298"/>
              <a:gd name="T3" fmla="*/ 0 h 38"/>
              <a:gd name="T4" fmla="*/ 233363 w 298"/>
              <a:gd name="T5" fmla="*/ 0 h 38"/>
              <a:gd name="T6" fmla="*/ 202822 w 298"/>
              <a:gd name="T7" fmla="*/ 28575 h 38"/>
              <a:gd name="T8" fmla="*/ 0 w 298"/>
              <a:gd name="T9" fmla="*/ 28575 h 38"/>
              <a:gd name="T10" fmla="*/ 0 w 298"/>
              <a:gd name="T11" fmla="*/ 28575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8"/>
              <a:gd name="T20" fmla="*/ 298 w 29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8">
                <a:moveTo>
                  <a:pt x="0" y="38"/>
                </a:moveTo>
                <a:lnTo>
                  <a:pt x="38" y="0"/>
                </a:lnTo>
                <a:lnTo>
                  <a:pt x="298" y="0"/>
                </a:lnTo>
                <a:lnTo>
                  <a:pt x="25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6" name="Rectangle 3268"/>
          <p:cNvSpPr>
            <a:spLocks noChangeArrowheads="1"/>
          </p:cNvSpPr>
          <p:nvPr/>
        </p:nvSpPr>
        <p:spPr bwMode="auto">
          <a:xfrm>
            <a:off x="4656138" y="5253038"/>
            <a:ext cx="396875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7" name="Rectangle 3269"/>
          <p:cNvSpPr>
            <a:spLocks noChangeArrowheads="1"/>
          </p:cNvSpPr>
          <p:nvPr/>
        </p:nvSpPr>
        <p:spPr bwMode="auto">
          <a:xfrm>
            <a:off x="4656138" y="5254625"/>
            <a:ext cx="396875" cy="1588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8" name="Rectangle 3270"/>
          <p:cNvSpPr>
            <a:spLocks noChangeArrowheads="1"/>
          </p:cNvSpPr>
          <p:nvPr/>
        </p:nvSpPr>
        <p:spPr bwMode="auto">
          <a:xfrm>
            <a:off x="4656138" y="5254625"/>
            <a:ext cx="396875" cy="158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9" name="Rectangle 3271"/>
          <p:cNvSpPr>
            <a:spLocks noChangeArrowheads="1"/>
          </p:cNvSpPr>
          <p:nvPr/>
        </p:nvSpPr>
        <p:spPr bwMode="auto">
          <a:xfrm>
            <a:off x="4656138" y="5256213"/>
            <a:ext cx="396875" cy="1587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0" name="Rectangle 3272"/>
          <p:cNvSpPr>
            <a:spLocks noChangeArrowheads="1"/>
          </p:cNvSpPr>
          <p:nvPr/>
        </p:nvSpPr>
        <p:spPr bwMode="auto">
          <a:xfrm>
            <a:off x="4656138" y="5256213"/>
            <a:ext cx="396875" cy="158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1" name="Rectangle 3273"/>
          <p:cNvSpPr>
            <a:spLocks noChangeArrowheads="1"/>
          </p:cNvSpPr>
          <p:nvPr/>
        </p:nvSpPr>
        <p:spPr bwMode="auto">
          <a:xfrm>
            <a:off x="4656138" y="5257800"/>
            <a:ext cx="396875" cy="1588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2" name="Rectangle 3274"/>
          <p:cNvSpPr>
            <a:spLocks noChangeArrowheads="1"/>
          </p:cNvSpPr>
          <p:nvPr/>
        </p:nvSpPr>
        <p:spPr bwMode="auto">
          <a:xfrm>
            <a:off x="4656138" y="5259388"/>
            <a:ext cx="396875" cy="1587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3" name="Rectangle 3275"/>
          <p:cNvSpPr>
            <a:spLocks noChangeArrowheads="1"/>
          </p:cNvSpPr>
          <p:nvPr/>
        </p:nvSpPr>
        <p:spPr bwMode="auto">
          <a:xfrm>
            <a:off x="4656138" y="5259388"/>
            <a:ext cx="396875" cy="15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4" name="Rectangle 3276"/>
          <p:cNvSpPr>
            <a:spLocks noChangeArrowheads="1"/>
          </p:cNvSpPr>
          <p:nvPr/>
        </p:nvSpPr>
        <p:spPr bwMode="auto">
          <a:xfrm>
            <a:off x="4656138" y="5260975"/>
            <a:ext cx="396875" cy="1588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5" name="Rectangle 3277"/>
          <p:cNvSpPr>
            <a:spLocks noChangeArrowheads="1"/>
          </p:cNvSpPr>
          <p:nvPr/>
        </p:nvSpPr>
        <p:spPr bwMode="auto">
          <a:xfrm>
            <a:off x="4656138" y="5262563"/>
            <a:ext cx="396875" cy="1587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6" name="Rectangle 3278"/>
          <p:cNvSpPr>
            <a:spLocks noChangeArrowheads="1"/>
          </p:cNvSpPr>
          <p:nvPr/>
        </p:nvSpPr>
        <p:spPr bwMode="auto">
          <a:xfrm>
            <a:off x="4656138" y="5262563"/>
            <a:ext cx="396875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7" name="Rectangle 3279"/>
          <p:cNvSpPr>
            <a:spLocks noChangeArrowheads="1"/>
          </p:cNvSpPr>
          <p:nvPr/>
        </p:nvSpPr>
        <p:spPr bwMode="auto">
          <a:xfrm>
            <a:off x="4656138" y="5264150"/>
            <a:ext cx="396875" cy="1588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8" name="Rectangle 3280"/>
          <p:cNvSpPr>
            <a:spLocks noChangeArrowheads="1"/>
          </p:cNvSpPr>
          <p:nvPr/>
        </p:nvSpPr>
        <p:spPr bwMode="auto">
          <a:xfrm>
            <a:off x="4656138" y="5264150"/>
            <a:ext cx="396875" cy="1588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9" name="Rectangle 3281"/>
          <p:cNvSpPr>
            <a:spLocks noChangeArrowheads="1"/>
          </p:cNvSpPr>
          <p:nvPr/>
        </p:nvSpPr>
        <p:spPr bwMode="auto">
          <a:xfrm>
            <a:off x="4656138" y="5265738"/>
            <a:ext cx="396875" cy="1587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0" name="Rectangle 3282"/>
          <p:cNvSpPr>
            <a:spLocks noChangeArrowheads="1"/>
          </p:cNvSpPr>
          <p:nvPr/>
        </p:nvSpPr>
        <p:spPr bwMode="auto">
          <a:xfrm>
            <a:off x="4656138" y="5267325"/>
            <a:ext cx="396875" cy="1588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1" name="Rectangle 3283"/>
          <p:cNvSpPr>
            <a:spLocks noChangeArrowheads="1"/>
          </p:cNvSpPr>
          <p:nvPr/>
        </p:nvSpPr>
        <p:spPr bwMode="auto">
          <a:xfrm>
            <a:off x="4656138" y="5267325"/>
            <a:ext cx="396875" cy="1588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2" name="Rectangle 3284"/>
          <p:cNvSpPr>
            <a:spLocks noChangeArrowheads="1"/>
          </p:cNvSpPr>
          <p:nvPr/>
        </p:nvSpPr>
        <p:spPr bwMode="auto">
          <a:xfrm>
            <a:off x="4656138" y="5268913"/>
            <a:ext cx="396875" cy="1587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3" name="Rectangle 3285"/>
          <p:cNvSpPr>
            <a:spLocks noChangeArrowheads="1"/>
          </p:cNvSpPr>
          <p:nvPr/>
        </p:nvSpPr>
        <p:spPr bwMode="auto">
          <a:xfrm>
            <a:off x="4656138" y="5270500"/>
            <a:ext cx="396875" cy="1588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4" name="Rectangle 3286"/>
          <p:cNvSpPr>
            <a:spLocks noChangeArrowheads="1"/>
          </p:cNvSpPr>
          <p:nvPr/>
        </p:nvSpPr>
        <p:spPr bwMode="auto">
          <a:xfrm>
            <a:off x="4656138" y="5270500"/>
            <a:ext cx="396875" cy="1588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5" name="Rectangle 3287"/>
          <p:cNvSpPr>
            <a:spLocks noChangeArrowheads="1"/>
          </p:cNvSpPr>
          <p:nvPr/>
        </p:nvSpPr>
        <p:spPr bwMode="auto">
          <a:xfrm>
            <a:off x="4656138" y="5272088"/>
            <a:ext cx="396875" cy="1587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6" name="Rectangle 3288"/>
          <p:cNvSpPr>
            <a:spLocks noChangeArrowheads="1"/>
          </p:cNvSpPr>
          <p:nvPr/>
        </p:nvSpPr>
        <p:spPr bwMode="auto">
          <a:xfrm>
            <a:off x="4656138" y="5273675"/>
            <a:ext cx="396875" cy="1588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7" name="Rectangle 3289"/>
          <p:cNvSpPr>
            <a:spLocks noChangeArrowheads="1"/>
          </p:cNvSpPr>
          <p:nvPr/>
        </p:nvSpPr>
        <p:spPr bwMode="auto">
          <a:xfrm>
            <a:off x="4656138" y="5273675"/>
            <a:ext cx="396875" cy="1588"/>
          </a:xfrm>
          <a:prstGeom prst="rect">
            <a:avLst/>
          </a:prstGeom>
          <a:solidFill>
            <a:srgbClr val="C9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8" name="Rectangle 3290"/>
          <p:cNvSpPr>
            <a:spLocks noChangeArrowheads="1"/>
          </p:cNvSpPr>
          <p:nvPr/>
        </p:nvSpPr>
        <p:spPr bwMode="auto">
          <a:xfrm>
            <a:off x="4656138" y="5275263"/>
            <a:ext cx="396875" cy="1587"/>
          </a:xfrm>
          <a:prstGeom prst="rect">
            <a:avLst/>
          </a:prstGeom>
          <a:solidFill>
            <a:srgbClr val="C7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9" name="Rectangle 3291"/>
          <p:cNvSpPr>
            <a:spLocks noChangeArrowheads="1"/>
          </p:cNvSpPr>
          <p:nvPr/>
        </p:nvSpPr>
        <p:spPr bwMode="auto">
          <a:xfrm>
            <a:off x="4656138" y="5275263"/>
            <a:ext cx="396875" cy="15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0" name="Rectangle 3292"/>
          <p:cNvSpPr>
            <a:spLocks noChangeArrowheads="1"/>
          </p:cNvSpPr>
          <p:nvPr/>
        </p:nvSpPr>
        <p:spPr bwMode="auto">
          <a:xfrm>
            <a:off x="4656138" y="5276850"/>
            <a:ext cx="396875" cy="1588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1" name="Rectangle 3293"/>
          <p:cNvSpPr>
            <a:spLocks noChangeArrowheads="1"/>
          </p:cNvSpPr>
          <p:nvPr/>
        </p:nvSpPr>
        <p:spPr bwMode="auto">
          <a:xfrm>
            <a:off x="4656138" y="5278438"/>
            <a:ext cx="396875" cy="1587"/>
          </a:xfrm>
          <a:prstGeom prst="rect">
            <a:avLst/>
          </a:prstGeom>
          <a:solidFill>
            <a:srgbClr val="C3C3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2" name="Rectangle 3294"/>
          <p:cNvSpPr>
            <a:spLocks noChangeArrowheads="1"/>
          </p:cNvSpPr>
          <p:nvPr/>
        </p:nvSpPr>
        <p:spPr bwMode="auto">
          <a:xfrm>
            <a:off x="4656138" y="5278438"/>
            <a:ext cx="396875" cy="15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3" name="Rectangle 3295"/>
          <p:cNvSpPr>
            <a:spLocks noChangeArrowheads="1"/>
          </p:cNvSpPr>
          <p:nvPr/>
        </p:nvSpPr>
        <p:spPr bwMode="auto">
          <a:xfrm>
            <a:off x="4656138" y="5280025"/>
            <a:ext cx="396875" cy="15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4" name="Rectangle 3296"/>
          <p:cNvSpPr>
            <a:spLocks noChangeArrowheads="1"/>
          </p:cNvSpPr>
          <p:nvPr/>
        </p:nvSpPr>
        <p:spPr bwMode="auto">
          <a:xfrm>
            <a:off x="4656138" y="5281613"/>
            <a:ext cx="396875" cy="1587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5" name="Rectangle 3297"/>
          <p:cNvSpPr>
            <a:spLocks noChangeArrowheads="1"/>
          </p:cNvSpPr>
          <p:nvPr/>
        </p:nvSpPr>
        <p:spPr bwMode="auto">
          <a:xfrm>
            <a:off x="4656138" y="5281613"/>
            <a:ext cx="396875" cy="1587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6" name="Rectangle 3298"/>
          <p:cNvSpPr>
            <a:spLocks noChangeArrowheads="1"/>
          </p:cNvSpPr>
          <p:nvPr/>
        </p:nvSpPr>
        <p:spPr bwMode="auto">
          <a:xfrm>
            <a:off x="4656138" y="5283200"/>
            <a:ext cx="396875" cy="1588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7" name="Rectangle 3299"/>
          <p:cNvSpPr>
            <a:spLocks noChangeArrowheads="1"/>
          </p:cNvSpPr>
          <p:nvPr/>
        </p:nvSpPr>
        <p:spPr bwMode="auto">
          <a:xfrm>
            <a:off x="4656138" y="5283200"/>
            <a:ext cx="396875" cy="1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8" name="Rectangle 3300"/>
          <p:cNvSpPr>
            <a:spLocks noChangeArrowheads="1"/>
          </p:cNvSpPr>
          <p:nvPr/>
        </p:nvSpPr>
        <p:spPr bwMode="auto">
          <a:xfrm>
            <a:off x="4656138" y="5284788"/>
            <a:ext cx="396875" cy="1587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9" name="Rectangle 3301"/>
          <p:cNvSpPr>
            <a:spLocks noChangeArrowheads="1"/>
          </p:cNvSpPr>
          <p:nvPr/>
        </p:nvSpPr>
        <p:spPr bwMode="auto">
          <a:xfrm>
            <a:off x="4656138" y="5286375"/>
            <a:ext cx="396875" cy="1588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0" name="Rectangle 3302"/>
          <p:cNvSpPr>
            <a:spLocks noChangeArrowheads="1"/>
          </p:cNvSpPr>
          <p:nvPr/>
        </p:nvSpPr>
        <p:spPr bwMode="auto">
          <a:xfrm>
            <a:off x="4656138" y="5286375"/>
            <a:ext cx="396875" cy="1588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1" name="Rectangle 3303"/>
          <p:cNvSpPr>
            <a:spLocks noChangeArrowheads="1"/>
          </p:cNvSpPr>
          <p:nvPr/>
        </p:nvSpPr>
        <p:spPr bwMode="auto">
          <a:xfrm>
            <a:off x="4656138" y="5287963"/>
            <a:ext cx="396875" cy="158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2" name="Rectangle 3304"/>
          <p:cNvSpPr>
            <a:spLocks noChangeArrowheads="1"/>
          </p:cNvSpPr>
          <p:nvPr/>
        </p:nvSpPr>
        <p:spPr bwMode="auto">
          <a:xfrm>
            <a:off x="4656138" y="5289550"/>
            <a:ext cx="396875" cy="1588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3" name="Rectangle 3305"/>
          <p:cNvSpPr>
            <a:spLocks noChangeArrowheads="1"/>
          </p:cNvSpPr>
          <p:nvPr/>
        </p:nvSpPr>
        <p:spPr bwMode="auto">
          <a:xfrm>
            <a:off x="4656138" y="5289550"/>
            <a:ext cx="396875" cy="158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4" name="Rectangle 3306"/>
          <p:cNvSpPr>
            <a:spLocks noChangeArrowheads="1"/>
          </p:cNvSpPr>
          <p:nvPr/>
        </p:nvSpPr>
        <p:spPr bwMode="auto">
          <a:xfrm>
            <a:off x="4656138" y="5291138"/>
            <a:ext cx="396875" cy="1587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5" name="Rectangle 3307"/>
          <p:cNvSpPr>
            <a:spLocks noChangeArrowheads="1"/>
          </p:cNvSpPr>
          <p:nvPr/>
        </p:nvSpPr>
        <p:spPr bwMode="auto">
          <a:xfrm>
            <a:off x="4656138" y="5292725"/>
            <a:ext cx="396875" cy="1588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6" name="Rectangle 3308"/>
          <p:cNvSpPr>
            <a:spLocks noChangeArrowheads="1"/>
          </p:cNvSpPr>
          <p:nvPr/>
        </p:nvSpPr>
        <p:spPr bwMode="auto">
          <a:xfrm>
            <a:off x="4656138" y="5292725"/>
            <a:ext cx="396875" cy="1588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7" name="Rectangle 3309"/>
          <p:cNvSpPr>
            <a:spLocks noChangeArrowheads="1"/>
          </p:cNvSpPr>
          <p:nvPr/>
        </p:nvSpPr>
        <p:spPr bwMode="auto">
          <a:xfrm>
            <a:off x="4656138" y="5294313"/>
            <a:ext cx="396875" cy="1587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8" name="Rectangle 3310"/>
          <p:cNvSpPr>
            <a:spLocks noChangeArrowheads="1"/>
          </p:cNvSpPr>
          <p:nvPr/>
        </p:nvSpPr>
        <p:spPr bwMode="auto">
          <a:xfrm>
            <a:off x="4656138" y="5294313"/>
            <a:ext cx="396875" cy="1587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9" name="Rectangle 3311"/>
          <p:cNvSpPr>
            <a:spLocks noChangeArrowheads="1"/>
          </p:cNvSpPr>
          <p:nvPr/>
        </p:nvSpPr>
        <p:spPr bwMode="auto">
          <a:xfrm>
            <a:off x="4656138" y="5295900"/>
            <a:ext cx="396875" cy="1588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0" name="Rectangle 3312"/>
          <p:cNvSpPr>
            <a:spLocks noChangeArrowheads="1"/>
          </p:cNvSpPr>
          <p:nvPr/>
        </p:nvSpPr>
        <p:spPr bwMode="auto">
          <a:xfrm>
            <a:off x="4656138" y="5297488"/>
            <a:ext cx="396875" cy="1587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1" name="Rectangle 3313"/>
          <p:cNvSpPr>
            <a:spLocks noChangeArrowheads="1"/>
          </p:cNvSpPr>
          <p:nvPr/>
        </p:nvSpPr>
        <p:spPr bwMode="auto">
          <a:xfrm>
            <a:off x="4656138" y="5297488"/>
            <a:ext cx="396875" cy="1587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2" name="Rectangle 3314"/>
          <p:cNvSpPr>
            <a:spLocks noChangeArrowheads="1"/>
          </p:cNvSpPr>
          <p:nvPr/>
        </p:nvSpPr>
        <p:spPr bwMode="auto">
          <a:xfrm>
            <a:off x="4656138" y="5299075"/>
            <a:ext cx="396875" cy="1588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3" name="Rectangle 3315"/>
          <p:cNvSpPr>
            <a:spLocks noChangeArrowheads="1"/>
          </p:cNvSpPr>
          <p:nvPr/>
        </p:nvSpPr>
        <p:spPr bwMode="auto">
          <a:xfrm>
            <a:off x="4656138" y="5300663"/>
            <a:ext cx="396875" cy="1587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4" name="Rectangle 3316"/>
          <p:cNvSpPr>
            <a:spLocks noChangeArrowheads="1"/>
          </p:cNvSpPr>
          <p:nvPr/>
        </p:nvSpPr>
        <p:spPr bwMode="auto">
          <a:xfrm>
            <a:off x="4656138" y="5300663"/>
            <a:ext cx="396875" cy="1587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5" name="Rectangle 3317"/>
          <p:cNvSpPr>
            <a:spLocks noChangeArrowheads="1"/>
          </p:cNvSpPr>
          <p:nvPr/>
        </p:nvSpPr>
        <p:spPr bwMode="auto">
          <a:xfrm>
            <a:off x="4656138" y="5302250"/>
            <a:ext cx="396875" cy="1588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6" name="Rectangle 3318"/>
          <p:cNvSpPr>
            <a:spLocks noChangeArrowheads="1"/>
          </p:cNvSpPr>
          <p:nvPr/>
        </p:nvSpPr>
        <p:spPr bwMode="auto">
          <a:xfrm>
            <a:off x="4656138" y="5302250"/>
            <a:ext cx="396875" cy="1588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7" name="Rectangle 3319"/>
          <p:cNvSpPr>
            <a:spLocks noChangeArrowheads="1"/>
          </p:cNvSpPr>
          <p:nvPr/>
        </p:nvSpPr>
        <p:spPr bwMode="auto">
          <a:xfrm>
            <a:off x="4656138" y="5303838"/>
            <a:ext cx="396875" cy="1587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8" name="Rectangle 3320"/>
          <p:cNvSpPr>
            <a:spLocks noChangeArrowheads="1"/>
          </p:cNvSpPr>
          <p:nvPr/>
        </p:nvSpPr>
        <p:spPr bwMode="auto">
          <a:xfrm>
            <a:off x="4656138" y="5305425"/>
            <a:ext cx="396875" cy="1588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9" name="Rectangle 3321"/>
          <p:cNvSpPr>
            <a:spLocks noChangeArrowheads="1"/>
          </p:cNvSpPr>
          <p:nvPr/>
        </p:nvSpPr>
        <p:spPr bwMode="auto">
          <a:xfrm>
            <a:off x="4656138" y="5305425"/>
            <a:ext cx="396875" cy="1588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0" name="Rectangle 3322"/>
          <p:cNvSpPr>
            <a:spLocks noChangeArrowheads="1"/>
          </p:cNvSpPr>
          <p:nvPr/>
        </p:nvSpPr>
        <p:spPr bwMode="auto">
          <a:xfrm>
            <a:off x="4916488" y="5283200"/>
            <a:ext cx="1587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1" name="Rectangle 3323"/>
          <p:cNvSpPr>
            <a:spLocks noChangeArrowheads="1"/>
          </p:cNvSpPr>
          <p:nvPr/>
        </p:nvSpPr>
        <p:spPr bwMode="auto">
          <a:xfrm>
            <a:off x="4918075" y="5283200"/>
            <a:ext cx="1588" cy="4889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2" name="Rectangle 3324"/>
          <p:cNvSpPr>
            <a:spLocks noChangeArrowheads="1"/>
          </p:cNvSpPr>
          <p:nvPr/>
        </p:nvSpPr>
        <p:spPr bwMode="auto">
          <a:xfrm>
            <a:off x="4918075" y="5283200"/>
            <a:ext cx="1588" cy="4889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3" name="Rectangle 3325"/>
          <p:cNvSpPr>
            <a:spLocks noChangeArrowheads="1"/>
          </p:cNvSpPr>
          <p:nvPr/>
        </p:nvSpPr>
        <p:spPr bwMode="auto">
          <a:xfrm>
            <a:off x="4919663" y="5283200"/>
            <a:ext cx="1587" cy="488950"/>
          </a:xfrm>
          <a:prstGeom prst="rect">
            <a:avLst/>
          </a:prstGeom>
          <a:solidFill>
            <a:srgbClr val="69696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4" name="Rectangle 3326"/>
          <p:cNvSpPr>
            <a:spLocks noChangeArrowheads="1"/>
          </p:cNvSpPr>
          <p:nvPr/>
        </p:nvSpPr>
        <p:spPr bwMode="auto">
          <a:xfrm>
            <a:off x="4919663" y="5283200"/>
            <a:ext cx="1587" cy="4889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5" name="Rectangle 3327"/>
          <p:cNvSpPr>
            <a:spLocks noChangeArrowheads="1"/>
          </p:cNvSpPr>
          <p:nvPr/>
        </p:nvSpPr>
        <p:spPr bwMode="auto">
          <a:xfrm>
            <a:off x="4921250" y="5283200"/>
            <a:ext cx="1588" cy="488950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6" name="Rectangle 3328"/>
          <p:cNvSpPr>
            <a:spLocks noChangeArrowheads="1"/>
          </p:cNvSpPr>
          <p:nvPr/>
        </p:nvSpPr>
        <p:spPr bwMode="auto">
          <a:xfrm>
            <a:off x="4922838" y="5283200"/>
            <a:ext cx="1587" cy="4889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7" name="Rectangle 3329"/>
          <p:cNvSpPr>
            <a:spLocks noChangeArrowheads="1"/>
          </p:cNvSpPr>
          <p:nvPr/>
        </p:nvSpPr>
        <p:spPr bwMode="auto">
          <a:xfrm>
            <a:off x="4924425" y="5283200"/>
            <a:ext cx="0" cy="488950"/>
          </a:xfrm>
          <a:prstGeom prst="rect">
            <a:avLst/>
          </a:prstGeom>
          <a:solidFill>
            <a:srgbClr val="6D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8" name="Rectangle 3330"/>
          <p:cNvSpPr>
            <a:spLocks noChangeArrowheads="1"/>
          </p:cNvSpPr>
          <p:nvPr/>
        </p:nvSpPr>
        <p:spPr bwMode="auto">
          <a:xfrm>
            <a:off x="4924425" y="5283200"/>
            <a:ext cx="1588" cy="488950"/>
          </a:xfrm>
          <a:prstGeom prst="rect">
            <a:avLst/>
          </a:prstGeom>
          <a:solidFill>
            <a:srgbClr val="6E6E6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9" name="Rectangle 3331"/>
          <p:cNvSpPr>
            <a:spLocks noChangeArrowheads="1"/>
          </p:cNvSpPr>
          <p:nvPr/>
        </p:nvSpPr>
        <p:spPr bwMode="auto">
          <a:xfrm>
            <a:off x="4924425" y="5283200"/>
            <a:ext cx="4763" cy="488950"/>
          </a:xfrm>
          <a:prstGeom prst="rect">
            <a:avLst/>
          </a:prstGeom>
          <a:solidFill>
            <a:srgbClr val="6F6F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0" name="Rectangle 3332"/>
          <p:cNvSpPr>
            <a:spLocks noChangeArrowheads="1"/>
          </p:cNvSpPr>
          <p:nvPr/>
        </p:nvSpPr>
        <p:spPr bwMode="auto">
          <a:xfrm>
            <a:off x="4929188" y="5283200"/>
            <a:ext cx="1587" cy="4889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1" name="Rectangle 3333"/>
          <p:cNvSpPr>
            <a:spLocks noChangeArrowheads="1"/>
          </p:cNvSpPr>
          <p:nvPr/>
        </p:nvSpPr>
        <p:spPr bwMode="auto">
          <a:xfrm>
            <a:off x="4929188" y="5283200"/>
            <a:ext cx="1587" cy="488950"/>
          </a:xfrm>
          <a:prstGeom prst="rect">
            <a:avLst/>
          </a:prstGeom>
          <a:solidFill>
            <a:srgbClr val="71717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2" name="Rectangle 3334"/>
          <p:cNvSpPr>
            <a:spLocks noChangeArrowheads="1"/>
          </p:cNvSpPr>
          <p:nvPr/>
        </p:nvSpPr>
        <p:spPr bwMode="auto">
          <a:xfrm>
            <a:off x="4930775" y="5283200"/>
            <a:ext cx="1588" cy="488950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3" name="Rectangle 3335"/>
          <p:cNvSpPr>
            <a:spLocks noChangeArrowheads="1"/>
          </p:cNvSpPr>
          <p:nvPr/>
        </p:nvSpPr>
        <p:spPr bwMode="auto">
          <a:xfrm>
            <a:off x="4930775" y="5283200"/>
            <a:ext cx="1588" cy="488950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4" name="Rectangle 3336"/>
          <p:cNvSpPr>
            <a:spLocks noChangeArrowheads="1"/>
          </p:cNvSpPr>
          <p:nvPr/>
        </p:nvSpPr>
        <p:spPr bwMode="auto">
          <a:xfrm>
            <a:off x="4932363" y="5283200"/>
            <a:ext cx="1587" cy="488950"/>
          </a:xfrm>
          <a:prstGeom prst="rect">
            <a:avLst/>
          </a:prstGeom>
          <a:solidFill>
            <a:srgbClr val="74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5" name="Rectangle 3337"/>
          <p:cNvSpPr>
            <a:spLocks noChangeArrowheads="1"/>
          </p:cNvSpPr>
          <p:nvPr/>
        </p:nvSpPr>
        <p:spPr bwMode="auto">
          <a:xfrm>
            <a:off x="4933950" y="5283200"/>
            <a:ext cx="1588" cy="488950"/>
          </a:xfrm>
          <a:prstGeom prst="rect">
            <a:avLst/>
          </a:prstGeom>
          <a:solidFill>
            <a:srgbClr val="75757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6" name="Rectangle 3338"/>
          <p:cNvSpPr>
            <a:spLocks noChangeArrowheads="1"/>
          </p:cNvSpPr>
          <p:nvPr/>
        </p:nvSpPr>
        <p:spPr bwMode="auto">
          <a:xfrm>
            <a:off x="4935538" y="5283200"/>
            <a:ext cx="1587" cy="4889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7" name="Rectangle 3339"/>
          <p:cNvSpPr>
            <a:spLocks noChangeArrowheads="1"/>
          </p:cNvSpPr>
          <p:nvPr/>
        </p:nvSpPr>
        <p:spPr bwMode="auto">
          <a:xfrm>
            <a:off x="4937125" y="5283200"/>
            <a:ext cx="1588" cy="4889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8" name="Rectangle 3340"/>
          <p:cNvSpPr>
            <a:spLocks noChangeArrowheads="1"/>
          </p:cNvSpPr>
          <p:nvPr/>
        </p:nvSpPr>
        <p:spPr bwMode="auto">
          <a:xfrm>
            <a:off x="4937125" y="5283200"/>
            <a:ext cx="1588" cy="488950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9" name="Rectangle 3341"/>
          <p:cNvSpPr>
            <a:spLocks noChangeArrowheads="1"/>
          </p:cNvSpPr>
          <p:nvPr/>
        </p:nvSpPr>
        <p:spPr bwMode="auto">
          <a:xfrm>
            <a:off x="4938713" y="5283200"/>
            <a:ext cx="1587" cy="488950"/>
          </a:xfrm>
          <a:prstGeom prst="rect">
            <a:avLst/>
          </a:prstGeom>
          <a:solidFill>
            <a:srgbClr val="7979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0" name="Rectangle 3342"/>
          <p:cNvSpPr>
            <a:spLocks noChangeArrowheads="1"/>
          </p:cNvSpPr>
          <p:nvPr/>
        </p:nvSpPr>
        <p:spPr bwMode="auto">
          <a:xfrm>
            <a:off x="4938713" y="5283200"/>
            <a:ext cx="1587" cy="488950"/>
          </a:xfrm>
          <a:prstGeom prst="rect">
            <a:avLst/>
          </a:prstGeom>
          <a:solidFill>
            <a:srgbClr val="7A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1" name="Rectangle 3343"/>
          <p:cNvSpPr>
            <a:spLocks noChangeArrowheads="1"/>
          </p:cNvSpPr>
          <p:nvPr/>
        </p:nvSpPr>
        <p:spPr bwMode="auto">
          <a:xfrm>
            <a:off x="4940300" y="5283200"/>
            <a:ext cx="1588" cy="4889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2" name="Rectangle 3344"/>
          <p:cNvSpPr>
            <a:spLocks noChangeArrowheads="1"/>
          </p:cNvSpPr>
          <p:nvPr/>
        </p:nvSpPr>
        <p:spPr bwMode="auto">
          <a:xfrm>
            <a:off x="4941888" y="5283200"/>
            <a:ext cx="1587" cy="488950"/>
          </a:xfrm>
          <a:prstGeom prst="rect">
            <a:avLst/>
          </a:prstGeom>
          <a:solidFill>
            <a:srgbClr val="7C7C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3" name="Rectangle 3345"/>
          <p:cNvSpPr>
            <a:spLocks noChangeArrowheads="1"/>
          </p:cNvSpPr>
          <p:nvPr/>
        </p:nvSpPr>
        <p:spPr bwMode="auto">
          <a:xfrm>
            <a:off x="4941888" y="5283200"/>
            <a:ext cx="1587" cy="488950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4" name="Rectangle 3346"/>
          <p:cNvSpPr>
            <a:spLocks noChangeArrowheads="1"/>
          </p:cNvSpPr>
          <p:nvPr/>
        </p:nvSpPr>
        <p:spPr bwMode="auto">
          <a:xfrm>
            <a:off x="4943475" y="5283200"/>
            <a:ext cx="1588" cy="4889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5" name="Rectangle 3347"/>
          <p:cNvSpPr>
            <a:spLocks noChangeArrowheads="1"/>
          </p:cNvSpPr>
          <p:nvPr/>
        </p:nvSpPr>
        <p:spPr bwMode="auto">
          <a:xfrm>
            <a:off x="4943475" y="5283200"/>
            <a:ext cx="1588" cy="4889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6" name="Rectangle 3348"/>
          <p:cNvSpPr>
            <a:spLocks noChangeArrowheads="1"/>
          </p:cNvSpPr>
          <p:nvPr/>
        </p:nvSpPr>
        <p:spPr bwMode="auto">
          <a:xfrm>
            <a:off x="4945063" y="5283200"/>
            <a:ext cx="3175" cy="4889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7" name="Rectangle 3349"/>
          <p:cNvSpPr>
            <a:spLocks noChangeArrowheads="1"/>
          </p:cNvSpPr>
          <p:nvPr/>
        </p:nvSpPr>
        <p:spPr bwMode="auto">
          <a:xfrm>
            <a:off x="4948238" y="5283200"/>
            <a:ext cx="1587" cy="488950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8" name="Rectangle 3350"/>
          <p:cNvSpPr>
            <a:spLocks noChangeArrowheads="1"/>
          </p:cNvSpPr>
          <p:nvPr/>
        </p:nvSpPr>
        <p:spPr bwMode="auto">
          <a:xfrm>
            <a:off x="4949825" y="5283200"/>
            <a:ext cx="1588" cy="488950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9" name="Rectangle 3351"/>
          <p:cNvSpPr>
            <a:spLocks noChangeArrowheads="1"/>
          </p:cNvSpPr>
          <p:nvPr/>
        </p:nvSpPr>
        <p:spPr bwMode="auto">
          <a:xfrm>
            <a:off x="4949825" y="5283200"/>
            <a:ext cx="1588" cy="488950"/>
          </a:xfrm>
          <a:prstGeom prst="rect">
            <a:avLst/>
          </a:prstGeom>
          <a:solidFill>
            <a:srgbClr val="8383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0" name="Rectangle 3352"/>
          <p:cNvSpPr>
            <a:spLocks noChangeArrowheads="1"/>
          </p:cNvSpPr>
          <p:nvPr/>
        </p:nvSpPr>
        <p:spPr bwMode="auto">
          <a:xfrm>
            <a:off x="4951413" y="5283200"/>
            <a:ext cx="1587" cy="488950"/>
          </a:xfrm>
          <a:prstGeom prst="rect">
            <a:avLst/>
          </a:prstGeom>
          <a:solidFill>
            <a:srgbClr val="8484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1" name="Rectangle 3353"/>
          <p:cNvSpPr>
            <a:spLocks noChangeArrowheads="1"/>
          </p:cNvSpPr>
          <p:nvPr/>
        </p:nvSpPr>
        <p:spPr bwMode="auto">
          <a:xfrm>
            <a:off x="4953000" y="5283200"/>
            <a:ext cx="1588" cy="488950"/>
          </a:xfrm>
          <a:prstGeom prst="rect">
            <a:avLst/>
          </a:prstGeom>
          <a:solidFill>
            <a:srgbClr val="858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2" name="Rectangle 3354"/>
          <p:cNvSpPr>
            <a:spLocks noChangeArrowheads="1"/>
          </p:cNvSpPr>
          <p:nvPr/>
        </p:nvSpPr>
        <p:spPr bwMode="auto">
          <a:xfrm>
            <a:off x="4954588" y="5283200"/>
            <a:ext cx="1587" cy="488950"/>
          </a:xfrm>
          <a:prstGeom prst="rect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3" name="Rectangle 3355"/>
          <p:cNvSpPr>
            <a:spLocks noChangeArrowheads="1"/>
          </p:cNvSpPr>
          <p:nvPr/>
        </p:nvSpPr>
        <p:spPr bwMode="auto">
          <a:xfrm>
            <a:off x="4956175" y="5283200"/>
            <a:ext cx="1588" cy="4889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4" name="Rectangle 3356"/>
          <p:cNvSpPr>
            <a:spLocks noChangeArrowheads="1"/>
          </p:cNvSpPr>
          <p:nvPr/>
        </p:nvSpPr>
        <p:spPr bwMode="auto">
          <a:xfrm>
            <a:off x="4956175" y="5283200"/>
            <a:ext cx="1588" cy="488950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5" name="Rectangle 3357"/>
          <p:cNvSpPr>
            <a:spLocks noChangeArrowheads="1"/>
          </p:cNvSpPr>
          <p:nvPr/>
        </p:nvSpPr>
        <p:spPr bwMode="auto">
          <a:xfrm>
            <a:off x="4957763" y="5283200"/>
            <a:ext cx="1587" cy="488950"/>
          </a:xfrm>
          <a:prstGeom prst="rect">
            <a:avLst/>
          </a:prstGeom>
          <a:solidFill>
            <a:srgbClr val="89898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6" name="Rectangle 3358"/>
          <p:cNvSpPr>
            <a:spLocks noChangeArrowheads="1"/>
          </p:cNvSpPr>
          <p:nvPr/>
        </p:nvSpPr>
        <p:spPr bwMode="auto">
          <a:xfrm>
            <a:off x="4957763" y="5283200"/>
            <a:ext cx="3175" cy="4889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7" name="Rectangle 3359"/>
          <p:cNvSpPr>
            <a:spLocks noChangeArrowheads="1"/>
          </p:cNvSpPr>
          <p:nvPr/>
        </p:nvSpPr>
        <p:spPr bwMode="auto">
          <a:xfrm>
            <a:off x="4960938" y="5283200"/>
            <a:ext cx="1587" cy="488950"/>
          </a:xfrm>
          <a:prstGeom prst="rect">
            <a:avLst/>
          </a:prstGeom>
          <a:solidFill>
            <a:srgbClr val="8B8B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8" name="Rectangle 3360"/>
          <p:cNvSpPr>
            <a:spLocks noChangeArrowheads="1"/>
          </p:cNvSpPr>
          <p:nvPr/>
        </p:nvSpPr>
        <p:spPr bwMode="auto">
          <a:xfrm>
            <a:off x="4960938" y="5283200"/>
            <a:ext cx="1587" cy="488950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9" name="Rectangle 3361"/>
          <p:cNvSpPr>
            <a:spLocks noChangeArrowheads="1"/>
          </p:cNvSpPr>
          <p:nvPr/>
        </p:nvSpPr>
        <p:spPr bwMode="auto">
          <a:xfrm>
            <a:off x="4962525" y="5283200"/>
            <a:ext cx="0" cy="488950"/>
          </a:xfrm>
          <a:prstGeom prst="rect">
            <a:avLst/>
          </a:prstGeom>
          <a:solidFill>
            <a:srgbClr val="8D8D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0" name="Rectangle 3362"/>
          <p:cNvSpPr>
            <a:spLocks noChangeArrowheads="1"/>
          </p:cNvSpPr>
          <p:nvPr/>
        </p:nvSpPr>
        <p:spPr bwMode="auto">
          <a:xfrm>
            <a:off x="4962525" y="5283200"/>
            <a:ext cx="1588" cy="488950"/>
          </a:xfrm>
          <a:prstGeom prst="rect">
            <a:avLst/>
          </a:prstGeom>
          <a:solidFill>
            <a:srgbClr val="8E8E8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1" name="Rectangle 3363"/>
          <p:cNvSpPr>
            <a:spLocks noChangeArrowheads="1"/>
          </p:cNvSpPr>
          <p:nvPr/>
        </p:nvSpPr>
        <p:spPr bwMode="auto">
          <a:xfrm>
            <a:off x="4964113" y="5283200"/>
            <a:ext cx="3175" cy="488950"/>
          </a:xfrm>
          <a:prstGeom prst="rect">
            <a:avLst/>
          </a:prstGeom>
          <a:solidFill>
            <a:srgbClr val="8F8F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2" name="Rectangle 3364"/>
          <p:cNvSpPr>
            <a:spLocks noChangeArrowheads="1"/>
          </p:cNvSpPr>
          <p:nvPr/>
        </p:nvSpPr>
        <p:spPr bwMode="auto">
          <a:xfrm>
            <a:off x="4964113" y="5283200"/>
            <a:ext cx="3175" cy="488950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3" name="Rectangle 3365"/>
          <p:cNvSpPr>
            <a:spLocks noChangeArrowheads="1"/>
          </p:cNvSpPr>
          <p:nvPr/>
        </p:nvSpPr>
        <p:spPr bwMode="auto">
          <a:xfrm>
            <a:off x="4967288" y="5283200"/>
            <a:ext cx="1587" cy="488950"/>
          </a:xfrm>
          <a:prstGeom prst="rect">
            <a:avLst/>
          </a:prstGeom>
          <a:solidFill>
            <a:srgbClr val="9191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4" name="Rectangle 3366"/>
          <p:cNvSpPr>
            <a:spLocks noChangeArrowheads="1"/>
          </p:cNvSpPr>
          <p:nvPr/>
        </p:nvSpPr>
        <p:spPr bwMode="auto">
          <a:xfrm>
            <a:off x="4968875" y="5283200"/>
            <a:ext cx="1588" cy="488950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5" name="Rectangle 3367"/>
          <p:cNvSpPr>
            <a:spLocks noChangeArrowheads="1"/>
          </p:cNvSpPr>
          <p:nvPr/>
        </p:nvSpPr>
        <p:spPr bwMode="auto">
          <a:xfrm>
            <a:off x="4968875" y="5283200"/>
            <a:ext cx="1588" cy="488950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6" name="Rectangle 3368"/>
          <p:cNvSpPr>
            <a:spLocks noChangeArrowheads="1"/>
          </p:cNvSpPr>
          <p:nvPr/>
        </p:nvSpPr>
        <p:spPr bwMode="auto">
          <a:xfrm>
            <a:off x="4970463" y="5283200"/>
            <a:ext cx="1587" cy="488950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7" name="Rectangle 3369"/>
          <p:cNvSpPr>
            <a:spLocks noChangeArrowheads="1"/>
          </p:cNvSpPr>
          <p:nvPr/>
        </p:nvSpPr>
        <p:spPr bwMode="auto">
          <a:xfrm>
            <a:off x="4972050" y="5283200"/>
            <a:ext cx="1588" cy="488950"/>
          </a:xfrm>
          <a:prstGeom prst="rect">
            <a:avLst/>
          </a:prstGeom>
          <a:solidFill>
            <a:srgbClr val="95959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8" name="Rectangle 3370"/>
          <p:cNvSpPr>
            <a:spLocks noChangeArrowheads="1"/>
          </p:cNvSpPr>
          <p:nvPr/>
        </p:nvSpPr>
        <p:spPr bwMode="auto">
          <a:xfrm>
            <a:off x="4972050" y="5283200"/>
            <a:ext cx="3175" cy="4889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9" name="Rectangle 3371"/>
          <p:cNvSpPr>
            <a:spLocks noChangeArrowheads="1"/>
          </p:cNvSpPr>
          <p:nvPr/>
        </p:nvSpPr>
        <p:spPr bwMode="auto">
          <a:xfrm>
            <a:off x="4975225" y="5283200"/>
            <a:ext cx="1588" cy="488950"/>
          </a:xfrm>
          <a:prstGeom prst="rect">
            <a:avLst/>
          </a:prstGeom>
          <a:solidFill>
            <a:srgbClr val="97979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0" name="Rectangle 3372"/>
          <p:cNvSpPr>
            <a:spLocks noChangeArrowheads="1"/>
          </p:cNvSpPr>
          <p:nvPr/>
        </p:nvSpPr>
        <p:spPr bwMode="auto">
          <a:xfrm>
            <a:off x="4975225" y="5283200"/>
            <a:ext cx="1588" cy="4889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1" name="Rectangle 3373"/>
          <p:cNvSpPr>
            <a:spLocks noChangeArrowheads="1"/>
          </p:cNvSpPr>
          <p:nvPr/>
        </p:nvSpPr>
        <p:spPr bwMode="auto">
          <a:xfrm>
            <a:off x="4976813" y="5283200"/>
            <a:ext cx="1587" cy="48895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2" name="Rectangle 3374"/>
          <p:cNvSpPr>
            <a:spLocks noChangeArrowheads="1"/>
          </p:cNvSpPr>
          <p:nvPr/>
        </p:nvSpPr>
        <p:spPr bwMode="auto">
          <a:xfrm>
            <a:off x="4976813" y="5283200"/>
            <a:ext cx="1587" cy="4889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3" name="Rectangle 3375"/>
          <p:cNvSpPr>
            <a:spLocks noChangeArrowheads="1"/>
          </p:cNvSpPr>
          <p:nvPr/>
        </p:nvSpPr>
        <p:spPr bwMode="auto">
          <a:xfrm>
            <a:off x="4978400" y="5283200"/>
            <a:ext cx="1588" cy="488950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4" name="Rectangle 3376"/>
          <p:cNvSpPr>
            <a:spLocks noChangeArrowheads="1"/>
          </p:cNvSpPr>
          <p:nvPr/>
        </p:nvSpPr>
        <p:spPr bwMode="auto">
          <a:xfrm>
            <a:off x="4979988" y="5283200"/>
            <a:ext cx="1587" cy="4889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5" name="Rectangle 3377"/>
          <p:cNvSpPr>
            <a:spLocks noChangeArrowheads="1"/>
          </p:cNvSpPr>
          <p:nvPr/>
        </p:nvSpPr>
        <p:spPr bwMode="auto">
          <a:xfrm>
            <a:off x="4981575" y="5283200"/>
            <a:ext cx="0" cy="488950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6" name="Rectangle 3378"/>
          <p:cNvSpPr>
            <a:spLocks noChangeArrowheads="1"/>
          </p:cNvSpPr>
          <p:nvPr/>
        </p:nvSpPr>
        <p:spPr bwMode="auto">
          <a:xfrm>
            <a:off x="4981575" y="5283200"/>
            <a:ext cx="1588" cy="4889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7" name="Rectangle 3379"/>
          <p:cNvSpPr>
            <a:spLocks noChangeArrowheads="1"/>
          </p:cNvSpPr>
          <p:nvPr/>
        </p:nvSpPr>
        <p:spPr bwMode="auto">
          <a:xfrm>
            <a:off x="4983163" y="5283200"/>
            <a:ext cx="3175" cy="48895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8" name="Rectangle 3380"/>
          <p:cNvSpPr>
            <a:spLocks noChangeArrowheads="1"/>
          </p:cNvSpPr>
          <p:nvPr/>
        </p:nvSpPr>
        <p:spPr bwMode="auto">
          <a:xfrm>
            <a:off x="4983163" y="5283200"/>
            <a:ext cx="3175" cy="4889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9" name="Rectangle 3381"/>
          <p:cNvSpPr>
            <a:spLocks noChangeArrowheads="1"/>
          </p:cNvSpPr>
          <p:nvPr/>
        </p:nvSpPr>
        <p:spPr bwMode="auto">
          <a:xfrm>
            <a:off x="4986338" y="5283200"/>
            <a:ext cx="1587" cy="488950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0" name="Rectangle 3382"/>
          <p:cNvSpPr>
            <a:spLocks noChangeArrowheads="1"/>
          </p:cNvSpPr>
          <p:nvPr/>
        </p:nvSpPr>
        <p:spPr bwMode="auto">
          <a:xfrm>
            <a:off x="4987925" y="5283200"/>
            <a:ext cx="1588" cy="4889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1" name="Rectangle 3383"/>
          <p:cNvSpPr>
            <a:spLocks noChangeArrowheads="1"/>
          </p:cNvSpPr>
          <p:nvPr/>
        </p:nvSpPr>
        <p:spPr bwMode="auto">
          <a:xfrm>
            <a:off x="4987925" y="5283200"/>
            <a:ext cx="1588" cy="488950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2" name="Rectangle 3384"/>
          <p:cNvSpPr>
            <a:spLocks noChangeArrowheads="1"/>
          </p:cNvSpPr>
          <p:nvPr/>
        </p:nvSpPr>
        <p:spPr bwMode="auto">
          <a:xfrm>
            <a:off x="4989513" y="5283200"/>
            <a:ext cx="1587" cy="4889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3" name="Rectangle 3385"/>
          <p:cNvSpPr>
            <a:spLocks noChangeArrowheads="1"/>
          </p:cNvSpPr>
          <p:nvPr/>
        </p:nvSpPr>
        <p:spPr bwMode="auto">
          <a:xfrm>
            <a:off x="4991100" y="5283200"/>
            <a:ext cx="1588" cy="4889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4" name="Rectangle 3386"/>
          <p:cNvSpPr>
            <a:spLocks noChangeArrowheads="1"/>
          </p:cNvSpPr>
          <p:nvPr/>
        </p:nvSpPr>
        <p:spPr bwMode="auto">
          <a:xfrm>
            <a:off x="4991100" y="5283200"/>
            <a:ext cx="1588" cy="4889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5" name="Rectangle 3387"/>
          <p:cNvSpPr>
            <a:spLocks noChangeArrowheads="1"/>
          </p:cNvSpPr>
          <p:nvPr/>
        </p:nvSpPr>
        <p:spPr bwMode="auto">
          <a:xfrm>
            <a:off x="4992688" y="5283200"/>
            <a:ext cx="1587" cy="4889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6" name="Rectangle 3388"/>
          <p:cNvSpPr>
            <a:spLocks noChangeArrowheads="1"/>
          </p:cNvSpPr>
          <p:nvPr/>
        </p:nvSpPr>
        <p:spPr bwMode="auto">
          <a:xfrm>
            <a:off x="4994275" y="5283200"/>
            <a:ext cx="1588" cy="4889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7" name="Rectangle 3389"/>
          <p:cNvSpPr>
            <a:spLocks noChangeArrowheads="1"/>
          </p:cNvSpPr>
          <p:nvPr/>
        </p:nvSpPr>
        <p:spPr bwMode="auto">
          <a:xfrm>
            <a:off x="4995863" y="5283200"/>
            <a:ext cx="1587" cy="4889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8" name="Rectangle 3390"/>
          <p:cNvSpPr>
            <a:spLocks noChangeArrowheads="1"/>
          </p:cNvSpPr>
          <p:nvPr/>
        </p:nvSpPr>
        <p:spPr bwMode="auto">
          <a:xfrm>
            <a:off x="4995863" y="5283200"/>
            <a:ext cx="1587" cy="4889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9" name="Rectangle 3391"/>
          <p:cNvSpPr>
            <a:spLocks noChangeArrowheads="1"/>
          </p:cNvSpPr>
          <p:nvPr/>
        </p:nvSpPr>
        <p:spPr bwMode="auto">
          <a:xfrm>
            <a:off x="4997450" y="5283200"/>
            <a:ext cx="1588" cy="4889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0" name="Rectangle 3392"/>
          <p:cNvSpPr>
            <a:spLocks noChangeArrowheads="1"/>
          </p:cNvSpPr>
          <p:nvPr/>
        </p:nvSpPr>
        <p:spPr bwMode="auto">
          <a:xfrm>
            <a:off x="4999038" y="5283200"/>
            <a:ext cx="1587" cy="4889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1" name="Rectangle 3393"/>
          <p:cNvSpPr>
            <a:spLocks noChangeArrowheads="1"/>
          </p:cNvSpPr>
          <p:nvPr/>
        </p:nvSpPr>
        <p:spPr bwMode="auto">
          <a:xfrm>
            <a:off x="5000625" y="5283200"/>
            <a:ext cx="0" cy="4889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2" name="Rectangle 3394"/>
          <p:cNvSpPr>
            <a:spLocks noChangeArrowheads="1"/>
          </p:cNvSpPr>
          <p:nvPr/>
        </p:nvSpPr>
        <p:spPr bwMode="auto">
          <a:xfrm>
            <a:off x="5000625" y="5283200"/>
            <a:ext cx="1588" cy="488950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3" name="Rectangle 3395"/>
          <p:cNvSpPr>
            <a:spLocks noChangeArrowheads="1"/>
          </p:cNvSpPr>
          <p:nvPr/>
        </p:nvSpPr>
        <p:spPr bwMode="auto">
          <a:xfrm>
            <a:off x="5000625" y="5283200"/>
            <a:ext cx="1588" cy="4889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4" name="Rectangle 3396"/>
          <p:cNvSpPr>
            <a:spLocks noChangeArrowheads="1"/>
          </p:cNvSpPr>
          <p:nvPr/>
        </p:nvSpPr>
        <p:spPr bwMode="auto">
          <a:xfrm>
            <a:off x="5002213" y="5283200"/>
            <a:ext cx="3175" cy="488950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5" name="Rectangle 3397"/>
          <p:cNvSpPr>
            <a:spLocks noChangeArrowheads="1"/>
          </p:cNvSpPr>
          <p:nvPr/>
        </p:nvSpPr>
        <p:spPr bwMode="auto">
          <a:xfrm>
            <a:off x="5005388" y="5283200"/>
            <a:ext cx="1587" cy="4889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6" name="Rectangle 3398"/>
          <p:cNvSpPr>
            <a:spLocks noChangeArrowheads="1"/>
          </p:cNvSpPr>
          <p:nvPr/>
        </p:nvSpPr>
        <p:spPr bwMode="auto">
          <a:xfrm>
            <a:off x="5006975" y="5283200"/>
            <a:ext cx="1588" cy="4889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7" name="Rectangle 3399"/>
          <p:cNvSpPr>
            <a:spLocks noChangeArrowheads="1"/>
          </p:cNvSpPr>
          <p:nvPr/>
        </p:nvSpPr>
        <p:spPr bwMode="auto">
          <a:xfrm>
            <a:off x="5006975" y="5283200"/>
            <a:ext cx="1588" cy="4889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8" name="Rectangle 3400"/>
          <p:cNvSpPr>
            <a:spLocks noChangeArrowheads="1"/>
          </p:cNvSpPr>
          <p:nvPr/>
        </p:nvSpPr>
        <p:spPr bwMode="auto">
          <a:xfrm>
            <a:off x="5008563" y="5283200"/>
            <a:ext cx="1587" cy="48895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9" name="Rectangle 3401"/>
          <p:cNvSpPr>
            <a:spLocks noChangeArrowheads="1"/>
          </p:cNvSpPr>
          <p:nvPr/>
        </p:nvSpPr>
        <p:spPr bwMode="auto">
          <a:xfrm>
            <a:off x="5010150" y="5283200"/>
            <a:ext cx="1588" cy="4889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0" name="Rectangle 3402"/>
          <p:cNvSpPr>
            <a:spLocks noChangeArrowheads="1"/>
          </p:cNvSpPr>
          <p:nvPr/>
        </p:nvSpPr>
        <p:spPr bwMode="auto">
          <a:xfrm>
            <a:off x="5010150" y="5283200"/>
            <a:ext cx="3175" cy="4889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1" name="Rectangle 3403"/>
          <p:cNvSpPr>
            <a:spLocks noChangeArrowheads="1"/>
          </p:cNvSpPr>
          <p:nvPr/>
        </p:nvSpPr>
        <p:spPr bwMode="auto">
          <a:xfrm>
            <a:off x="5013325" y="5283200"/>
            <a:ext cx="1588" cy="4889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2" name="Rectangle 3404"/>
          <p:cNvSpPr>
            <a:spLocks noChangeArrowheads="1"/>
          </p:cNvSpPr>
          <p:nvPr/>
        </p:nvSpPr>
        <p:spPr bwMode="auto">
          <a:xfrm>
            <a:off x="5013325" y="5283200"/>
            <a:ext cx="1588" cy="4889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3" name="Rectangle 3405"/>
          <p:cNvSpPr>
            <a:spLocks noChangeArrowheads="1"/>
          </p:cNvSpPr>
          <p:nvPr/>
        </p:nvSpPr>
        <p:spPr bwMode="auto">
          <a:xfrm>
            <a:off x="5014913" y="5283200"/>
            <a:ext cx="1587" cy="4889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4" name="Rectangle 3406"/>
          <p:cNvSpPr>
            <a:spLocks noChangeArrowheads="1"/>
          </p:cNvSpPr>
          <p:nvPr/>
        </p:nvSpPr>
        <p:spPr bwMode="auto">
          <a:xfrm>
            <a:off x="5016500" y="5283200"/>
            <a:ext cx="1588" cy="4889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5" name="Rectangle 3407"/>
          <p:cNvSpPr>
            <a:spLocks noChangeArrowheads="1"/>
          </p:cNvSpPr>
          <p:nvPr/>
        </p:nvSpPr>
        <p:spPr bwMode="auto">
          <a:xfrm>
            <a:off x="5018088" y="5283200"/>
            <a:ext cx="1587" cy="488950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6" name="Rectangle 3408"/>
          <p:cNvSpPr>
            <a:spLocks noChangeArrowheads="1"/>
          </p:cNvSpPr>
          <p:nvPr/>
        </p:nvSpPr>
        <p:spPr bwMode="auto">
          <a:xfrm>
            <a:off x="5018088" y="5283200"/>
            <a:ext cx="1587" cy="4889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7" name="Rectangle 3409"/>
          <p:cNvSpPr>
            <a:spLocks noChangeArrowheads="1"/>
          </p:cNvSpPr>
          <p:nvPr/>
        </p:nvSpPr>
        <p:spPr bwMode="auto">
          <a:xfrm>
            <a:off x="5019675" y="5283200"/>
            <a:ext cx="0" cy="488950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8" name="Rectangle 3410"/>
          <p:cNvSpPr>
            <a:spLocks noChangeArrowheads="1"/>
          </p:cNvSpPr>
          <p:nvPr/>
        </p:nvSpPr>
        <p:spPr bwMode="auto">
          <a:xfrm>
            <a:off x="5019675" y="5283200"/>
            <a:ext cx="1588" cy="4889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9" name="Rectangle 3411"/>
          <p:cNvSpPr>
            <a:spLocks noChangeArrowheads="1"/>
          </p:cNvSpPr>
          <p:nvPr/>
        </p:nvSpPr>
        <p:spPr bwMode="auto">
          <a:xfrm>
            <a:off x="5019675" y="5283200"/>
            <a:ext cx="1588" cy="4889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0" name="Rectangle 3412"/>
          <p:cNvSpPr>
            <a:spLocks noChangeArrowheads="1"/>
          </p:cNvSpPr>
          <p:nvPr/>
        </p:nvSpPr>
        <p:spPr bwMode="auto">
          <a:xfrm>
            <a:off x="5021263" y="5283200"/>
            <a:ext cx="3175" cy="488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413"/>
          <p:cNvGrpSpPr>
            <a:grpSpLocks/>
          </p:cNvGrpSpPr>
          <p:nvPr/>
        </p:nvGrpSpPr>
        <p:grpSpPr bwMode="auto">
          <a:xfrm>
            <a:off x="4656138" y="5283200"/>
            <a:ext cx="366712" cy="488950"/>
            <a:chOff x="2933" y="3328"/>
            <a:chExt cx="231" cy="308"/>
          </a:xfrm>
        </p:grpSpPr>
        <p:sp>
          <p:nvSpPr>
            <p:cNvPr id="42418" name="Rectangle 3414"/>
            <p:cNvSpPr>
              <a:spLocks noChangeArrowheads="1"/>
            </p:cNvSpPr>
            <p:nvPr/>
          </p:nvSpPr>
          <p:spPr bwMode="auto">
            <a:xfrm>
              <a:off x="3097" y="3328"/>
              <a:ext cx="67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" name="Rectangle 3415"/>
            <p:cNvSpPr>
              <a:spLocks noChangeArrowheads="1"/>
            </p:cNvSpPr>
            <p:nvPr/>
          </p:nvSpPr>
          <p:spPr bwMode="auto">
            <a:xfrm>
              <a:off x="2967" y="3328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" name="Rectangle 3416"/>
            <p:cNvSpPr>
              <a:spLocks noChangeArrowheads="1"/>
            </p:cNvSpPr>
            <p:nvPr/>
          </p:nvSpPr>
          <p:spPr bwMode="auto">
            <a:xfrm>
              <a:off x="2968" y="3328"/>
              <a:ext cx="1" cy="30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" name="Rectangle 3417"/>
            <p:cNvSpPr>
              <a:spLocks noChangeArrowheads="1"/>
            </p:cNvSpPr>
            <p:nvPr/>
          </p:nvSpPr>
          <p:spPr bwMode="auto">
            <a:xfrm>
              <a:off x="2969" y="3328"/>
              <a:ext cx="3" cy="308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Rectangle 3418"/>
            <p:cNvSpPr>
              <a:spLocks noChangeArrowheads="1"/>
            </p:cNvSpPr>
            <p:nvPr/>
          </p:nvSpPr>
          <p:spPr bwMode="auto">
            <a:xfrm>
              <a:off x="2972" y="3328"/>
              <a:ext cx="3" cy="308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" name="Rectangle 3419"/>
            <p:cNvSpPr>
              <a:spLocks noChangeArrowheads="1"/>
            </p:cNvSpPr>
            <p:nvPr/>
          </p:nvSpPr>
          <p:spPr bwMode="auto">
            <a:xfrm>
              <a:off x="2975" y="3328"/>
              <a:ext cx="3" cy="308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" name="Rectangle 3420"/>
            <p:cNvSpPr>
              <a:spLocks noChangeArrowheads="1"/>
            </p:cNvSpPr>
            <p:nvPr/>
          </p:nvSpPr>
          <p:spPr bwMode="auto">
            <a:xfrm>
              <a:off x="2978" y="3328"/>
              <a:ext cx="3" cy="308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5" name="Rectangle 3421"/>
            <p:cNvSpPr>
              <a:spLocks noChangeArrowheads="1"/>
            </p:cNvSpPr>
            <p:nvPr/>
          </p:nvSpPr>
          <p:spPr bwMode="auto">
            <a:xfrm>
              <a:off x="2981" y="3328"/>
              <a:ext cx="3" cy="308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6" name="Rectangle 3422"/>
            <p:cNvSpPr>
              <a:spLocks noChangeArrowheads="1"/>
            </p:cNvSpPr>
            <p:nvPr/>
          </p:nvSpPr>
          <p:spPr bwMode="auto">
            <a:xfrm>
              <a:off x="2984" y="3328"/>
              <a:ext cx="3" cy="308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7" name="Rectangle 3423"/>
            <p:cNvSpPr>
              <a:spLocks noChangeArrowheads="1"/>
            </p:cNvSpPr>
            <p:nvPr/>
          </p:nvSpPr>
          <p:spPr bwMode="auto">
            <a:xfrm>
              <a:off x="2987" y="3328"/>
              <a:ext cx="3" cy="308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3424"/>
            <p:cNvSpPr>
              <a:spLocks noChangeArrowheads="1"/>
            </p:cNvSpPr>
            <p:nvPr/>
          </p:nvSpPr>
          <p:spPr bwMode="auto">
            <a:xfrm>
              <a:off x="2990" y="3328"/>
              <a:ext cx="2" cy="308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9" name="Rectangle 3425"/>
            <p:cNvSpPr>
              <a:spLocks noChangeArrowheads="1"/>
            </p:cNvSpPr>
            <p:nvPr/>
          </p:nvSpPr>
          <p:spPr bwMode="auto">
            <a:xfrm>
              <a:off x="2992" y="3328"/>
              <a:ext cx="4" cy="308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Rectangle 3426"/>
            <p:cNvSpPr>
              <a:spLocks noChangeArrowheads="1"/>
            </p:cNvSpPr>
            <p:nvPr/>
          </p:nvSpPr>
          <p:spPr bwMode="auto">
            <a:xfrm>
              <a:off x="2996" y="3328"/>
              <a:ext cx="3" cy="308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1" name="Rectangle 3427"/>
            <p:cNvSpPr>
              <a:spLocks noChangeArrowheads="1"/>
            </p:cNvSpPr>
            <p:nvPr/>
          </p:nvSpPr>
          <p:spPr bwMode="auto">
            <a:xfrm>
              <a:off x="2999" y="3328"/>
              <a:ext cx="3" cy="308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2" name="Rectangle 3428"/>
            <p:cNvSpPr>
              <a:spLocks noChangeArrowheads="1"/>
            </p:cNvSpPr>
            <p:nvPr/>
          </p:nvSpPr>
          <p:spPr bwMode="auto">
            <a:xfrm>
              <a:off x="3002" y="3328"/>
              <a:ext cx="3" cy="308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3" name="Rectangle 3429"/>
            <p:cNvSpPr>
              <a:spLocks noChangeArrowheads="1"/>
            </p:cNvSpPr>
            <p:nvPr/>
          </p:nvSpPr>
          <p:spPr bwMode="auto">
            <a:xfrm>
              <a:off x="3005" y="3328"/>
              <a:ext cx="2" cy="308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4" name="Rectangle 3430"/>
            <p:cNvSpPr>
              <a:spLocks noChangeArrowheads="1"/>
            </p:cNvSpPr>
            <p:nvPr/>
          </p:nvSpPr>
          <p:spPr bwMode="auto">
            <a:xfrm>
              <a:off x="3007" y="3328"/>
              <a:ext cx="3" cy="308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5" name="Rectangle 3431"/>
            <p:cNvSpPr>
              <a:spLocks noChangeArrowheads="1"/>
            </p:cNvSpPr>
            <p:nvPr/>
          </p:nvSpPr>
          <p:spPr bwMode="auto">
            <a:xfrm>
              <a:off x="3010" y="3328"/>
              <a:ext cx="2" cy="308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6" name="Rectangle 3432"/>
            <p:cNvSpPr>
              <a:spLocks noChangeArrowheads="1"/>
            </p:cNvSpPr>
            <p:nvPr/>
          </p:nvSpPr>
          <p:spPr bwMode="auto">
            <a:xfrm>
              <a:off x="3012" y="3328"/>
              <a:ext cx="4" cy="308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7" name="Rectangle 3433"/>
            <p:cNvSpPr>
              <a:spLocks noChangeArrowheads="1"/>
            </p:cNvSpPr>
            <p:nvPr/>
          </p:nvSpPr>
          <p:spPr bwMode="auto">
            <a:xfrm>
              <a:off x="3016" y="3328"/>
              <a:ext cx="3" cy="308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8" name="Rectangle 3434"/>
            <p:cNvSpPr>
              <a:spLocks noChangeArrowheads="1"/>
            </p:cNvSpPr>
            <p:nvPr/>
          </p:nvSpPr>
          <p:spPr bwMode="auto">
            <a:xfrm>
              <a:off x="3019" y="3328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9" name="Rectangle 3435"/>
            <p:cNvSpPr>
              <a:spLocks noChangeArrowheads="1"/>
            </p:cNvSpPr>
            <p:nvPr/>
          </p:nvSpPr>
          <p:spPr bwMode="auto">
            <a:xfrm>
              <a:off x="3022" y="3328"/>
              <a:ext cx="3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0" name="Rectangle 3436"/>
            <p:cNvSpPr>
              <a:spLocks noChangeArrowheads="1"/>
            </p:cNvSpPr>
            <p:nvPr/>
          </p:nvSpPr>
          <p:spPr bwMode="auto">
            <a:xfrm>
              <a:off x="3025" y="3328"/>
              <a:ext cx="3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1" name="Rectangle 3437"/>
            <p:cNvSpPr>
              <a:spLocks noChangeArrowheads="1"/>
            </p:cNvSpPr>
            <p:nvPr/>
          </p:nvSpPr>
          <p:spPr bwMode="auto">
            <a:xfrm>
              <a:off x="3028" y="3328"/>
              <a:ext cx="2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2" name="Rectangle 3438"/>
            <p:cNvSpPr>
              <a:spLocks noChangeArrowheads="1"/>
            </p:cNvSpPr>
            <p:nvPr/>
          </p:nvSpPr>
          <p:spPr bwMode="auto">
            <a:xfrm>
              <a:off x="3030" y="3328"/>
              <a:ext cx="3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3" name="Rectangle 3439"/>
            <p:cNvSpPr>
              <a:spLocks noChangeArrowheads="1"/>
            </p:cNvSpPr>
            <p:nvPr/>
          </p:nvSpPr>
          <p:spPr bwMode="auto">
            <a:xfrm>
              <a:off x="3033" y="3328"/>
              <a:ext cx="3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4" name="Rectangle 3440"/>
            <p:cNvSpPr>
              <a:spLocks noChangeArrowheads="1"/>
            </p:cNvSpPr>
            <p:nvPr/>
          </p:nvSpPr>
          <p:spPr bwMode="auto">
            <a:xfrm>
              <a:off x="3036" y="3328"/>
              <a:ext cx="2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5" name="Rectangle 3441"/>
            <p:cNvSpPr>
              <a:spLocks noChangeArrowheads="1"/>
            </p:cNvSpPr>
            <p:nvPr/>
          </p:nvSpPr>
          <p:spPr bwMode="auto">
            <a:xfrm>
              <a:off x="3038" y="3328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6" name="Rectangle 3442"/>
            <p:cNvSpPr>
              <a:spLocks noChangeArrowheads="1"/>
            </p:cNvSpPr>
            <p:nvPr/>
          </p:nvSpPr>
          <p:spPr bwMode="auto">
            <a:xfrm>
              <a:off x="3041" y="3328"/>
              <a:ext cx="4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7" name="Rectangle 3443"/>
            <p:cNvSpPr>
              <a:spLocks noChangeArrowheads="1"/>
            </p:cNvSpPr>
            <p:nvPr/>
          </p:nvSpPr>
          <p:spPr bwMode="auto">
            <a:xfrm>
              <a:off x="3045" y="3328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8" name="Rectangle 3444"/>
            <p:cNvSpPr>
              <a:spLocks noChangeArrowheads="1"/>
            </p:cNvSpPr>
            <p:nvPr/>
          </p:nvSpPr>
          <p:spPr bwMode="auto">
            <a:xfrm>
              <a:off x="3048" y="3328"/>
              <a:ext cx="2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9" name="Rectangle 3445"/>
            <p:cNvSpPr>
              <a:spLocks noChangeArrowheads="1"/>
            </p:cNvSpPr>
            <p:nvPr/>
          </p:nvSpPr>
          <p:spPr bwMode="auto">
            <a:xfrm>
              <a:off x="3050" y="3328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0" name="Rectangle 3446"/>
            <p:cNvSpPr>
              <a:spLocks noChangeArrowheads="1"/>
            </p:cNvSpPr>
            <p:nvPr/>
          </p:nvSpPr>
          <p:spPr bwMode="auto">
            <a:xfrm>
              <a:off x="3053" y="3328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1" name="Rectangle 3447"/>
            <p:cNvSpPr>
              <a:spLocks noChangeArrowheads="1"/>
            </p:cNvSpPr>
            <p:nvPr/>
          </p:nvSpPr>
          <p:spPr bwMode="auto">
            <a:xfrm>
              <a:off x="3056" y="3328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2" name="Rectangle 3448"/>
            <p:cNvSpPr>
              <a:spLocks noChangeArrowheads="1"/>
            </p:cNvSpPr>
            <p:nvPr/>
          </p:nvSpPr>
          <p:spPr bwMode="auto">
            <a:xfrm>
              <a:off x="3059" y="3328"/>
              <a:ext cx="3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3" name="Rectangle 3449"/>
            <p:cNvSpPr>
              <a:spLocks noChangeArrowheads="1"/>
            </p:cNvSpPr>
            <p:nvPr/>
          </p:nvSpPr>
          <p:spPr bwMode="auto">
            <a:xfrm>
              <a:off x="3062" y="3328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4" name="Rectangle 3450"/>
            <p:cNvSpPr>
              <a:spLocks noChangeArrowheads="1"/>
            </p:cNvSpPr>
            <p:nvPr/>
          </p:nvSpPr>
          <p:spPr bwMode="auto">
            <a:xfrm>
              <a:off x="3065" y="3328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5" name="Rectangle 3451"/>
            <p:cNvSpPr>
              <a:spLocks noChangeArrowheads="1"/>
            </p:cNvSpPr>
            <p:nvPr/>
          </p:nvSpPr>
          <p:spPr bwMode="auto">
            <a:xfrm>
              <a:off x="3068" y="3328"/>
              <a:ext cx="3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6" name="Rectangle 3452"/>
            <p:cNvSpPr>
              <a:spLocks noChangeArrowheads="1"/>
            </p:cNvSpPr>
            <p:nvPr/>
          </p:nvSpPr>
          <p:spPr bwMode="auto">
            <a:xfrm>
              <a:off x="3071" y="3328"/>
              <a:ext cx="3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7" name="Rectangle 3453"/>
            <p:cNvSpPr>
              <a:spLocks noChangeArrowheads="1"/>
            </p:cNvSpPr>
            <p:nvPr/>
          </p:nvSpPr>
          <p:spPr bwMode="auto">
            <a:xfrm>
              <a:off x="3074" y="3328"/>
              <a:ext cx="2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8" name="Rectangle 3454"/>
            <p:cNvSpPr>
              <a:spLocks noChangeArrowheads="1"/>
            </p:cNvSpPr>
            <p:nvPr/>
          </p:nvSpPr>
          <p:spPr bwMode="auto">
            <a:xfrm>
              <a:off x="3076" y="3328"/>
              <a:ext cx="3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9" name="Rectangle 3455"/>
            <p:cNvSpPr>
              <a:spLocks noChangeArrowheads="1"/>
            </p:cNvSpPr>
            <p:nvPr/>
          </p:nvSpPr>
          <p:spPr bwMode="auto">
            <a:xfrm>
              <a:off x="3079" y="3328"/>
              <a:ext cx="3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0" name="Rectangle 3456"/>
            <p:cNvSpPr>
              <a:spLocks noChangeArrowheads="1"/>
            </p:cNvSpPr>
            <p:nvPr/>
          </p:nvSpPr>
          <p:spPr bwMode="auto">
            <a:xfrm>
              <a:off x="3082" y="3328"/>
              <a:ext cx="3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1" name="Rectangle 3457"/>
            <p:cNvSpPr>
              <a:spLocks noChangeArrowheads="1"/>
            </p:cNvSpPr>
            <p:nvPr/>
          </p:nvSpPr>
          <p:spPr bwMode="auto">
            <a:xfrm>
              <a:off x="3085" y="3328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3458"/>
            <p:cNvSpPr>
              <a:spLocks noChangeArrowheads="1"/>
            </p:cNvSpPr>
            <p:nvPr/>
          </p:nvSpPr>
          <p:spPr bwMode="auto">
            <a:xfrm>
              <a:off x="3088" y="3328"/>
              <a:ext cx="3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Rectangle 3459"/>
            <p:cNvSpPr>
              <a:spLocks noChangeArrowheads="1"/>
            </p:cNvSpPr>
            <p:nvPr/>
          </p:nvSpPr>
          <p:spPr bwMode="auto">
            <a:xfrm>
              <a:off x="3091" y="3328"/>
              <a:ext cx="3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4" name="Rectangle 3460"/>
            <p:cNvSpPr>
              <a:spLocks noChangeArrowheads="1"/>
            </p:cNvSpPr>
            <p:nvPr/>
          </p:nvSpPr>
          <p:spPr bwMode="auto">
            <a:xfrm>
              <a:off x="3094" y="3328"/>
              <a:ext cx="2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5" name="Rectangle 3461"/>
            <p:cNvSpPr>
              <a:spLocks noChangeArrowheads="1"/>
            </p:cNvSpPr>
            <p:nvPr/>
          </p:nvSpPr>
          <p:spPr bwMode="auto">
            <a:xfrm>
              <a:off x="3096" y="3328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6" name="Rectangle 3462"/>
            <p:cNvSpPr>
              <a:spLocks noChangeArrowheads="1"/>
            </p:cNvSpPr>
            <p:nvPr/>
          </p:nvSpPr>
          <p:spPr bwMode="auto">
            <a:xfrm>
              <a:off x="2967" y="3328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7" name="Rectangle 3463"/>
            <p:cNvSpPr>
              <a:spLocks noChangeArrowheads="1"/>
            </p:cNvSpPr>
            <p:nvPr/>
          </p:nvSpPr>
          <p:spPr bwMode="auto">
            <a:xfrm>
              <a:off x="2933" y="3342"/>
              <a:ext cx="1" cy="284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Rectangle 3464"/>
            <p:cNvSpPr>
              <a:spLocks noChangeArrowheads="1"/>
            </p:cNvSpPr>
            <p:nvPr/>
          </p:nvSpPr>
          <p:spPr bwMode="auto">
            <a:xfrm>
              <a:off x="2934" y="3342"/>
              <a:ext cx="1" cy="284"/>
            </a:xfrm>
            <a:prstGeom prst="rect">
              <a:avLst/>
            </a:prstGeom>
            <a:solidFill>
              <a:srgbClr val="6767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9" name="Rectangle 3465"/>
            <p:cNvSpPr>
              <a:spLocks noChangeArrowheads="1"/>
            </p:cNvSpPr>
            <p:nvPr/>
          </p:nvSpPr>
          <p:spPr bwMode="auto">
            <a:xfrm>
              <a:off x="2934" y="3342"/>
              <a:ext cx="1" cy="284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0" name="Rectangle 3466"/>
            <p:cNvSpPr>
              <a:spLocks noChangeArrowheads="1"/>
            </p:cNvSpPr>
            <p:nvPr/>
          </p:nvSpPr>
          <p:spPr bwMode="auto">
            <a:xfrm>
              <a:off x="2935" y="3342"/>
              <a:ext cx="1" cy="284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1" name="Rectangle 3467"/>
            <p:cNvSpPr>
              <a:spLocks noChangeArrowheads="1"/>
            </p:cNvSpPr>
            <p:nvPr/>
          </p:nvSpPr>
          <p:spPr bwMode="auto">
            <a:xfrm>
              <a:off x="2935" y="3342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2" name="Rectangle 3468"/>
            <p:cNvSpPr>
              <a:spLocks noChangeArrowheads="1"/>
            </p:cNvSpPr>
            <p:nvPr/>
          </p:nvSpPr>
          <p:spPr bwMode="auto">
            <a:xfrm>
              <a:off x="2936" y="3342"/>
              <a:ext cx="1" cy="284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3" name="Rectangle 3469"/>
            <p:cNvSpPr>
              <a:spLocks noChangeArrowheads="1"/>
            </p:cNvSpPr>
            <p:nvPr/>
          </p:nvSpPr>
          <p:spPr bwMode="auto">
            <a:xfrm>
              <a:off x="2937" y="3342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4" name="Rectangle 3470"/>
            <p:cNvSpPr>
              <a:spLocks noChangeArrowheads="1"/>
            </p:cNvSpPr>
            <p:nvPr/>
          </p:nvSpPr>
          <p:spPr bwMode="auto">
            <a:xfrm>
              <a:off x="2937" y="3342"/>
              <a:ext cx="1" cy="28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5" name="Rectangle 3471"/>
            <p:cNvSpPr>
              <a:spLocks noChangeArrowheads="1"/>
            </p:cNvSpPr>
            <p:nvPr/>
          </p:nvSpPr>
          <p:spPr bwMode="auto">
            <a:xfrm>
              <a:off x="2938" y="3342"/>
              <a:ext cx="1" cy="284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6" name="Rectangle 3472"/>
            <p:cNvSpPr>
              <a:spLocks noChangeArrowheads="1"/>
            </p:cNvSpPr>
            <p:nvPr/>
          </p:nvSpPr>
          <p:spPr bwMode="auto">
            <a:xfrm>
              <a:off x="2939" y="3342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7" name="Rectangle 3473"/>
            <p:cNvSpPr>
              <a:spLocks noChangeArrowheads="1"/>
            </p:cNvSpPr>
            <p:nvPr/>
          </p:nvSpPr>
          <p:spPr bwMode="auto">
            <a:xfrm>
              <a:off x="2939" y="3342"/>
              <a:ext cx="1" cy="284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8" name="Rectangle 3474"/>
            <p:cNvSpPr>
              <a:spLocks noChangeArrowheads="1"/>
            </p:cNvSpPr>
            <p:nvPr/>
          </p:nvSpPr>
          <p:spPr bwMode="auto">
            <a:xfrm>
              <a:off x="2940" y="3342"/>
              <a:ext cx="1" cy="284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9" name="Rectangle 3475"/>
            <p:cNvSpPr>
              <a:spLocks noChangeArrowheads="1"/>
            </p:cNvSpPr>
            <p:nvPr/>
          </p:nvSpPr>
          <p:spPr bwMode="auto">
            <a:xfrm>
              <a:off x="2940" y="3342"/>
              <a:ext cx="1" cy="284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0" name="Rectangle 3476"/>
            <p:cNvSpPr>
              <a:spLocks noChangeArrowheads="1"/>
            </p:cNvSpPr>
            <p:nvPr/>
          </p:nvSpPr>
          <p:spPr bwMode="auto">
            <a:xfrm>
              <a:off x="2941" y="3342"/>
              <a:ext cx="1" cy="284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1" name="Rectangle 3477"/>
            <p:cNvSpPr>
              <a:spLocks noChangeArrowheads="1"/>
            </p:cNvSpPr>
            <p:nvPr/>
          </p:nvSpPr>
          <p:spPr bwMode="auto">
            <a:xfrm>
              <a:off x="2942" y="3342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2" name="Rectangle 3478"/>
            <p:cNvSpPr>
              <a:spLocks noChangeArrowheads="1"/>
            </p:cNvSpPr>
            <p:nvPr/>
          </p:nvSpPr>
          <p:spPr bwMode="auto">
            <a:xfrm>
              <a:off x="2942" y="3342"/>
              <a:ext cx="1" cy="284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3" name="Rectangle 3479"/>
            <p:cNvSpPr>
              <a:spLocks noChangeArrowheads="1"/>
            </p:cNvSpPr>
            <p:nvPr/>
          </p:nvSpPr>
          <p:spPr bwMode="auto">
            <a:xfrm>
              <a:off x="2943" y="3342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4" name="Rectangle 3480"/>
            <p:cNvSpPr>
              <a:spLocks noChangeArrowheads="1"/>
            </p:cNvSpPr>
            <p:nvPr/>
          </p:nvSpPr>
          <p:spPr bwMode="auto">
            <a:xfrm>
              <a:off x="2944" y="3342"/>
              <a:ext cx="1" cy="284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5" name="Rectangle 3481"/>
            <p:cNvSpPr>
              <a:spLocks noChangeArrowheads="1"/>
            </p:cNvSpPr>
            <p:nvPr/>
          </p:nvSpPr>
          <p:spPr bwMode="auto">
            <a:xfrm>
              <a:off x="2944" y="3342"/>
              <a:ext cx="1" cy="284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6" name="Rectangle 3482"/>
            <p:cNvSpPr>
              <a:spLocks noChangeArrowheads="1"/>
            </p:cNvSpPr>
            <p:nvPr/>
          </p:nvSpPr>
          <p:spPr bwMode="auto">
            <a:xfrm>
              <a:off x="2945" y="3342"/>
              <a:ext cx="1" cy="28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7" name="Rectangle 3483"/>
            <p:cNvSpPr>
              <a:spLocks noChangeArrowheads="1"/>
            </p:cNvSpPr>
            <p:nvPr/>
          </p:nvSpPr>
          <p:spPr bwMode="auto">
            <a:xfrm>
              <a:off x="2945" y="3342"/>
              <a:ext cx="1" cy="28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8" name="Rectangle 3484"/>
            <p:cNvSpPr>
              <a:spLocks noChangeArrowheads="1"/>
            </p:cNvSpPr>
            <p:nvPr/>
          </p:nvSpPr>
          <p:spPr bwMode="auto">
            <a:xfrm>
              <a:off x="2946" y="3342"/>
              <a:ext cx="1" cy="284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9" name="Rectangle 3485"/>
            <p:cNvSpPr>
              <a:spLocks noChangeArrowheads="1"/>
            </p:cNvSpPr>
            <p:nvPr/>
          </p:nvSpPr>
          <p:spPr bwMode="auto">
            <a:xfrm>
              <a:off x="2947" y="3342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0" name="Rectangle 3486"/>
            <p:cNvSpPr>
              <a:spLocks noChangeArrowheads="1"/>
            </p:cNvSpPr>
            <p:nvPr/>
          </p:nvSpPr>
          <p:spPr bwMode="auto">
            <a:xfrm>
              <a:off x="2947" y="3342"/>
              <a:ext cx="1" cy="284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1" name="Rectangle 3487"/>
            <p:cNvSpPr>
              <a:spLocks noChangeArrowheads="1"/>
            </p:cNvSpPr>
            <p:nvPr/>
          </p:nvSpPr>
          <p:spPr bwMode="auto">
            <a:xfrm>
              <a:off x="2948" y="3342"/>
              <a:ext cx="1" cy="28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2" name="Rectangle 3488"/>
            <p:cNvSpPr>
              <a:spLocks noChangeArrowheads="1"/>
            </p:cNvSpPr>
            <p:nvPr/>
          </p:nvSpPr>
          <p:spPr bwMode="auto">
            <a:xfrm>
              <a:off x="2949" y="3342"/>
              <a:ext cx="1" cy="284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3" name="Rectangle 3489"/>
            <p:cNvSpPr>
              <a:spLocks noChangeArrowheads="1"/>
            </p:cNvSpPr>
            <p:nvPr/>
          </p:nvSpPr>
          <p:spPr bwMode="auto">
            <a:xfrm>
              <a:off x="2949" y="3342"/>
              <a:ext cx="1" cy="284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4" name="Rectangle 3490"/>
            <p:cNvSpPr>
              <a:spLocks noChangeArrowheads="1"/>
            </p:cNvSpPr>
            <p:nvPr/>
          </p:nvSpPr>
          <p:spPr bwMode="auto">
            <a:xfrm>
              <a:off x="2950" y="3342"/>
              <a:ext cx="1" cy="284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5" name="Rectangle 3491"/>
            <p:cNvSpPr>
              <a:spLocks noChangeArrowheads="1"/>
            </p:cNvSpPr>
            <p:nvPr/>
          </p:nvSpPr>
          <p:spPr bwMode="auto">
            <a:xfrm>
              <a:off x="2951" y="3342"/>
              <a:ext cx="1" cy="284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6" name="Rectangle 3492"/>
            <p:cNvSpPr>
              <a:spLocks noChangeArrowheads="1"/>
            </p:cNvSpPr>
            <p:nvPr/>
          </p:nvSpPr>
          <p:spPr bwMode="auto">
            <a:xfrm>
              <a:off x="2951" y="3342"/>
              <a:ext cx="1" cy="28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7" name="Rectangle 3493"/>
            <p:cNvSpPr>
              <a:spLocks noChangeArrowheads="1"/>
            </p:cNvSpPr>
            <p:nvPr/>
          </p:nvSpPr>
          <p:spPr bwMode="auto">
            <a:xfrm>
              <a:off x="2952" y="3342"/>
              <a:ext cx="1" cy="284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8" name="Rectangle 3494"/>
            <p:cNvSpPr>
              <a:spLocks noChangeArrowheads="1"/>
            </p:cNvSpPr>
            <p:nvPr/>
          </p:nvSpPr>
          <p:spPr bwMode="auto">
            <a:xfrm>
              <a:off x="2952" y="3342"/>
              <a:ext cx="1" cy="284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9" name="Rectangle 3495"/>
            <p:cNvSpPr>
              <a:spLocks noChangeArrowheads="1"/>
            </p:cNvSpPr>
            <p:nvPr/>
          </p:nvSpPr>
          <p:spPr bwMode="auto">
            <a:xfrm>
              <a:off x="2953" y="3342"/>
              <a:ext cx="1" cy="28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0" name="Rectangle 3496"/>
            <p:cNvSpPr>
              <a:spLocks noChangeArrowheads="1"/>
            </p:cNvSpPr>
            <p:nvPr/>
          </p:nvSpPr>
          <p:spPr bwMode="auto">
            <a:xfrm>
              <a:off x="2954" y="3342"/>
              <a:ext cx="1" cy="284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1" name="Rectangle 3497"/>
            <p:cNvSpPr>
              <a:spLocks noChangeArrowheads="1"/>
            </p:cNvSpPr>
            <p:nvPr/>
          </p:nvSpPr>
          <p:spPr bwMode="auto">
            <a:xfrm>
              <a:off x="2954" y="3342"/>
              <a:ext cx="1" cy="284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2" name="Rectangle 3498"/>
            <p:cNvSpPr>
              <a:spLocks noChangeArrowheads="1"/>
            </p:cNvSpPr>
            <p:nvPr/>
          </p:nvSpPr>
          <p:spPr bwMode="auto">
            <a:xfrm>
              <a:off x="2955" y="3342"/>
              <a:ext cx="1" cy="28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3" name="Rectangle 3499"/>
            <p:cNvSpPr>
              <a:spLocks noChangeArrowheads="1"/>
            </p:cNvSpPr>
            <p:nvPr/>
          </p:nvSpPr>
          <p:spPr bwMode="auto">
            <a:xfrm>
              <a:off x="2956" y="3342"/>
              <a:ext cx="1" cy="284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4" name="Rectangle 3500"/>
            <p:cNvSpPr>
              <a:spLocks noChangeArrowheads="1"/>
            </p:cNvSpPr>
            <p:nvPr/>
          </p:nvSpPr>
          <p:spPr bwMode="auto">
            <a:xfrm>
              <a:off x="2956" y="3342"/>
              <a:ext cx="1" cy="284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5" name="Rectangle 3501"/>
            <p:cNvSpPr>
              <a:spLocks noChangeArrowheads="1"/>
            </p:cNvSpPr>
            <p:nvPr/>
          </p:nvSpPr>
          <p:spPr bwMode="auto">
            <a:xfrm>
              <a:off x="2957" y="3342"/>
              <a:ext cx="1" cy="284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6" name="Rectangle 3502"/>
            <p:cNvSpPr>
              <a:spLocks noChangeArrowheads="1"/>
            </p:cNvSpPr>
            <p:nvPr/>
          </p:nvSpPr>
          <p:spPr bwMode="auto">
            <a:xfrm>
              <a:off x="2957" y="3342"/>
              <a:ext cx="1" cy="284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7" name="Rectangle 3503"/>
            <p:cNvSpPr>
              <a:spLocks noChangeArrowheads="1"/>
            </p:cNvSpPr>
            <p:nvPr/>
          </p:nvSpPr>
          <p:spPr bwMode="auto">
            <a:xfrm>
              <a:off x="2958" y="3342"/>
              <a:ext cx="1" cy="28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8" name="Rectangle 3504"/>
            <p:cNvSpPr>
              <a:spLocks noChangeArrowheads="1"/>
            </p:cNvSpPr>
            <p:nvPr/>
          </p:nvSpPr>
          <p:spPr bwMode="auto">
            <a:xfrm>
              <a:off x="2959" y="3342"/>
              <a:ext cx="1" cy="284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9" name="Rectangle 3505"/>
            <p:cNvSpPr>
              <a:spLocks noChangeArrowheads="1"/>
            </p:cNvSpPr>
            <p:nvPr/>
          </p:nvSpPr>
          <p:spPr bwMode="auto">
            <a:xfrm>
              <a:off x="2959" y="3342"/>
              <a:ext cx="1" cy="28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0" name="Rectangle 3506"/>
            <p:cNvSpPr>
              <a:spLocks noChangeArrowheads="1"/>
            </p:cNvSpPr>
            <p:nvPr/>
          </p:nvSpPr>
          <p:spPr bwMode="auto">
            <a:xfrm>
              <a:off x="2960" y="3342"/>
              <a:ext cx="1" cy="284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1" name="Rectangle 3507"/>
            <p:cNvSpPr>
              <a:spLocks noChangeArrowheads="1"/>
            </p:cNvSpPr>
            <p:nvPr/>
          </p:nvSpPr>
          <p:spPr bwMode="auto">
            <a:xfrm>
              <a:off x="2961" y="3342"/>
              <a:ext cx="1" cy="28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2" name="Rectangle 3508"/>
            <p:cNvSpPr>
              <a:spLocks noChangeArrowheads="1"/>
            </p:cNvSpPr>
            <p:nvPr/>
          </p:nvSpPr>
          <p:spPr bwMode="auto">
            <a:xfrm>
              <a:off x="2961" y="3342"/>
              <a:ext cx="1" cy="28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3" name="Rectangle 3509"/>
            <p:cNvSpPr>
              <a:spLocks noChangeArrowheads="1"/>
            </p:cNvSpPr>
            <p:nvPr/>
          </p:nvSpPr>
          <p:spPr bwMode="auto">
            <a:xfrm>
              <a:off x="2962" y="3342"/>
              <a:ext cx="1" cy="28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4" name="Rectangle 3510"/>
            <p:cNvSpPr>
              <a:spLocks noChangeArrowheads="1"/>
            </p:cNvSpPr>
            <p:nvPr/>
          </p:nvSpPr>
          <p:spPr bwMode="auto">
            <a:xfrm>
              <a:off x="2963" y="3342"/>
              <a:ext cx="1" cy="284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5" name="Rectangle 3511"/>
            <p:cNvSpPr>
              <a:spLocks noChangeArrowheads="1"/>
            </p:cNvSpPr>
            <p:nvPr/>
          </p:nvSpPr>
          <p:spPr bwMode="auto">
            <a:xfrm>
              <a:off x="2963" y="3342"/>
              <a:ext cx="1" cy="28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6" name="Rectangle 3512"/>
            <p:cNvSpPr>
              <a:spLocks noChangeArrowheads="1"/>
            </p:cNvSpPr>
            <p:nvPr/>
          </p:nvSpPr>
          <p:spPr bwMode="auto">
            <a:xfrm>
              <a:off x="2964" y="3342"/>
              <a:ext cx="1" cy="284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7" name="Rectangle 3513"/>
            <p:cNvSpPr>
              <a:spLocks noChangeArrowheads="1"/>
            </p:cNvSpPr>
            <p:nvPr/>
          </p:nvSpPr>
          <p:spPr bwMode="auto">
            <a:xfrm>
              <a:off x="2964" y="3342"/>
              <a:ext cx="1" cy="28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8" name="Rectangle 3514"/>
            <p:cNvSpPr>
              <a:spLocks noChangeArrowheads="1"/>
            </p:cNvSpPr>
            <p:nvPr/>
          </p:nvSpPr>
          <p:spPr bwMode="auto">
            <a:xfrm>
              <a:off x="2965" y="3342"/>
              <a:ext cx="1" cy="284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9" name="Rectangle 3515"/>
            <p:cNvSpPr>
              <a:spLocks noChangeArrowheads="1"/>
            </p:cNvSpPr>
            <p:nvPr/>
          </p:nvSpPr>
          <p:spPr bwMode="auto">
            <a:xfrm>
              <a:off x="2966" y="3342"/>
              <a:ext cx="1" cy="284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0" name="Rectangle 3516"/>
            <p:cNvSpPr>
              <a:spLocks noChangeArrowheads="1"/>
            </p:cNvSpPr>
            <p:nvPr/>
          </p:nvSpPr>
          <p:spPr bwMode="auto">
            <a:xfrm>
              <a:off x="2966" y="3342"/>
              <a:ext cx="1" cy="284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1" name="Rectangle 3517"/>
            <p:cNvSpPr>
              <a:spLocks noChangeArrowheads="1"/>
            </p:cNvSpPr>
            <p:nvPr/>
          </p:nvSpPr>
          <p:spPr bwMode="auto">
            <a:xfrm>
              <a:off x="2934" y="3343"/>
              <a:ext cx="33" cy="2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" name="Rectangle 3518"/>
            <p:cNvSpPr>
              <a:spLocks noChangeArrowheads="1"/>
            </p:cNvSpPr>
            <p:nvPr/>
          </p:nvSpPr>
          <p:spPr bwMode="auto">
            <a:xfrm>
              <a:off x="2942" y="3352"/>
              <a:ext cx="26" cy="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" name="Rectangle 3519"/>
            <p:cNvSpPr>
              <a:spLocks noChangeArrowheads="1"/>
            </p:cNvSpPr>
            <p:nvPr/>
          </p:nvSpPr>
          <p:spPr bwMode="auto">
            <a:xfrm>
              <a:off x="2942" y="3352"/>
              <a:ext cx="26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" name="Rectangle 3520"/>
            <p:cNvSpPr>
              <a:spLocks noChangeArrowheads="1"/>
            </p:cNvSpPr>
            <p:nvPr/>
          </p:nvSpPr>
          <p:spPr bwMode="auto">
            <a:xfrm>
              <a:off x="2942" y="3356"/>
              <a:ext cx="26" cy="4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" name="Rectangle 3521"/>
            <p:cNvSpPr>
              <a:spLocks noChangeArrowheads="1"/>
            </p:cNvSpPr>
            <p:nvPr/>
          </p:nvSpPr>
          <p:spPr bwMode="auto">
            <a:xfrm>
              <a:off x="2942" y="3360"/>
              <a:ext cx="26" cy="4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" name="Rectangle 3522"/>
            <p:cNvSpPr>
              <a:spLocks noChangeArrowheads="1"/>
            </p:cNvSpPr>
            <p:nvPr/>
          </p:nvSpPr>
          <p:spPr bwMode="auto">
            <a:xfrm>
              <a:off x="2942" y="3364"/>
              <a:ext cx="26" cy="4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" name="Rectangle 3523"/>
            <p:cNvSpPr>
              <a:spLocks noChangeArrowheads="1"/>
            </p:cNvSpPr>
            <p:nvPr/>
          </p:nvSpPr>
          <p:spPr bwMode="auto">
            <a:xfrm>
              <a:off x="2942" y="3368"/>
              <a:ext cx="26" cy="4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" name="Rectangle 3524"/>
            <p:cNvSpPr>
              <a:spLocks noChangeArrowheads="1"/>
            </p:cNvSpPr>
            <p:nvPr/>
          </p:nvSpPr>
          <p:spPr bwMode="auto">
            <a:xfrm>
              <a:off x="2942" y="3372"/>
              <a:ext cx="26" cy="4"/>
            </a:xfrm>
            <a:prstGeom prst="rect">
              <a:avLst/>
            </a:prstGeom>
            <a:solidFill>
              <a:srgbClr val="F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" name="Rectangle 3525"/>
            <p:cNvSpPr>
              <a:spLocks noChangeArrowheads="1"/>
            </p:cNvSpPr>
            <p:nvPr/>
          </p:nvSpPr>
          <p:spPr bwMode="auto">
            <a:xfrm>
              <a:off x="2942" y="3376"/>
              <a:ext cx="26" cy="4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" name="Rectangle 3526"/>
            <p:cNvSpPr>
              <a:spLocks noChangeArrowheads="1"/>
            </p:cNvSpPr>
            <p:nvPr/>
          </p:nvSpPr>
          <p:spPr bwMode="auto">
            <a:xfrm>
              <a:off x="2942" y="3380"/>
              <a:ext cx="26" cy="5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" name="Rectangle 3527"/>
            <p:cNvSpPr>
              <a:spLocks noChangeArrowheads="1"/>
            </p:cNvSpPr>
            <p:nvPr/>
          </p:nvSpPr>
          <p:spPr bwMode="auto">
            <a:xfrm>
              <a:off x="2942" y="3385"/>
              <a:ext cx="26" cy="3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" name="Rectangle 3528"/>
            <p:cNvSpPr>
              <a:spLocks noChangeArrowheads="1"/>
            </p:cNvSpPr>
            <p:nvPr/>
          </p:nvSpPr>
          <p:spPr bwMode="auto">
            <a:xfrm>
              <a:off x="2942" y="3388"/>
              <a:ext cx="26" cy="5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" name="Rectangle 3529"/>
            <p:cNvSpPr>
              <a:spLocks noChangeArrowheads="1"/>
            </p:cNvSpPr>
            <p:nvPr/>
          </p:nvSpPr>
          <p:spPr bwMode="auto">
            <a:xfrm>
              <a:off x="2942" y="3393"/>
              <a:ext cx="26" cy="4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" name="Rectangle 3530"/>
            <p:cNvSpPr>
              <a:spLocks noChangeArrowheads="1"/>
            </p:cNvSpPr>
            <p:nvPr/>
          </p:nvSpPr>
          <p:spPr bwMode="auto">
            <a:xfrm>
              <a:off x="2942" y="3397"/>
              <a:ext cx="26" cy="4"/>
            </a:xfrm>
            <a:prstGeom prst="rect">
              <a:avLst/>
            </a:prstGeom>
            <a:solidFill>
              <a:srgbClr val="E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" name="Rectangle 3531"/>
            <p:cNvSpPr>
              <a:spLocks noChangeArrowheads="1"/>
            </p:cNvSpPr>
            <p:nvPr/>
          </p:nvSpPr>
          <p:spPr bwMode="auto">
            <a:xfrm>
              <a:off x="2942" y="3401"/>
              <a:ext cx="26" cy="4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" name="Rectangle 3532"/>
            <p:cNvSpPr>
              <a:spLocks noChangeArrowheads="1"/>
            </p:cNvSpPr>
            <p:nvPr/>
          </p:nvSpPr>
          <p:spPr bwMode="auto">
            <a:xfrm>
              <a:off x="2942" y="3405"/>
              <a:ext cx="26" cy="4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" name="Rectangle 3533"/>
            <p:cNvSpPr>
              <a:spLocks noChangeArrowheads="1"/>
            </p:cNvSpPr>
            <p:nvPr/>
          </p:nvSpPr>
          <p:spPr bwMode="auto">
            <a:xfrm>
              <a:off x="2942" y="3409"/>
              <a:ext cx="26" cy="5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" name="Rectangle 3534"/>
            <p:cNvSpPr>
              <a:spLocks noChangeArrowheads="1"/>
            </p:cNvSpPr>
            <p:nvPr/>
          </p:nvSpPr>
          <p:spPr bwMode="auto">
            <a:xfrm>
              <a:off x="2942" y="3414"/>
              <a:ext cx="26" cy="3"/>
            </a:xfrm>
            <a:prstGeom prst="rect">
              <a:avLst/>
            </a:prstGeom>
            <a:solidFill>
              <a:srgbClr val="E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" name="Rectangle 3535"/>
            <p:cNvSpPr>
              <a:spLocks noChangeArrowheads="1"/>
            </p:cNvSpPr>
            <p:nvPr/>
          </p:nvSpPr>
          <p:spPr bwMode="auto">
            <a:xfrm>
              <a:off x="2942" y="3417"/>
              <a:ext cx="26" cy="5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0" name="Rectangle 3536"/>
            <p:cNvSpPr>
              <a:spLocks noChangeArrowheads="1"/>
            </p:cNvSpPr>
            <p:nvPr/>
          </p:nvSpPr>
          <p:spPr bwMode="auto">
            <a:xfrm>
              <a:off x="2942" y="3422"/>
              <a:ext cx="26" cy="4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1" name="Rectangle 3537"/>
            <p:cNvSpPr>
              <a:spLocks noChangeArrowheads="1"/>
            </p:cNvSpPr>
            <p:nvPr/>
          </p:nvSpPr>
          <p:spPr bwMode="auto">
            <a:xfrm>
              <a:off x="2942" y="3426"/>
              <a:ext cx="26" cy="4"/>
            </a:xfrm>
            <a:prstGeom prst="rect">
              <a:avLst/>
            </a:prstGeom>
            <a:solidFill>
              <a:srgbClr val="D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" name="Rectangle 3538"/>
            <p:cNvSpPr>
              <a:spLocks noChangeArrowheads="1"/>
            </p:cNvSpPr>
            <p:nvPr/>
          </p:nvSpPr>
          <p:spPr bwMode="auto">
            <a:xfrm>
              <a:off x="2942" y="3430"/>
              <a:ext cx="26" cy="4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" name="Rectangle 3539"/>
            <p:cNvSpPr>
              <a:spLocks noChangeArrowheads="1"/>
            </p:cNvSpPr>
            <p:nvPr/>
          </p:nvSpPr>
          <p:spPr bwMode="auto">
            <a:xfrm>
              <a:off x="2942" y="3434"/>
              <a:ext cx="26" cy="4"/>
            </a:xfrm>
            <a:prstGeom prst="rect">
              <a:avLst/>
            </a:prstGeom>
            <a:solidFill>
              <a:srgbClr val="D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4" name="Rectangle 3540"/>
            <p:cNvSpPr>
              <a:spLocks noChangeArrowheads="1"/>
            </p:cNvSpPr>
            <p:nvPr/>
          </p:nvSpPr>
          <p:spPr bwMode="auto">
            <a:xfrm>
              <a:off x="2942" y="3438"/>
              <a:ext cx="26" cy="5"/>
            </a:xfrm>
            <a:prstGeom prst="rect">
              <a:avLst/>
            </a:prstGeom>
            <a:solidFill>
              <a:srgbClr val="D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5" name="Rectangle 3541"/>
            <p:cNvSpPr>
              <a:spLocks noChangeArrowheads="1"/>
            </p:cNvSpPr>
            <p:nvPr/>
          </p:nvSpPr>
          <p:spPr bwMode="auto">
            <a:xfrm>
              <a:off x="2942" y="3443"/>
              <a:ext cx="26" cy="3"/>
            </a:xfrm>
            <a:prstGeom prst="rect">
              <a:avLst/>
            </a:prstGeom>
            <a:solidFill>
              <a:srgbClr val="D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6" name="Rectangle 3542"/>
            <p:cNvSpPr>
              <a:spLocks noChangeArrowheads="1"/>
            </p:cNvSpPr>
            <p:nvPr/>
          </p:nvSpPr>
          <p:spPr bwMode="auto">
            <a:xfrm>
              <a:off x="2942" y="3446"/>
              <a:ext cx="26" cy="5"/>
            </a:xfrm>
            <a:prstGeom prst="rect">
              <a:avLst/>
            </a:prstGeom>
            <a:solidFill>
              <a:srgbClr val="D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7" name="Rectangle 3543"/>
            <p:cNvSpPr>
              <a:spLocks noChangeArrowheads="1"/>
            </p:cNvSpPr>
            <p:nvPr/>
          </p:nvSpPr>
          <p:spPr bwMode="auto">
            <a:xfrm>
              <a:off x="2942" y="3451"/>
              <a:ext cx="26" cy="4"/>
            </a:xfrm>
            <a:prstGeom prst="rect">
              <a:avLst/>
            </a:prstGeom>
            <a:solidFill>
              <a:srgbClr val="C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8" name="Rectangle 3544"/>
            <p:cNvSpPr>
              <a:spLocks noChangeArrowheads="1"/>
            </p:cNvSpPr>
            <p:nvPr/>
          </p:nvSpPr>
          <p:spPr bwMode="auto">
            <a:xfrm>
              <a:off x="2942" y="3455"/>
              <a:ext cx="26" cy="4"/>
            </a:xfrm>
            <a:prstGeom prst="rect">
              <a:avLst/>
            </a:prstGeom>
            <a:solidFill>
              <a:srgbClr val="C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9" name="Rectangle 3545"/>
            <p:cNvSpPr>
              <a:spLocks noChangeArrowheads="1"/>
            </p:cNvSpPr>
            <p:nvPr/>
          </p:nvSpPr>
          <p:spPr bwMode="auto">
            <a:xfrm>
              <a:off x="2942" y="3459"/>
              <a:ext cx="26" cy="4"/>
            </a:xfrm>
            <a:prstGeom prst="rect">
              <a:avLst/>
            </a:prstGeom>
            <a:solidFill>
              <a:srgbClr val="C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0" name="Rectangle 3546"/>
            <p:cNvSpPr>
              <a:spLocks noChangeArrowheads="1"/>
            </p:cNvSpPr>
            <p:nvPr/>
          </p:nvSpPr>
          <p:spPr bwMode="auto">
            <a:xfrm>
              <a:off x="2942" y="3463"/>
              <a:ext cx="26" cy="4"/>
            </a:xfrm>
            <a:prstGeom prst="rect">
              <a:avLst/>
            </a:prstGeom>
            <a:solidFill>
              <a:srgbClr val="C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1" name="Rectangle 3547"/>
            <p:cNvSpPr>
              <a:spLocks noChangeArrowheads="1"/>
            </p:cNvSpPr>
            <p:nvPr/>
          </p:nvSpPr>
          <p:spPr bwMode="auto">
            <a:xfrm>
              <a:off x="2942" y="3467"/>
              <a:ext cx="26" cy="5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2" name="Rectangle 3548"/>
            <p:cNvSpPr>
              <a:spLocks noChangeArrowheads="1"/>
            </p:cNvSpPr>
            <p:nvPr/>
          </p:nvSpPr>
          <p:spPr bwMode="auto">
            <a:xfrm>
              <a:off x="2942" y="3472"/>
              <a:ext cx="26" cy="5"/>
            </a:xfrm>
            <a:prstGeom prst="rect">
              <a:avLst/>
            </a:prstGeom>
            <a:solidFill>
              <a:srgbClr val="C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3" name="Rectangle 3549"/>
            <p:cNvSpPr>
              <a:spLocks noChangeArrowheads="1"/>
            </p:cNvSpPr>
            <p:nvPr/>
          </p:nvSpPr>
          <p:spPr bwMode="auto">
            <a:xfrm>
              <a:off x="2942" y="3477"/>
              <a:ext cx="26" cy="4"/>
            </a:xfrm>
            <a:prstGeom prst="rect">
              <a:avLst/>
            </a:prstGeom>
            <a:solidFill>
              <a:srgbClr val="C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4" name="Rectangle 3550"/>
            <p:cNvSpPr>
              <a:spLocks noChangeArrowheads="1"/>
            </p:cNvSpPr>
            <p:nvPr/>
          </p:nvSpPr>
          <p:spPr bwMode="auto">
            <a:xfrm>
              <a:off x="2942" y="3481"/>
              <a:ext cx="26" cy="5"/>
            </a:xfrm>
            <a:prstGeom prst="rect">
              <a:avLst/>
            </a:prstGeom>
            <a:solidFill>
              <a:srgbClr val="C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5" name="Rectangle 3551"/>
            <p:cNvSpPr>
              <a:spLocks noChangeArrowheads="1"/>
            </p:cNvSpPr>
            <p:nvPr/>
          </p:nvSpPr>
          <p:spPr bwMode="auto">
            <a:xfrm>
              <a:off x="2942" y="3486"/>
              <a:ext cx="26" cy="4"/>
            </a:xfrm>
            <a:prstGeom prst="rect">
              <a:avLst/>
            </a:prstGeom>
            <a:solidFill>
              <a:srgbClr val="B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6" name="Rectangle 3552"/>
            <p:cNvSpPr>
              <a:spLocks noChangeArrowheads="1"/>
            </p:cNvSpPr>
            <p:nvPr/>
          </p:nvSpPr>
          <p:spPr bwMode="auto">
            <a:xfrm>
              <a:off x="2942" y="3490"/>
              <a:ext cx="26" cy="4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7" name="Rectangle 3553"/>
            <p:cNvSpPr>
              <a:spLocks noChangeArrowheads="1"/>
            </p:cNvSpPr>
            <p:nvPr/>
          </p:nvSpPr>
          <p:spPr bwMode="auto">
            <a:xfrm>
              <a:off x="2942" y="3494"/>
              <a:ext cx="26" cy="4"/>
            </a:xfrm>
            <a:prstGeom prst="rect">
              <a:avLst/>
            </a:prstGeom>
            <a:solidFill>
              <a:srgbClr val="B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8" name="Rectangle 3554"/>
            <p:cNvSpPr>
              <a:spLocks noChangeArrowheads="1"/>
            </p:cNvSpPr>
            <p:nvPr/>
          </p:nvSpPr>
          <p:spPr bwMode="auto">
            <a:xfrm>
              <a:off x="2942" y="3498"/>
              <a:ext cx="26" cy="5"/>
            </a:xfrm>
            <a:prstGeom prst="rect">
              <a:avLst/>
            </a:prstGeom>
            <a:solidFill>
              <a:srgbClr val="B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9" name="Rectangle 3555"/>
            <p:cNvSpPr>
              <a:spLocks noChangeArrowheads="1"/>
            </p:cNvSpPr>
            <p:nvPr/>
          </p:nvSpPr>
          <p:spPr bwMode="auto">
            <a:xfrm>
              <a:off x="2942" y="3503"/>
              <a:ext cx="26" cy="3"/>
            </a:xfrm>
            <a:prstGeom prst="rect">
              <a:avLst/>
            </a:prstGeom>
            <a:solidFill>
              <a:srgbClr val="B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0" name="Rectangle 3556"/>
            <p:cNvSpPr>
              <a:spLocks noChangeArrowheads="1"/>
            </p:cNvSpPr>
            <p:nvPr/>
          </p:nvSpPr>
          <p:spPr bwMode="auto">
            <a:xfrm>
              <a:off x="2942" y="3506"/>
              <a:ext cx="26" cy="5"/>
            </a:xfrm>
            <a:prstGeom prst="rect">
              <a:avLst/>
            </a:prstGeom>
            <a:solidFill>
              <a:srgbClr val="B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1" name="Rectangle 3557"/>
            <p:cNvSpPr>
              <a:spLocks noChangeArrowheads="1"/>
            </p:cNvSpPr>
            <p:nvPr/>
          </p:nvSpPr>
          <p:spPr bwMode="auto">
            <a:xfrm>
              <a:off x="2942" y="3511"/>
              <a:ext cx="26" cy="4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2" name="Rectangle 3558"/>
            <p:cNvSpPr>
              <a:spLocks noChangeArrowheads="1"/>
            </p:cNvSpPr>
            <p:nvPr/>
          </p:nvSpPr>
          <p:spPr bwMode="auto">
            <a:xfrm>
              <a:off x="2942" y="3515"/>
              <a:ext cx="26" cy="4"/>
            </a:xfrm>
            <a:prstGeom prst="rect">
              <a:avLst/>
            </a:prstGeom>
            <a:solidFill>
              <a:srgbClr val="B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Rectangle 3559"/>
            <p:cNvSpPr>
              <a:spLocks noChangeArrowheads="1"/>
            </p:cNvSpPr>
            <p:nvPr/>
          </p:nvSpPr>
          <p:spPr bwMode="auto">
            <a:xfrm>
              <a:off x="2942" y="3519"/>
              <a:ext cx="26" cy="4"/>
            </a:xfrm>
            <a:prstGeom prst="rect">
              <a:avLst/>
            </a:prstGeom>
            <a:solidFill>
              <a:srgbClr val="A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4" name="Rectangle 3560"/>
            <p:cNvSpPr>
              <a:spLocks noChangeArrowheads="1"/>
            </p:cNvSpPr>
            <p:nvPr/>
          </p:nvSpPr>
          <p:spPr bwMode="auto">
            <a:xfrm>
              <a:off x="2942" y="3523"/>
              <a:ext cx="26" cy="4"/>
            </a:xfrm>
            <a:prstGeom prst="rect">
              <a:avLst/>
            </a:prstGeom>
            <a:solidFill>
              <a:srgbClr val="A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5" name="Rectangle 3561"/>
            <p:cNvSpPr>
              <a:spLocks noChangeArrowheads="1"/>
            </p:cNvSpPr>
            <p:nvPr/>
          </p:nvSpPr>
          <p:spPr bwMode="auto">
            <a:xfrm>
              <a:off x="2942" y="3527"/>
              <a:ext cx="26" cy="4"/>
            </a:xfrm>
            <a:prstGeom prst="rect">
              <a:avLst/>
            </a:prstGeom>
            <a:solidFill>
              <a:srgbClr val="A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6" name="Rectangle 3562"/>
            <p:cNvSpPr>
              <a:spLocks noChangeArrowheads="1"/>
            </p:cNvSpPr>
            <p:nvPr/>
          </p:nvSpPr>
          <p:spPr bwMode="auto">
            <a:xfrm>
              <a:off x="2942" y="3531"/>
              <a:ext cx="26" cy="4"/>
            </a:xfrm>
            <a:prstGeom prst="rect">
              <a:avLst/>
            </a:prstGeom>
            <a:solidFill>
              <a:srgbClr val="A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7" name="Rectangle 3563"/>
            <p:cNvSpPr>
              <a:spLocks noChangeArrowheads="1"/>
            </p:cNvSpPr>
            <p:nvPr/>
          </p:nvSpPr>
          <p:spPr bwMode="auto">
            <a:xfrm>
              <a:off x="2942" y="3535"/>
              <a:ext cx="26" cy="4"/>
            </a:xfrm>
            <a:prstGeom prst="rect">
              <a:avLst/>
            </a:prstGeom>
            <a:solidFill>
              <a:srgbClr val="A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8" name="Rectangle 3564"/>
            <p:cNvSpPr>
              <a:spLocks noChangeArrowheads="1"/>
            </p:cNvSpPr>
            <p:nvPr/>
          </p:nvSpPr>
          <p:spPr bwMode="auto">
            <a:xfrm>
              <a:off x="2942" y="3539"/>
              <a:ext cx="26" cy="5"/>
            </a:xfrm>
            <a:prstGeom prst="rect">
              <a:avLst/>
            </a:prstGeom>
            <a:solidFill>
              <a:srgbClr val="A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9" name="Rectangle 3565"/>
            <p:cNvSpPr>
              <a:spLocks noChangeArrowheads="1"/>
            </p:cNvSpPr>
            <p:nvPr/>
          </p:nvSpPr>
          <p:spPr bwMode="auto">
            <a:xfrm>
              <a:off x="2942" y="3544"/>
              <a:ext cx="26" cy="4"/>
            </a:xfrm>
            <a:prstGeom prst="rect">
              <a:avLst/>
            </a:prstGeom>
            <a:solidFill>
              <a:srgbClr val="A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3566"/>
            <p:cNvSpPr>
              <a:spLocks noChangeArrowheads="1"/>
            </p:cNvSpPr>
            <p:nvPr/>
          </p:nvSpPr>
          <p:spPr bwMode="auto">
            <a:xfrm>
              <a:off x="2942" y="3548"/>
              <a:ext cx="26" cy="4"/>
            </a:xfrm>
            <a:prstGeom prst="rect">
              <a:avLst/>
            </a:prstGeom>
            <a:solidFill>
              <a:srgbClr val="A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Rectangle 3567"/>
            <p:cNvSpPr>
              <a:spLocks noChangeArrowheads="1"/>
            </p:cNvSpPr>
            <p:nvPr/>
          </p:nvSpPr>
          <p:spPr bwMode="auto">
            <a:xfrm>
              <a:off x="2942" y="3552"/>
              <a:ext cx="26" cy="4"/>
            </a:xfrm>
            <a:prstGeom prst="rect">
              <a:avLst/>
            </a:prstGeom>
            <a:solidFill>
              <a:srgbClr val="9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2" name="Rectangle 3568"/>
            <p:cNvSpPr>
              <a:spLocks noChangeArrowheads="1"/>
            </p:cNvSpPr>
            <p:nvPr/>
          </p:nvSpPr>
          <p:spPr bwMode="auto">
            <a:xfrm>
              <a:off x="2942" y="3556"/>
              <a:ext cx="26" cy="4"/>
            </a:xfrm>
            <a:prstGeom prst="rect">
              <a:avLst/>
            </a:prstGeom>
            <a:solidFill>
              <a:srgbClr val="9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3" name="Rectangle 3569"/>
            <p:cNvSpPr>
              <a:spLocks noChangeArrowheads="1"/>
            </p:cNvSpPr>
            <p:nvPr/>
          </p:nvSpPr>
          <p:spPr bwMode="auto">
            <a:xfrm>
              <a:off x="2942" y="3560"/>
              <a:ext cx="26" cy="5"/>
            </a:xfrm>
            <a:prstGeom prst="rect">
              <a:avLst/>
            </a:prstGeom>
            <a:solidFill>
              <a:srgbClr val="9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4" name="Rectangle 3570"/>
            <p:cNvSpPr>
              <a:spLocks noChangeArrowheads="1"/>
            </p:cNvSpPr>
            <p:nvPr/>
          </p:nvSpPr>
          <p:spPr bwMode="auto">
            <a:xfrm>
              <a:off x="2942" y="3565"/>
              <a:ext cx="26" cy="3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5" name="Rectangle 3571"/>
            <p:cNvSpPr>
              <a:spLocks noChangeArrowheads="1"/>
            </p:cNvSpPr>
            <p:nvPr/>
          </p:nvSpPr>
          <p:spPr bwMode="auto">
            <a:xfrm>
              <a:off x="2942" y="3568"/>
              <a:ext cx="26" cy="5"/>
            </a:xfrm>
            <a:prstGeom prst="rect">
              <a:avLst/>
            </a:prstGeom>
            <a:solidFill>
              <a:srgbClr val="9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6" name="Rectangle 3572"/>
            <p:cNvSpPr>
              <a:spLocks noChangeArrowheads="1"/>
            </p:cNvSpPr>
            <p:nvPr/>
          </p:nvSpPr>
          <p:spPr bwMode="auto">
            <a:xfrm>
              <a:off x="2942" y="3573"/>
              <a:ext cx="26" cy="3"/>
            </a:xfrm>
            <a:prstGeom prst="rect">
              <a:avLst/>
            </a:prstGeom>
            <a:solidFill>
              <a:srgbClr val="9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7" name="Rectangle 3573"/>
            <p:cNvSpPr>
              <a:spLocks noChangeArrowheads="1"/>
            </p:cNvSpPr>
            <p:nvPr/>
          </p:nvSpPr>
          <p:spPr bwMode="auto">
            <a:xfrm>
              <a:off x="2942" y="3576"/>
              <a:ext cx="26" cy="5"/>
            </a:xfrm>
            <a:prstGeom prst="rect">
              <a:avLst/>
            </a:prstGeom>
            <a:solidFill>
              <a:srgbClr val="9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8" name="Rectangle 3574"/>
            <p:cNvSpPr>
              <a:spLocks noChangeArrowheads="1"/>
            </p:cNvSpPr>
            <p:nvPr/>
          </p:nvSpPr>
          <p:spPr bwMode="auto">
            <a:xfrm>
              <a:off x="2942" y="3581"/>
              <a:ext cx="26" cy="4"/>
            </a:xfrm>
            <a:prstGeom prst="rect">
              <a:avLst/>
            </a:prstGeom>
            <a:solidFill>
              <a:srgbClr val="9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9" name="Rectangle 3575"/>
            <p:cNvSpPr>
              <a:spLocks noChangeArrowheads="1"/>
            </p:cNvSpPr>
            <p:nvPr/>
          </p:nvSpPr>
          <p:spPr bwMode="auto">
            <a:xfrm>
              <a:off x="2942" y="3585"/>
              <a:ext cx="26" cy="4"/>
            </a:xfrm>
            <a:prstGeom prst="rect">
              <a:avLst/>
            </a:prstGeom>
            <a:solidFill>
              <a:srgbClr val="8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0" name="Rectangle 3576"/>
            <p:cNvSpPr>
              <a:spLocks noChangeArrowheads="1"/>
            </p:cNvSpPr>
            <p:nvPr/>
          </p:nvSpPr>
          <p:spPr bwMode="auto">
            <a:xfrm>
              <a:off x="2942" y="3589"/>
              <a:ext cx="26" cy="5"/>
            </a:xfrm>
            <a:prstGeom prst="rect">
              <a:avLst/>
            </a:prstGeom>
            <a:solidFill>
              <a:srgbClr val="8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1" name="Rectangle 3577"/>
            <p:cNvSpPr>
              <a:spLocks noChangeArrowheads="1"/>
            </p:cNvSpPr>
            <p:nvPr/>
          </p:nvSpPr>
          <p:spPr bwMode="auto">
            <a:xfrm>
              <a:off x="2942" y="3594"/>
              <a:ext cx="26" cy="3"/>
            </a:xfrm>
            <a:prstGeom prst="rect">
              <a:avLst/>
            </a:prstGeom>
            <a:solidFill>
              <a:srgbClr val="8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2" name="Rectangle 3578"/>
            <p:cNvSpPr>
              <a:spLocks noChangeArrowheads="1"/>
            </p:cNvSpPr>
            <p:nvPr/>
          </p:nvSpPr>
          <p:spPr bwMode="auto">
            <a:xfrm>
              <a:off x="2942" y="3597"/>
              <a:ext cx="26" cy="5"/>
            </a:xfrm>
            <a:prstGeom prst="rect">
              <a:avLst/>
            </a:prstGeom>
            <a:solidFill>
              <a:srgbClr val="8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3" name="Rectangle 3579"/>
            <p:cNvSpPr>
              <a:spLocks noChangeArrowheads="1"/>
            </p:cNvSpPr>
            <p:nvPr/>
          </p:nvSpPr>
          <p:spPr bwMode="auto">
            <a:xfrm>
              <a:off x="2942" y="3602"/>
              <a:ext cx="26" cy="4"/>
            </a:xfrm>
            <a:prstGeom prst="rect">
              <a:avLst/>
            </a:prstGeom>
            <a:solidFill>
              <a:srgbClr val="8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4" name="Rectangle 3580"/>
            <p:cNvSpPr>
              <a:spLocks noChangeArrowheads="1"/>
            </p:cNvSpPr>
            <p:nvPr/>
          </p:nvSpPr>
          <p:spPr bwMode="auto">
            <a:xfrm>
              <a:off x="2942" y="3606"/>
              <a:ext cx="26" cy="4"/>
            </a:xfrm>
            <a:prstGeom prst="rect">
              <a:avLst/>
            </a:prstGeom>
            <a:solidFill>
              <a:srgbClr val="8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5" name="Rectangle 3581"/>
            <p:cNvSpPr>
              <a:spLocks noChangeArrowheads="1"/>
            </p:cNvSpPr>
            <p:nvPr/>
          </p:nvSpPr>
          <p:spPr bwMode="auto">
            <a:xfrm>
              <a:off x="2942" y="3610"/>
              <a:ext cx="26" cy="4"/>
            </a:xfrm>
            <a:prstGeom prst="rect">
              <a:avLst/>
            </a:prstGeom>
            <a:solidFill>
              <a:srgbClr val="8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6" name="Rectangle 3582"/>
            <p:cNvSpPr>
              <a:spLocks noChangeArrowheads="1"/>
            </p:cNvSpPr>
            <p:nvPr/>
          </p:nvSpPr>
          <p:spPr bwMode="auto">
            <a:xfrm>
              <a:off x="2942" y="3614"/>
              <a:ext cx="26" cy="2"/>
            </a:xfrm>
            <a:prstGeom prst="rect">
              <a:avLst/>
            </a:prstGeom>
            <a:solidFill>
              <a:srgbClr val="8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7" name="Rectangle 3583"/>
            <p:cNvSpPr>
              <a:spLocks noChangeArrowheads="1"/>
            </p:cNvSpPr>
            <p:nvPr/>
          </p:nvSpPr>
          <p:spPr bwMode="auto">
            <a:xfrm>
              <a:off x="2942" y="3352"/>
              <a:ext cx="25" cy="2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588" name="Picture 358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134" y="3340"/>
              <a:ext cx="20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89" name="Picture 3585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3134" y="3340"/>
              <a:ext cx="20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590" name="Rectangle 3586"/>
            <p:cNvSpPr>
              <a:spLocks noChangeArrowheads="1"/>
            </p:cNvSpPr>
            <p:nvPr/>
          </p:nvSpPr>
          <p:spPr bwMode="auto">
            <a:xfrm>
              <a:off x="3134" y="3340"/>
              <a:ext cx="20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591" name="Picture 358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3106" y="3328"/>
              <a:ext cx="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92" name="Picture 358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3106" y="3328"/>
              <a:ext cx="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593" name="Rectangle 3589"/>
            <p:cNvSpPr>
              <a:spLocks noChangeArrowheads="1"/>
            </p:cNvSpPr>
            <p:nvPr/>
          </p:nvSpPr>
          <p:spPr bwMode="auto">
            <a:xfrm>
              <a:off x="3106" y="3366"/>
              <a:ext cx="48" cy="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4" name="Line 3590"/>
            <p:cNvSpPr>
              <a:spLocks noChangeShapeType="1"/>
            </p:cNvSpPr>
            <p:nvPr/>
          </p:nvSpPr>
          <p:spPr bwMode="auto">
            <a:xfrm>
              <a:off x="3106" y="3328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3591"/>
            <p:cNvSpPr>
              <a:spLocks noChangeShapeType="1"/>
            </p:cNvSpPr>
            <p:nvPr/>
          </p:nvSpPr>
          <p:spPr bwMode="auto">
            <a:xfrm>
              <a:off x="3154" y="3328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Rectangle 3592"/>
            <p:cNvSpPr>
              <a:spLocks noChangeArrowheads="1"/>
            </p:cNvSpPr>
            <p:nvPr/>
          </p:nvSpPr>
          <p:spPr bwMode="auto">
            <a:xfrm>
              <a:off x="3114" y="3373"/>
              <a:ext cx="33" cy="1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7" name="Rectangle 3593"/>
            <p:cNvSpPr>
              <a:spLocks noChangeArrowheads="1"/>
            </p:cNvSpPr>
            <p:nvPr/>
          </p:nvSpPr>
          <p:spPr bwMode="auto">
            <a:xfrm>
              <a:off x="3114" y="3373"/>
              <a:ext cx="33" cy="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8" name="Rectangle 3594"/>
            <p:cNvSpPr>
              <a:spLocks noChangeArrowheads="1"/>
            </p:cNvSpPr>
            <p:nvPr/>
          </p:nvSpPr>
          <p:spPr bwMode="auto">
            <a:xfrm>
              <a:off x="3118" y="3379"/>
              <a:ext cx="9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9" name="Rectangle 3595"/>
            <p:cNvSpPr>
              <a:spLocks noChangeArrowheads="1"/>
            </p:cNvSpPr>
            <p:nvPr/>
          </p:nvSpPr>
          <p:spPr bwMode="auto">
            <a:xfrm>
              <a:off x="3127" y="3379"/>
              <a:ext cx="8" cy="5"/>
            </a:xfrm>
            <a:prstGeom prst="rect">
              <a:avLst/>
            </a:prstGeom>
            <a:solidFill>
              <a:srgbClr val="9F9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0" name="Rectangle 3596"/>
            <p:cNvSpPr>
              <a:spLocks noChangeArrowheads="1"/>
            </p:cNvSpPr>
            <p:nvPr/>
          </p:nvSpPr>
          <p:spPr bwMode="auto">
            <a:xfrm>
              <a:off x="3118" y="3375"/>
              <a:ext cx="1" cy="4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1" name="Rectangle 3597"/>
            <p:cNvSpPr>
              <a:spLocks noChangeArrowheads="1"/>
            </p:cNvSpPr>
            <p:nvPr/>
          </p:nvSpPr>
          <p:spPr bwMode="auto">
            <a:xfrm>
              <a:off x="3118" y="3375"/>
              <a:ext cx="1" cy="4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2" name="Rectangle 3598"/>
            <p:cNvSpPr>
              <a:spLocks noChangeArrowheads="1"/>
            </p:cNvSpPr>
            <p:nvPr/>
          </p:nvSpPr>
          <p:spPr bwMode="auto">
            <a:xfrm>
              <a:off x="3119" y="3375"/>
              <a:ext cx="1" cy="4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3" name="Rectangle 3599"/>
            <p:cNvSpPr>
              <a:spLocks noChangeArrowheads="1"/>
            </p:cNvSpPr>
            <p:nvPr/>
          </p:nvSpPr>
          <p:spPr bwMode="auto">
            <a:xfrm>
              <a:off x="3120" y="3375"/>
              <a:ext cx="1" cy="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4" name="Rectangle 3600"/>
            <p:cNvSpPr>
              <a:spLocks noChangeArrowheads="1"/>
            </p:cNvSpPr>
            <p:nvPr/>
          </p:nvSpPr>
          <p:spPr bwMode="auto">
            <a:xfrm>
              <a:off x="3120" y="3375"/>
              <a:ext cx="1" cy="4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5" name="Rectangle 3601"/>
            <p:cNvSpPr>
              <a:spLocks noChangeArrowheads="1"/>
            </p:cNvSpPr>
            <p:nvPr/>
          </p:nvSpPr>
          <p:spPr bwMode="auto">
            <a:xfrm>
              <a:off x="3121" y="3375"/>
              <a:ext cx="1" cy="4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6" name="Rectangle 3602"/>
            <p:cNvSpPr>
              <a:spLocks noChangeArrowheads="1"/>
            </p:cNvSpPr>
            <p:nvPr/>
          </p:nvSpPr>
          <p:spPr bwMode="auto">
            <a:xfrm>
              <a:off x="3122" y="3375"/>
              <a:ext cx="1" cy="4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7" name="Rectangle 3603"/>
            <p:cNvSpPr>
              <a:spLocks noChangeArrowheads="1"/>
            </p:cNvSpPr>
            <p:nvPr/>
          </p:nvSpPr>
          <p:spPr bwMode="auto">
            <a:xfrm>
              <a:off x="3122" y="3375"/>
              <a:ext cx="1" cy="4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8" name="Rectangle 3604"/>
            <p:cNvSpPr>
              <a:spLocks noChangeArrowheads="1"/>
            </p:cNvSpPr>
            <p:nvPr/>
          </p:nvSpPr>
          <p:spPr bwMode="auto">
            <a:xfrm>
              <a:off x="3123" y="3375"/>
              <a:ext cx="1" cy="4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9" name="Rectangle 3605"/>
            <p:cNvSpPr>
              <a:spLocks noChangeArrowheads="1"/>
            </p:cNvSpPr>
            <p:nvPr/>
          </p:nvSpPr>
          <p:spPr bwMode="auto">
            <a:xfrm>
              <a:off x="3123" y="3375"/>
              <a:ext cx="1" cy="4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0" name="Rectangle 3606"/>
            <p:cNvSpPr>
              <a:spLocks noChangeArrowheads="1"/>
            </p:cNvSpPr>
            <p:nvPr/>
          </p:nvSpPr>
          <p:spPr bwMode="auto">
            <a:xfrm>
              <a:off x="3124" y="3375"/>
              <a:ext cx="1" cy="4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1" name="Rectangle 3607"/>
            <p:cNvSpPr>
              <a:spLocks noChangeArrowheads="1"/>
            </p:cNvSpPr>
            <p:nvPr/>
          </p:nvSpPr>
          <p:spPr bwMode="auto">
            <a:xfrm>
              <a:off x="3125" y="3375"/>
              <a:ext cx="1" cy="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2" name="Rectangle 3608"/>
            <p:cNvSpPr>
              <a:spLocks noChangeArrowheads="1"/>
            </p:cNvSpPr>
            <p:nvPr/>
          </p:nvSpPr>
          <p:spPr bwMode="auto">
            <a:xfrm>
              <a:off x="3125" y="3375"/>
              <a:ext cx="1" cy="4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3" name="Rectangle 3609"/>
            <p:cNvSpPr>
              <a:spLocks noChangeArrowheads="1"/>
            </p:cNvSpPr>
            <p:nvPr/>
          </p:nvSpPr>
          <p:spPr bwMode="auto">
            <a:xfrm>
              <a:off x="3126" y="3375"/>
              <a:ext cx="1" cy="4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4" name="Rectangle 3610"/>
            <p:cNvSpPr>
              <a:spLocks noChangeArrowheads="1"/>
            </p:cNvSpPr>
            <p:nvPr/>
          </p:nvSpPr>
          <p:spPr bwMode="auto">
            <a:xfrm>
              <a:off x="3127" y="3375"/>
              <a:ext cx="1" cy="4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5" name="Rectangle 3611"/>
            <p:cNvSpPr>
              <a:spLocks noChangeArrowheads="1"/>
            </p:cNvSpPr>
            <p:nvPr/>
          </p:nvSpPr>
          <p:spPr bwMode="auto">
            <a:xfrm>
              <a:off x="3127" y="3375"/>
              <a:ext cx="1" cy="4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6" name="Rectangle 3612"/>
            <p:cNvSpPr>
              <a:spLocks noChangeArrowheads="1"/>
            </p:cNvSpPr>
            <p:nvPr/>
          </p:nvSpPr>
          <p:spPr bwMode="auto">
            <a:xfrm>
              <a:off x="3128" y="3375"/>
              <a:ext cx="1" cy="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7" name="Rectangle 3613"/>
            <p:cNvSpPr>
              <a:spLocks noChangeArrowheads="1"/>
            </p:cNvSpPr>
            <p:nvPr/>
          </p:nvSpPr>
          <p:spPr bwMode="auto">
            <a:xfrm>
              <a:off x="3128" y="3375"/>
              <a:ext cx="1" cy="4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502" name="Rectangle 3614"/>
          <p:cNvSpPr>
            <a:spLocks noChangeArrowheads="1"/>
          </p:cNvSpPr>
          <p:nvPr/>
        </p:nvSpPr>
        <p:spPr bwMode="auto">
          <a:xfrm>
            <a:off x="4967288" y="5357813"/>
            <a:ext cx="1587" cy="63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3" name="Rectangle 3615"/>
          <p:cNvSpPr>
            <a:spLocks noChangeArrowheads="1"/>
          </p:cNvSpPr>
          <p:nvPr/>
        </p:nvSpPr>
        <p:spPr bwMode="auto">
          <a:xfrm>
            <a:off x="4968875" y="5357813"/>
            <a:ext cx="1588" cy="63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4" name="Rectangle 3616"/>
          <p:cNvSpPr>
            <a:spLocks noChangeArrowheads="1"/>
          </p:cNvSpPr>
          <p:nvPr/>
        </p:nvSpPr>
        <p:spPr bwMode="auto">
          <a:xfrm>
            <a:off x="4968875" y="5357813"/>
            <a:ext cx="1588" cy="6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5" name="Rectangle 3617"/>
          <p:cNvSpPr>
            <a:spLocks noChangeArrowheads="1"/>
          </p:cNvSpPr>
          <p:nvPr/>
        </p:nvSpPr>
        <p:spPr bwMode="auto">
          <a:xfrm>
            <a:off x="4970463" y="5357813"/>
            <a:ext cx="1587" cy="635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6" name="Rectangle 3618"/>
          <p:cNvSpPr>
            <a:spLocks noChangeArrowheads="1"/>
          </p:cNvSpPr>
          <p:nvPr/>
        </p:nvSpPr>
        <p:spPr bwMode="auto">
          <a:xfrm>
            <a:off x="4972050" y="5357813"/>
            <a:ext cx="1588" cy="635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7" name="Rectangle 3619"/>
          <p:cNvSpPr>
            <a:spLocks noChangeArrowheads="1"/>
          </p:cNvSpPr>
          <p:nvPr/>
        </p:nvSpPr>
        <p:spPr bwMode="auto">
          <a:xfrm>
            <a:off x="4972050" y="5357813"/>
            <a:ext cx="1588" cy="6350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8" name="Rectangle 3620"/>
          <p:cNvSpPr>
            <a:spLocks noChangeArrowheads="1"/>
          </p:cNvSpPr>
          <p:nvPr/>
        </p:nvSpPr>
        <p:spPr bwMode="auto">
          <a:xfrm>
            <a:off x="4973638" y="5357813"/>
            <a:ext cx="1587" cy="6350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09" name="Rectangle 3621"/>
          <p:cNvSpPr>
            <a:spLocks noChangeArrowheads="1"/>
          </p:cNvSpPr>
          <p:nvPr/>
        </p:nvSpPr>
        <p:spPr bwMode="auto">
          <a:xfrm>
            <a:off x="4975225" y="5357813"/>
            <a:ext cx="3175" cy="6350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0" name="Rectangle 3622"/>
          <p:cNvSpPr>
            <a:spLocks noChangeArrowheads="1"/>
          </p:cNvSpPr>
          <p:nvPr/>
        </p:nvSpPr>
        <p:spPr bwMode="auto">
          <a:xfrm>
            <a:off x="4975225" y="5357813"/>
            <a:ext cx="3175" cy="635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1" name="Rectangle 3623"/>
          <p:cNvSpPr>
            <a:spLocks noChangeArrowheads="1"/>
          </p:cNvSpPr>
          <p:nvPr/>
        </p:nvSpPr>
        <p:spPr bwMode="auto">
          <a:xfrm>
            <a:off x="4978400" y="5357813"/>
            <a:ext cx="1588" cy="6350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2" name="Rectangle 3624"/>
          <p:cNvSpPr>
            <a:spLocks noChangeArrowheads="1"/>
          </p:cNvSpPr>
          <p:nvPr/>
        </p:nvSpPr>
        <p:spPr bwMode="auto">
          <a:xfrm>
            <a:off x="4978400" y="5357813"/>
            <a:ext cx="1588" cy="6350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3" name="Rectangle 3625"/>
          <p:cNvSpPr>
            <a:spLocks noChangeArrowheads="1"/>
          </p:cNvSpPr>
          <p:nvPr/>
        </p:nvSpPr>
        <p:spPr bwMode="auto">
          <a:xfrm>
            <a:off x="4979988" y="5357813"/>
            <a:ext cx="1587" cy="6350"/>
          </a:xfrm>
          <a:prstGeom prst="rect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4" name="Rectangle 3626"/>
          <p:cNvSpPr>
            <a:spLocks noChangeArrowheads="1"/>
          </p:cNvSpPr>
          <p:nvPr/>
        </p:nvSpPr>
        <p:spPr bwMode="auto">
          <a:xfrm>
            <a:off x="4981575" y="5357813"/>
            <a:ext cx="0" cy="6350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5" name="Rectangle 3627"/>
          <p:cNvSpPr>
            <a:spLocks noChangeArrowheads="1"/>
          </p:cNvSpPr>
          <p:nvPr/>
        </p:nvSpPr>
        <p:spPr bwMode="auto">
          <a:xfrm>
            <a:off x="4981575" y="5357813"/>
            <a:ext cx="0" cy="6350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6" name="Rectangle 3628"/>
          <p:cNvSpPr>
            <a:spLocks noChangeArrowheads="1"/>
          </p:cNvSpPr>
          <p:nvPr/>
        </p:nvSpPr>
        <p:spPr bwMode="auto">
          <a:xfrm>
            <a:off x="4981575" y="5357813"/>
            <a:ext cx="1588" cy="635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7" name="Rectangle 3629"/>
          <p:cNvSpPr>
            <a:spLocks noChangeArrowheads="1"/>
          </p:cNvSpPr>
          <p:nvPr/>
        </p:nvSpPr>
        <p:spPr bwMode="auto">
          <a:xfrm>
            <a:off x="4983163" y="5357813"/>
            <a:ext cx="1587" cy="635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8" name="Rectangle 3630"/>
          <p:cNvSpPr>
            <a:spLocks noChangeArrowheads="1"/>
          </p:cNvSpPr>
          <p:nvPr/>
        </p:nvSpPr>
        <p:spPr bwMode="auto">
          <a:xfrm>
            <a:off x="4983163" y="5357813"/>
            <a:ext cx="1587" cy="6350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9" name="Rectangle 3631"/>
          <p:cNvSpPr>
            <a:spLocks noChangeArrowheads="1"/>
          </p:cNvSpPr>
          <p:nvPr/>
        </p:nvSpPr>
        <p:spPr bwMode="auto">
          <a:xfrm>
            <a:off x="4984750" y="5357813"/>
            <a:ext cx="1588" cy="6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0" name="Rectangle 3632"/>
          <p:cNvSpPr>
            <a:spLocks noChangeArrowheads="1"/>
          </p:cNvSpPr>
          <p:nvPr/>
        </p:nvSpPr>
        <p:spPr bwMode="auto">
          <a:xfrm>
            <a:off x="4984750" y="5357813"/>
            <a:ext cx="1588" cy="6350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1" name="Rectangle 3633"/>
          <p:cNvSpPr>
            <a:spLocks noChangeArrowheads="1"/>
          </p:cNvSpPr>
          <p:nvPr/>
        </p:nvSpPr>
        <p:spPr bwMode="auto">
          <a:xfrm>
            <a:off x="4986338" y="5357813"/>
            <a:ext cx="1587" cy="63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2" name="Rectangle 3634"/>
          <p:cNvSpPr>
            <a:spLocks noChangeArrowheads="1"/>
          </p:cNvSpPr>
          <p:nvPr/>
        </p:nvSpPr>
        <p:spPr bwMode="auto">
          <a:xfrm>
            <a:off x="4987925" y="5357813"/>
            <a:ext cx="1588" cy="6350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3" name="Rectangle 3635"/>
          <p:cNvSpPr>
            <a:spLocks noChangeArrowheads="1"/>
          </p:cNvSpPr>
          <p:nvPr/>
        </p:nvSpPr>
        <p:spPr bwMode="auto">
          <a:xfrm>
            <a:off x="4987925" y="5357813"/>
            <a:ext cx="1588" cy="635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4" name="Rectangle 3636"/>
          <p:cNvSpPr>
            <a:spLocks noChangeArrowheads="1"/>
          </p:cNvSpPr>
          <p:nvPr/>
        </p:nvSpPr>
        <p:spPr bwMode="auto">
          <a:xfrm>
            <a:off x="4978400" y="5364163"/>
            <a:ext cx="11113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5" name="Freeform 3637"/>
          <p:cNvSpPr>
            <a:spLocks/>
          </p:cNvSpPr>
          <p:nvPr/>
        </p:nvSpPr>
        <p:spPr bwMode="auto">
          <a:xfrm>
            <a:off x="4657725" y="5253038"/>
            <a:ext cx="396875" cy="519112"/>
          </a:xfrm>
          <a:custGeom>
            <a:avLst/>
            <a:gdLst>
              <a:gd name="T0" fmla="*/ 53181 w 500"/>
              <a:gd name="T1" fmla="*/ 519112 h 654"/>
              <a:gd name="T2" fmla="*/ 53181 w 500"/>
              <a:gd name="T3" fmla="*/ 504031 h 654"/>
              <a:gd name="T4" fmla="*/ 0 w 500"/>
              <a:gd name="T5" fmla="*/ 504031 h 654"/>
              <a:gd name="T6" fmla="*/ 0 w 500"/>
              <a:gd name="T7" fmla="*/ 53975 h 654"/>
              <a:gd name="T8" fmla="*/ 15081 w 500"/>
              <a:gd name="T9" fmla="*/ 38100 h 654"/>
              <a:gd name="T10" fmla="*/ 53181 w 500"/>
              <a:gd name="T11" fmla="*/ 38100 h 654"/>
              <a:gd name="T12" fmla="*/ 53181 w 500"/>
              <a:gd name="T13" fmla="*/ 30956 h 654"/>
              <a:gd name="T14" fmla="*/ 84138 w 500"/>
              <a:gd name="T15" fmla="*/ 0 h 654"/>
              <a:gd name="T16" fmla="*/ 396875 w 500"/>
              <a:gd name="T17" fmla="*/ 0 h 654"/>
              <a:gd name="T18" fmla="*/ 396875 w 500"/>
              <a:gd name="T19" fmla="*/ 488950 h 654"/>
              <a:gd name="T20" fmla="*/ 366713 w 500"/>
              <a:gd name="T21" fmla="*/ 519112 h 654"/>
              <a:gd name="T22" fmla="*/ 53181 w 500"/>
              <a:gd name="T23" fmla="*/ 519112 h 6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4"/>
              <a:gd name="T38" fmla="*/ 500 w 500"/>
              <a:gd name="T39" fmla="*/ 654 h 6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4">
                <a:moveTo>
                  <a:pt x="67" y="654"/>
                </a:moveTo>
                <a:lnTo>
                  <a:pt x="67" y="635"/>
                </a:lnTo>
                <a:lnTo>
                  <a:pt x="0" y="635"/>
                </a:lnTo>
                <a:lnTo>
                  <a:pt x="0" y="68"/>
                </a:lnTo>
                <a:lnTo>
                  <a:pt x="19" y="48"/>
                </a:lnTo>
                <a:lnTo>
                  <a:pt x="67" y="48"/>
                </a:lnTo>
                <a:lnTo>
                  <a:pt x="67" y="39"/>
                </a:lnTo>
                <a:lnTo>
                  <a:pt x="106" y="0"/>
                </a:lnTo>
                <a:lnTo>
                  <a:pt x="500" y="0"/>
                </a:lnTo>
                <a:lnTo>
                  <a:pt x="500" y="616"/>
                </a:lnTo>
                <a:lnTo>
                  <a:pt x="462" y="654"/>
                </a:lnTo>
                <a:lnTo>
                  <a:pt x="67" y="65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6" name="Rectangle 3638"/>
          <p:cNvSpPr>
            <a:spLocks noChangeArrowheads="1"/>
          </p:cNvSpPr>
          <p:nvPr/>
        </p:nvSpPr>
        <p:spPr bwMode="auto">
          <a:xfrm>
            <a:off x="5133975" y="5445125"/>
            <a:ext cx="234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PIC</a:t>
            </a:r>
          </a:p>
        </p:txBody>
      </p:sp>
      <p:sp>
        <p:nvSpPr>
          <p:cNvPr id="39527" name="Freeform 3639"/>
          <p:cNvSpPr>
            <a:spLocks noEditPoints="1"/>
          </p:cNvSpPr>
          <p:nvPr/>
        </p:nvSpPr>
        <p:spPr bwMode="auto">
          <a:xfrm>
            <a:off x="5499100" y="5422900"/>
            <a:ext cx="377825" cy="28575"/>
          </a:xfrm>
          <a:custGeom>
            <a:avLst/>
            <a:gdLst>
              <a:gd name="T0" fmla="*/ 0 w 479"/>
              <a:gd name="T1" fmla="*/ 3175 h 36"/>
              <a:gd name="T2" fmla="*/ 0 w 479"/>
              <a:gd name="T3" fmla="*/ 13494 h 36"/>
              <a:gd name="T4" fmla="*/ 13409 w 479"/>
              <a:gd name="T5" fmla="*/ 13494 h 36"/>
              <a:gd name="T6" fmla="*/ 13409 w 479"/>
              <a:gd name="T7" fmla="*/ 3175 h 36"/>
              <a:gd name="T8" fmla="*/ 0 w 479"/>
              <a:gd name="T9" fmla="*/ 3175 h 36"/>
              <a:gd name="T10" fmla="*/ 55215 w 479"/>
              <a:gd name="T11" fmla="*/ 18256 h 36"/>
              <a:gd name="T12" fmla="*/ 55215 w 479"/>
              <a:gd name="T13" fmla="*/ 28575 h 36"/>
              <a:gd name="T14" fmla="*/ 67835 w 479"/>
              <a:gd name="T15" fmla="*/ 28575 h 36"/>
              <a:gd name="T16" fmla="*/ 67835 w 479"/>
              <a:gd name="T17" fmla="*/ 18256 h 36"/>
              <a:gd name="T18" fmla="*/ 55215 w 479"/>
              <a:gd name="T19" fmla="*/ 18256 h 36"/>
              <a:gd name="T20" fmla="*/ 242944 w 479"/>
              <a:gd name="T21" fmla="*/ 18256 h 36"/>
              <a:gd name="T22" fmla="*/ 242944 w 479"/>
              <a:gd name="T23" fmla="*/ 28575 h 36"/>
              <a:gd name="T24" fmla="*/ 229535 w 479"/>
              <a:gd name="T25" fmla="*/ 28575 h 36"/>
              <a:gd name="T26" fmla="*/ 229535 w 479"/>
              <a:gd name="T27" fmla="*/ 18256 h 36"/>
              <a:gd name="T28" fmla="*/ 242944 w 479"/>
              <a:gd name="T29" fmla="*/ 18256 h 36"/>
              <a:gd name="T30" fmla="*/ 257931 w 479"/>
              <a:gd name="T31" fmla="*/ 18256 h 36"/>
              <a:gd name="T32" fmla="*/ 257931 w 479"/>
              <a:gd name="T33" fmla="*/ 28575 h 36"/>
              <a:gd name="T34" fmla="*/ 271340 w 479"/>
              <a:gd name="T35" fmla="*/ 28575 h 36"/>
              <a:gd name="T36" fmla="*/ 271340 w 479"/>
              <a:gd name="T37" fmla="*/ 18256 h 36"/>
              <a:gd name="T38" fmla="*/ 257931 w 479"/>
              <a:gd name="T39" fmla="*/ 18256 h 36"/>
              <a:gd name="T40" fmla="*/ 336020 w 479"/>
              <a:gd name="T41" fmla="*/ 18256 h 36"/>
              <a:gd name="T42" fmla="*/ 336020 w 479"/>
              <a:gd name="T43" fmla="*/ 28575 h 36"/>
              <a:gd name="T44" fmla="*/ 348640 w 479"/>
              <a:gd name="T45" fmla="*/ 28575 h 36"/>
              <a:gd name="T46" fmla="*/ 348640 w 479"/>
              <a:gd name="T47" fmla="*/ 18256 h 36"/>
              <a:gd name="T48" fmla="*/ 336020 w 479"/>
              <a:gd name="T49" fmla="*/ 18256 h 36"/>
              <a:gd name="T50" fmla="*/ 363627 w 479"/>
              <a:gd name="T51" fmla="*/ 0 h 36"/>
              <a:gd name="T52" fmla="*/ 363627 w 479"/>
              <a:gd name="T53" fmla="*/ 11112 h 36"/>
              <a:gd name="T54" fmla="*/ 377825 w 479"/>
              <a:gd name="T55" fmla="*/ 11112 h 36"/>
              <a:gd name="T56" fmla="*/ 377825 w 479"/>
              <a:gd name="T57" fmla="*/ 0 h 36"/>
              <a:gd name="T58" fmla="*/ 363627 w 479"/>
              <a:gd name="T59" fmla="*/ 0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9"/>
              <a:gd name="T91" fmla="*/ 0 h 36"/>
              <a:gd name="T92" fmla="*/ 479 w 479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9" h="36">
                <a:moveTo>
                  <a:pt x="0" y="4"/>
                </a:moveTo>
                <a:lnTo>
                  <a:pt x="0" y="17"/>
                </a:lnTo>
                <a:lnTo>
                  <a:pt x="17" y="17"/>
                </a:lnTo>
                <a:lnTo>
                  <a:pt x="17" y="4"/>
                </a:lnTo>
                <a:lnTo>
                  <a:pt x="0" y="4"/>
                </a:lnTo>
                <a:close/>
                <a:moveTo>
                  <a:pt x="70" y="23"/>
                </a:moveTo>
                <a:lnTo>
                  <a:pt x="70" y="36"/>
                </a:lnTo>
                <a:lnTo>
                  <a:pt x="86" y="36"/>
                </a:lnTo>
                <a:lnTo>
                  <a:pt x="86" y="23"/>
                </a:lnTo>
                <a:lnTo>
                  <a:pt x="70" y="23"/>
                </a:lnTo>
                <a:close/>
                <a:moveTo>
                  <a:pt x="308" y="23"/>
                </a:moveTo>
                <a:lnTo>
                  <a:pt x="308" y="36"/>
                </a:lnTo>
                <a:lnTo>
                  <a:pt x="291" y="36"/>
                </a:lnTo>
                <a:lnTo>
                  <a:pt x="291" y="23"/>
                </a:lnTo>
                <a:lnTo>
                  <a:pt x="308" y="23"/>
                </a:lnTo>
                <a:close/>
                <a:moveTo>
                  <a:pt x="327" y="23"/>
                </a:moveTo>
                <a:lnTo>
                  <a:pt x="327" y="36"/>
                </a:lnTo>
                <a:lnTo>
                  <a:pt x="344" y="36"/>
                </a:lnTo>
                <a:lnTo>
                  <a:pt x="344" y="23"/>
                </a:lnTo>
                <a:lnTo>
                  <a:pt x="327" y="23"/>
                </a:lnTo>
                <a:close/>
                <a:moveTo>
                  <a:pt x="426" y="23"/>
                </a:moveTo>
                <a:lnTo>
                  <a:pt x="426" y="36"/>
                </a:lnTo>
                <a:lnTo>
                  <a:pt x="442" y="36"/>
                </a:lnTo>
                <a:lnTo>
                  <a:pt x="442" y="23"/>
                </a:lnTo>
                <a:lnTo>
                  <a:pt x="426" y="23"/>
                </a:lnTo>
                <a:close/>
                <a:moveTo>
                  <a:pt x="461" y="0"/>
                </a:moveTo>
                <a:lnTo>
                  <a:pt x="461" y="14"/>
                </a:lnTo>
                <a:lnTo>
                  <a:pt x="479" y="14"/>
                </a:lnTo>
                <a:lnTo>
                  <a:pt x="479" y="0"/>
                </a:ln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8" name="Rectangle 3640"/>
          <p:cNvSpPr>
            <a:spLocks noChangeArrowheads="1"/>
          </p:cNvSpPr>
          <p:nvPr/>
        </p:nvSpPr>
        <p:spPr bwMode="auto">
          <a:xfrm>
            <a:off x="5499100" y="5426075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29" name="Rectangle 3641"/>
          <p:cNvSpPr>
            <a:spLocks noChangeArrowheads="1"/>
          </p:cNvSpPr>
          <p:nvPr/>
        </p:nvSpPr>
        <p:spPr bwMode="auto">
          <a:xfrm>
            <a:off x="5554663" y="5441950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0" name="Rectangle 3642"/>
          <p:cNvSpPr>
            <a:spLocks noChangeArrowheads="1"/>
          </p:cNvSpPr>
          <p:nvPr/>
        </p:nvSpPr>
        <p:spPr bwMode="auto">
          <a:xfrm>
            <a:off x="5729288" y="5441950"/>
            <a:ext cx="14287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1" name="Rectangle 3643"/>
          <p:cNvSpPr>
            <a:spLocks noChangeArrowheads="1"/>
          </p:cNvSpPr>
          <p:nvPr/>
        </p:nvSpPr>
        <p:spPr bwMode="auto">
          <a:xfrm>
            <a:off x="5759450" y="5441950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2" name="Rectangle 3644"/>
          <p:cNvSpPr>
            <a:spLocks noChangeArrowheads="1"/>
          </p:cNvSpPr>
          <p:nvPr/>
        </p:nvSpPr>
        <p:spPr bwMode="auto">
          <a:xfrm>
            <a:off x="5837238" y="5441950"/>
            <a:ext cx="12700" cy="95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3" name="Rectangle 3645"/>
          <p:cNvSpPr>
            <a:spLocks noChangeArrowheads="1"/>
          </p:cNvSpPr>
          <p:nvPr/>
        </p:nvSpPr>
        <p:spPr bwMode="auto">
          <a:xfrm>
            <a:off x="5864225" y="5422900"/>
            <a:ext cx="12700" cy="1111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4" name="Freeform 3646"/>
          <p:cNvSpPr>
            <a:spLocks/>
          </p:cNvSpPr>
          <p:nvPr/>
        </p:nvSpPr>
        <p:spPr bwMode="auto">
          <a:xfrm>
            <a:off x="5857875" y="4927600"/>
            <a:ext cx="30163" cy="519113"/>
          </a:xfrm>
          <a:custGeom>
            <a:avLst/>
            <a:gdLst>
              <a:gd name="T0" fmla="*/ 0 w 38"/>
              <a:gd name="T1" fmla="*/ 519113 h 653"/>
              <a:gd name="T2" fmla="*/ 30163 w 38"/>
              <a:gd name="T3" fmla="*/ 489699 h 653"/>
              <a:gd name="T4" fmla="*/ 30163 w 38"/>
              <a:gd name="T5" fmla="*/ 0 h 653"/>
              <a:gd name="T6" fmla="*/ 0 w 38"/>
              <a:gd name="T7" fmla="*/ 31004 h 653"/>
              <a:gd name="T8" fmla="*/ 0 w 38"/>
              <a:gd name="T9" fmla="*/ 519113 h 6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653"/>
              <a:gd name="T17" fmla="*/ 38 w 38"/>
              <a:gd name="T18" fmla="*/ 653 h 6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653">
                <a:moveTo>
                  <a:pt x="0" y="653"/>
                </a:moveTo>
                <a:lnTo>
                  <a:pt x="38" y="616"/>
                </a:lnTo>
                <a:lnTo>
                  <a:pt x="38" y="0"/>
                </a:lnTo>
                <a:lnTo>
                  <a:pt x="0" y="39"/>
                </a:lnTo>
                <a:lnTo>
                  <a:pt x="0" y="653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5" name="Freeform 3647"/>
          <p:cNvSpPr>
            <a:spLocks/>
          </p:cNvSpPr>
          <p:nvPr/>
        </p:nvSpPr>
        <p:spPr bwMode="auto">
          <a:xfrm>
            <a:off x="5751513" y="4927600"/>
            <a:ext cx="138112" cy="30163"/>
          </a:xfrm>
          <a:custGeom>
            <a:avLst/>
            <a:gdLst>
              <a:gd name="T0" fmla="*/ 0 w 174"/>
              <a:gd name="T1" fmla="*/ 30163 h 39"/>
              <a:gd name="T2" fmla="*/ 30956 w 174"/>
              <a:gd name="T3" fmla="*/ 0 h 39"/>
              <a:gd name="T4" fmla="*/ 138112 w 174"/>
              <a:gd name="T5" fmla="*/ 0 h 39"/>
              <a:gd name="T6" fmla="*/ 107156 w 174"/>
              <a:gd name="T7" fmla="*/ 30163 h 39"/>
              <a:gd name="T8" fmla="*/ 0 w 174"/>
              <a:gd name="T9" fmla="*/ 30163 h 39"/>
              <a:gd name="T10" fmla="*/ 0 w 174"/>
              <a:gd name="T11" fmla="*/ 30163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"/>
              <a:gd name="T19" fmla="*/ 0 h 39"/>
              <a:gd name="T20" fmla="*/ 174 w 17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" h="39">
                <a:moveTo>
                  <a:pt x="0" y="39"/>
                </a:moveTo>
                <a:lnTo>
                  <a:pt x="39" y="0"/>
                </a:lnTo>
                <a:lnTo>
                  <a:pt x="174" y="0"/>
                </a:lnTo>
                <a:lnTo>
                  <a:pt x="135" y="3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6" name="Freeform 3648"/>
          <p:cNvSpPr>
            <a:spLocks/>
          </p:cNvSpPr>
          <p:nvPr/>
        </p:nvSpPr>
        <p:spPr bwMode="auto">
          <a:xfrm>
            <a:off x="5491163" y="4965700"/>
            <a:ext cx="53975" cy="15875"/>
          </a:xfrm>
          <a:custGeom>
            <a:avLst/>
            <a:gdLst>
              <a:gd name="T0" fmla="*/ 0 w 68"/>
              <a:gd name="T1" fmla="*/ 15875 h 19"/>
              <a:gd name="T2" fmla="*/ 15875 w 68"/>
              <a:gd name="T3" fmla="*/ 0 h 19"/>
              <a:gd name="T4" fmla="*/ 53975 w 68"/>
              <a:gd name="T5" fmla="*/ 0 h 19"/>
              <a:gd name="T6" fmla="*/ 53975 w 68"/>
              <a:gd name="T7" fmla="*/ 15875 h 19"/>
              <a:gd name="T8" fmla="*/ 0 w 68"/>
              <a:gd name="T9" fmla="*/ 15875 h 19"/>
              <a:gd name="T10" fmla="*/ 0 w 68"/>
              <a:gd name="T11" fmla="*/ 15875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"/>
              <a:gd name="T19" fmla="*/ 0 h 19"/>
              <a:gd name="T20" fmla="*/ 68 w 68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" h="19">
                <a:moveTo>
                  <a:pt x="0" y="19"/>
                </a:moveTo>
                <a:lnTo>
                  <a:pt x="20" y="0"/>
                </a:lnTo>
                <a:lnTo>
                  <a:pt x="68" y="0"/>
                </a:lnTo>
                <a:lnTo>
                  <a:pt x="68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7" name="Freeform 3649"/>
          <p:cNvSpPr>
            <a:spLocks/>
          </p:cNvSpPr>
          <p:nvPr/>
        </p:nvSpPr>
        <p:spPr bwMode="auto">
          <a:xfrm>
            <a:off x="5545138" y="4927600"/>
            <a:ext cx="236537" cy="30163"/>
          </a:xfrm>
          <a:custGeom>
            <a:avLst/>
            <a:gdLst>
              <a:gd name="T0" fmla="*/ 0 w 298"/>
              <a:gd name="T1" fmla="*/ 30163 h 39"/>
              <a:gd name="T2" fmla="*/ 30162 w 298"/>
              <a:gd name="T3" fmla="*/ 0 h 39"/>
              <a:gd name="T4" fmla="*/ 236537 w 298"/>
              <a:gd name="T5" fmla="*/ 0 h 39"/>
              <a:gd name="T6" fmla="*/ 205581 w 298"/>
              <a:gd name="T7" fmla="*/ 30163 h 39"/>
              <a:gd name="T8" fmla="*/ 0 w 298"/>
              <a:gd name="T9" fmla="*/ 30163 h 39"/>
              <a:gd name="T10" fmla="*/ 0 w 298"/>
              <a:gd name="T11" fmla="*/ 30163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"/>
              <a:gd name="T19" fmla="*/ 0 h 39"/>
              <a:gd name="T20" fmla="*/ 298 w 298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" h="39">
                <a:moveTo>
                  <a:pt x="0" y="39"/>
                </a:moveTo>
                <a:lnTo>
                  <a:pt x="38" y="0"/>
                </a:lnTo>
                <a:lnTo>
                  <a:pt x="298" y="0"/>
                </a:lnTo>
                <a:lnTo>
                  <a:pt x="25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8" name="Rectangle 3650"/>
          <p:cNvSpPr>
            <a:spLocks noChangeArrowheads="1"/>
          </p:cNvSpPr>
          <p:nvPr/>
        </p:nvSpPr>
        <p:spPr bwMode="auto">
          <a:xfrm>
            <a:off x="5491163" y="4927600"/>
            <a:ext cx="398462" cy="1588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39" name="Rectangle 3651"/>
          <p:cNvSpPr>
            <a:spLocks noChangeArrowheads="1"/>
          </p:cNvSpPr>
          <p:nvPr/>
        </p:nvSpPr>
        <p:spPr bwMode="auto">
          <a:xfrm>
            <a:off x="5491163" y="4927600"/>
            <a:ext cx="398462" cy="1588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0" name="Rectangle 3652"/>
          <p:cNvSpPr>
            <a:spLocks noChangeArrowheads="1"/>
          </p:cNvSpPr>
          <p:nvPr/>
        </p:nvSpPr>
        <p:spPr bwMode="auto">
          <a:xfrm>
            <a:off x="5491163" y="4929188"/>
            <a:ext cx="398462" cy="1587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1" name="Rectangle 3653"/>
          <p:cNvSpPr>
            <a:spLocks noChangeArrowheads="1"/>
          </p:cNvSpPr>
          <p:nvPr/>
        </p:nvSpPr>
        <p:spPr bwMode="auto">
          <a:xfrm>
            <a:off x="5491163" y="4930775"/>
            <a:ext cx="398462" cy="1588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2" name="Rectangle 3654"/>
          <p:cNvSpPr>
            <a:spLocks noChangeArrowheads="1"/>
          </p:cNvSpPr>
          <p:nvPr/>
        </p:nvSpPr>
        <p:spPr bwMode="auto">
          <a:xfrm>
            <a:off x="5491163" y="4930775"/>
            <a:ext cx="398462" cy="158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3" name="Rectangle 3655"/>
          <p:cNvSpPr>
            <a:spLocks noChangeArrowheads="1"/>
          </p:cNvSpPr>
          <p:nvPr/>
        </p:nvSpPr>
        <p:spPr bwMode="auto">
          <a:xfrm>
            <a:off x="5491163" y="4932363"/>
            <a:ext cx="398462" cy="1587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4" name="Rectangle 3656"/>
          <p:cNvSpPr>
            <a:spLocks noChangeArrowheads="1"/>
          </p:cNvSpPr>
          <p:nvPr/>
        </p:nvSpPr>
        <p:spPr bwMode="auto">
          <a:xfrm>
            <a:off x="5491163" y="4933950"/>
            <a:ext cx="398462" cy="1588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5" name="Rectangle 3657"/>
          <p:cNvSpPr>
            <a:spLocks noChangeArrowheads="1"/>
          </p:cNvSpPr>
          <p:nvPr/>
        </p:nvSpPr>
        <p:spPr bwMode="auto">
          <a:xfrm>
            <a:off x="5491163" y="4933950"/>
            <a:ext cx="398462" cy="1588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6" name="Rectangle 3658"/>
          <p:cNvSpPr>
            <a:spLocks noChangeArrowheads="1"/>
          </p:cNvSpPr>
          <p:nvPr/>
        </p:nvSpPr>
        <p:spPr bwMode="auto">
          <a:xfrm>
            <a:off x="5491163" y="4935538"/>
            <a:ext cx="398462" cy="1587"/>
          </a:xfrm>
          <a:prstGeom prst="rect">
            <a:avLst/>
          </a:prstGeom>
          <a:solidFill>
            <a:srgbClr val="DBDB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7" name="Rectangle 3659"/>
          <p:cNvSpPr>
            <a:spLocks noChangeArrowheads="1"/>
          </p:cNvSpPr>
          <p:nvPr/>
        </p:nvSpPr>
        <p:spPr bwMode="auto">
          <a:xfrm>
            <a:off x="5491163" y="4935538"/>
            <a:ext cx="398462" cy="158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8" name="Rectangle 3660"/>
          <p:cNvSpPr>
            <a:spLocks noChangeArrowheads="1"/>
          </p:cNvSpPr>
          <p:nvPr/>
        </p:nvSpPr>
        <p:spPr bwMode="auto">
          <a:xfrm>
            <a:off x="5491163" y="4937125"/>
            <a:ext cx="398462" cy="1588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49" name="Rectangle 3661"/>
          <p:cNvSpPr>
            <a:spLocks noChangeArrowheads="1"/>
          </p:cNvSpPr>
          <p:nvPr/>
        </p:nvSpPr>
        <p:spPr bwMode="auto">
          <a:xfrm>
            <a:off x="5491163" y="4938713"/>
            <a:ext cx="398462" cy="1587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0" name="Rectangle 3662"/>
          <p:cNvSpPr>
            <a:spLocks noChangeArrowheads="1"/>
          </p:cNvSpPr>
          <p:nvPr/>
        </p:nvSpPr>
        <p:spPr bwMode="auto">
          <a:xfrm>
            <a:off x="5491163" y="4938713"/>
            <a:ext cx="398462" cy="1587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1" name="Rectangle 3663"/>
          <p:cNvSpPr>
            <a:spLocks noChangeArrowheads="1"/>
          </p:cNvSpPr>
          <p:nvPr/>
        </p:nvSpPr>
        <p:spPr bwMode="auto">
          <a:xfrm>
            <a:off x="5491163" y="4940300"/>
            <a:ext cx="398462" cy="15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2" name="Rectangle 3664"/>
          <p:cNvSpPr>
            <a:spLocks noChangeArrowheads="1"/>
          </p:cNvSpPr>
          <p:nvPr/>
        </p:nvSpPr>
        <p:spPr bwMode="auto">
          <a:xfrm>
            <a:off x="5491163" y="4941888"/>
            <a:ext cx="398462" cy="1587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3" name="Rectangle 3665"/>
          <p:cNvSpPr>
            <a:spLocks noChangeArrowheads="1"/>
          </p:cNvSpPr>
          <p:nvPr/>
        </p:nvSpPr>
        <p:spPr bwMode="auto">
          <a:xfrm>
            <a:off x="5491163" y="4941888"/>
            <a:ext cx="398462" cy="1587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4" name="Rectangle 3666"/>
          <p:cNvSpPr>
            <a:spLocks noChangeArrowheads="1"/>
          </p:cNvSpPr>
          <p:nvPr/>
        </p:nvSpPr>
        <p:spPr bwMode="auto">
          <a:xfrm>
            <a:off x="5491163" y="4943475"/>
            <a:ext cx="398462" cy="1588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5" name="Rectangle 3667"/>
          <p:cNvSpPr>
            <a:spLocks noChangeArrowheads="1"/>
          </p:cNvSpPr>
          <p:nvPr/>
        </p:nvSpPr>
        <p:spPr bwMode="auto">
          <a:xfrm>
            <a:off x="5491163" y="4945063"/>
            <a:ext cx="398462" cy="1587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6" name="Rectangle 3668"/>
          <p:cNvSpPr>
            <a:spLocks noChangeArrowheads="1"/>
          </p:cNvSpPr>
          <p:nvPr/>
        </p:nvSpPr>
        <p:spPr bwMode="auto">
          <a:xfrm>
            <a:off x="5491163" y="4945063"/>
            <a:ext cx="398462" cy="158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7" name="Rectangle 3669"/>
          <p:cNvSpPr>
            <a:spLocks noChangeArrowheads="1"/>
          </p:cNvSpPr>
          <p:nvPr/>
        </p:nvSpPr>
        <p:spPr bwMode="auto">
          <a:xfrm>
            <a:off x="5491163" y="4946650"/>
            <a:ext cx="398462" cy="1588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8" name="Rectangle 3670"/>
          <p:cNvSpPr>
            <a:spLocks noChangeArrowheads="1"/>
          </p:cNvSpPr>
          <p:nvPr/>
        </p:nvSpPr>
        <p:spPr bwMode="auto">
          <a:xfrm>
            <a:off x="5491163" y="4946650"/>
            <a:ext cx="398462" cy="1588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59" name="Rectangle 3671"/>
          <p:cNvSpPr>
            <a:spLocks noChangeArrowheads="1"/>
          </p:cNvSpPr>
          <p:nvPr/>
        </p:nvSpPr>
        <p:spPr bwMode="auto">
          <a:xfrm>
            <a:off x="5491163" y="4948238"/>
            <a:ext cx="398462" cy="1587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0" name="Rectangle 3672"/>
          <p:cNvSpPr>
            <a:spLocks noChangeArrowheads="1"/>
          </p:cNvSpPr>
          <p:nvPr/>
        </p:nvSpPr>
        <p:spPr bwMode="auto">
          <a:xfrm>
            <a:off x="5491163" y="4949825"/>
            <a:ext cx="398462" cy="1588"/>
          </a:xfrm>
          <a:prstGeom prst="rect">
            <a:avLst/>
          </a:prstGeom>
          <a:solidFill>
            <a:srgbClr val="C7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1" name="Rectangle 3673"/>
          <p:cNvSpPr>
            <a:spLocks noChangeArrowheads="1"/>
          </p:cNvSpPr>
          <p:nvPr/>
        </p:nvSpPr>
        <p:spPr bwMode="auto">
          <a:xfrm>
            <a:off x="5491163" y="4949825"/>
            <a:ext cx="398462" cy="1588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2" name="Rectangle 3674"/>
          <p:cNvSpPr>
            <a:spLocks noChangeArrowheads="1"/>
          </p:cNvSpPr>
          <p:nvPr/>
        </p:nvSpPr>
        <p:spPr bwMode="auto">
          <a:xfrm>
            <a:off x="5491163" y="4951413"/>
            <a:ext cx="398462" cy="1587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3" name="Rectangle 3675"/>
          <p:cNvSpPr>
            <a:spLocks noChangeArrowheads="1"/>
          </p:cNvSpPr>
          <p:nvPr/>
        </p:nvSpPr>
        <p:spPr bwMode="auto">
          <a:xfrm>
            <a:off x="5491163" y="4953000"/>
            <a:ext cx="398462" cy="1588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4" name="Rectangle 3676"/>
          <p:cNvSpPr>
            <a:spLocks noChangeArrowheads="1"/>
          </p:cNvSpPr>
          <p:nvPr/>
        </p:nvSpPr>
        <p:spPr bwMode="auto">
          <a:xfrm>
            <a:off x="5491163" y="4953000"/>
            <a:ext cx="398462" cy="158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5" name="Rectangle 3677"/>
          <p:cNvSpPr>
            <a:spLocks noChangeArrowheads="1"/>
          </p:cNvSpPr>
          <p:nvPr/>
        </p:nvSpPr>
        <p:spPr bwMode="auto">
          <a:xfrm>
            <a:off x="5491163" y="4954588"/>
            <a:ext cx="398462" cy="1587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6" name="Rectangle 3678"/>
          <p:cNvSpPr>
            <a:spLocks noChangeArrowheads="1"/>
          </p:cNvSpPr>
          <p:nvPr/>
        </p:nvSpPr>
        <p:spPr bwMode="auto">
          <a:xfrm>
            <a:off x="5491163" y="4954588"/>
            <a:ext cx="398462" cy="1587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7" name="Rectangle 3679"/>
          <p:cNvSpPr>
            <a:spLocks noChangeArrowheads="1"/>
          </p:cNvSpPr>
          <p:nvPr/>
        </p:nvSpPr>
        <p:spPr bwMode="auto">
          <a:xfrm>
            <a:off x="5491163" y="4956175"/>
            <a:ext cx="398462" cy="1588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8" name="Rectangle 3680"/>
          <p:cNvSpPr>
            <a:spLocks noChangeArrowheads="1"/>
          </p:cNvSpPr>
          <p:nvPr/>
        </p:nvSpPr>
        <p:spPr bwMode="auto">
          <a:xfrm>
            <a:off x="5491163" y="4957763"/>
            <a:ext cx="398462" cy="1587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69" name="Rectangle 3681"/>
          <p:cNvSpPr>
            <a:spLocks noChangeArrowheads="1"/>
          </p:cNvSpPr>
          <p:nvPr/>
        </p:nvSpPr>
        <p:spPr bwMode="auto">
          <a:xfrm>
            <a:off x="5491163" y="4957763"/>
            <a:ext cx="398462" cy="1587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0" name="Rectangle 3682"/>
          <p:cNvSpPr>
            <a:spLocks noChangeArrowheads="1"/>
          </p:cNvSpPr>
          <p:nvPr/>
        </p:nvSpPr>
        <p:spPr bwMode="auto">
          <a:xfrm>
            <a:off x="5491163" y="4959350"/>
            <a:ext cx="398462" cy="1588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1" name="Rectangle 3683"/>
          <p:cNvSpPr>
            <a:spLocks noChangeArrowheads="1"/>
          </p:cNvSpPr>
          <p:nvPr/>
        </p:nvSpPr>
        <p:spPr bwMode="auto">
          <a:xfrm>
            <a:off x="5491163" y="4960938"/>
            <a:ext cx="398462" cy="1587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2" name="Rectangle 3684"/>
          <p:cNvSpPr>
            <a:spLocks noChangeArrowheads="1"/>
          </p:cNvSpPr>
          <p:nvPr/>
        </p:nvSpPr>
        <p:spPr bwMode="auto">
          <a:xfrm>
            <a:off x="5491163" y="4960938"/>
            <a:ext cx="398462" cy="1587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3" name="Rectangle 3685"/>
          <p:cNvSpPr>
            <a:spLocks noChangeArrowheads="1"/>
          </p:cNvSpPr>
          <p:nvPr/>
        </p:nvSpPr>
        <p:spPr bwMode="auto">
          <a:xfrm>
            <a:off x="5491163" y="4962525"/>
            <a:ext cx="398462" cy="1588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4" name="Rectangle 3686"/>
          <p:cNvSpPr>
            <a:spLocks noChangeArrowheads="1"/>
          </p:cNvSpPr>
          <p:nvPr/>
        </p:nvSpPr>
        <p:spPr bwMode="auto">
          <a:xfrm>
            <a:off x="5491163" y="4964113"/>
            <a:ext cx="398462" cy="1587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5" name="Rectangle 3687"/>
          <p:cNvSpPr>
            <a:spLocks noChangeArrowheads="1"/>
          </p:cNvSpPr>
          <p:nvPr/>
        </p:nvSpPr>
        <p:spPr bwMode="auto">
          <a:xfrm>
            <a:off x="5491163" y="4964113"/>
            <a:ext cx="398462" cy="1587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6" name="Rectangle 3688"/>
          <p:cNvSpPr>
            <a:spLocks noChangeArrowheads="1"/>
          </p:cNvSpPr>
          <p:nvPr/>
        </p:nvSpPr>
        <p:spPr bwMode="auto">
          <a:xfrm>
            <a:off x="5491163" y="4965700"/>
            <a:ext cx="398462" cy="1588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7" name="Rectangle 3689"/>
          <p:cNvSpPr>
            <a:spLocks noChangeArrowheads="1"/>
          </p:cNvSpPr>
          <p:nvPr/>
        </p:nvSpPr>
        <p:spPr bwMode="auto">
          <a:xfrm>
            <a:off x="5491163" y="4965700"/>
            <a:ext cx="398462" cy="1588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8" name="Rectangle 3690"/>
          <p:cNvSpPr>
            <a:spLocks noChangeArrowheads="1"/>
          </p:cNvSpPr>
          <p:nvPr/>
        </p:nvSpPr>
        <p:spPr bwMode="auto">
          <a:xfrm>
            <a:off x="5491163" y="4967288"/>
            <a:ext cx="398462" cy="1587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79" name="Rectangle 3691"/>
          <p:cNvSpPr>
            <a:spLocks noChangeArrowheads="1"/>
          </p:cNvSpPr>
          <p:nvPr/>
        </p:nvSpPr>
        <p:spPr bwMode="auto">
          <a:xfrm>
            <a:off x="5491163" y="4968875"/>
            <a:ext cx="398462" cy="1588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0" name="Rectangle 3692"/>
          <p:cNvSpPr>
            <a:spLocks noChangeArrowheads="1"/>
          </p:cNvSpPr>
          <p:nvPr/>
        </p:nvSpPr>
        <p:spPr bwMode="auto">
          <a:xfrm>
            <a:off x="5491163" y="4968875"/>
            <a:ext cx="398462" cy="1588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1" name="Rectangle 3693"/>
          <p:cNvSpPr>
            <a:spLocks noChangeArrowheads="1"/>
          </p:cNvSpPr>
          <p:nvPr/>
        </p:nvSpPr>
        <p:spPr bwMode="auto">
          <a:xfrm>
            <a:off x="5491163" y="4970463"/>
            <a:ext cx="398462" cy="1587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2" name="Rectangle 3694"/>
          <p:cNvSpPr>
            <a:spLocks noChangeArrowheads="1"/>
          </p:cNvSpPr>
          <p:nvPr/>
        </p:nvSpPr>
        <p:spPr bwMode="auto">
          <a:xfrm>
            <a:off x="5491163" y="4972050"/>
            <a:ext cx="398462" cy="1588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3" name="Rectangle 3695"/>
          <p:cNvSpPr>
            <a:spLocks noChangeArrowheads="1"/>
          </p:cNvSpPr>
          <p:nvPr/>
        </p:nvSpPr>
        <p:spPr bwMode="auto">
          <a:xfrm>
            <a:off x="5491163" y="4972050"/>
            <a:ext cx="398462" cy="15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4" name="Rectangle 3696"/>
          <p:cNvSpPr>
            <a:spLocks noChangeArrowheads="1"/>
          </p:cNvSpPr>
          <p:nvPr/>
        </p:nvSpPr>
        <p:spPr bwMode="auto">
          <a:xfrm>
            <a:off x="5491163" y="4973638"/>
            <a:ext cx="398462" cy="1587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5" name="Rectangle 3697"/>
          <p:cNvSpPr>
            <a:spLocks noChangeArrowheads="1"/>
          </p:cNvSpPr>
          <p:nvPr/>
        </p:nvSpPr>
        <p:spPr bwMode="auto">
          <a:xfrm>
            <a:off x="5491163" y="4973638"/>
            <a:ext cx="398462" cy="1587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6" name="Rectangle 3698"/>
          <p:cNvSpPr>
            <a:spLocks noChangeArrowheads="1"/>
          </p:cNvSpPr>
          <p:nvPr/>
        </p:nvSpPr>
        <p:spPr bwMode="auto">
          <a:xfrm>
            <a:off x="5491163" y="4975225"/>
            <a:ext cx="398462" cy="1588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7" name="Rectangle 3699"/>
          <p:cNvSpPr>
            <a:spLocks noChangeArrowheads="1"/>
          </p:cNvSpPr>
          <p:nvPr/>
        </p:nvSpPr>
        <p:spPr bwMode="auto">
          <a:xfrm>
            <a:off x="5491163" y="4976813"/>
            <a:ext cx="398462" cy="1587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8" name="Rectangle 3700"/>
          <p:cNvSpPr>
            <a:spLocks noChangeArrowheads="1"/>
          </p:cNvSpPr>
          <p:nvPr/>
        </p:nvSpPr>
        <p:spPr bwMode="auto">
          <a:xfrm>
            <a:off x="5491163" y="4976813"/>
            <a:ext cx="398462" cy="1587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89" name="Rectangle 3701"/>
          <p:cNvSpPr>
            <a:spLocks noChangeArrowheads="1"/>
          </p:cNvSpPr>
          <p:nvPr/>
        </p:nvSpPr>
        <p:spPr bwMode="auto">
          <a:xfrm>
            <a:off x="5491163" y="4978400"/>
            <a:ext cx="398462" cy="1588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0" name="Rectangle 3702"/>
          <p:cNvSpPr>
            <a:spLocks noChangeArrowheads="1"/>
          </p:cNvSpPr>
          <p:nvPr/>
        </p:nvSpPr>
        <p:spPr bwMode="auto">
          <a:xfrm>
            <a:off x="5491163" y="4979988"/>
            <a:ext cx="398462" cy="1587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1" name="Rectangle 3703"/>
          <p:cNvSpPr>
            <a:spLocks noChangeArrowheads="1"/>
          </p:cNvSpPr>
          <p:nvPr/>
        </p:nvSpPr>
        <p:spPr bwMode="auto">
          <a:xfrm>
            <a:off x="5491163" y="4979988"/>
            <a:ext cx="398462" cy="15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2" name="Rectangle 3704"/>
          <p:cNvSpPr>
            <a:spLocks noChangeArrowheads="1"/>
          </p:cNvSpPr>
          <p:nvPr/>
        </p:nvSpPr>
        <p:spPr bwMode="auto">
          <a:xfrm>
            <a:off x="5751513" y="4957763"/>
            <a:ext cx="1587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3" name="Rectangle 3705"/>
          <p:cNvSpPr>
            <a:spLocks noChangeArrowheads="1"/>
          </p:cNvSpPr>
          <p:nvPr/>
        </p:nvSpPr>
        <p:spPr bwMode="auto">
          <a:xfrm>
            <a:off x="5751513" y="4957763"/>
            <a:ext cx="1587" cy="488950"/>
          </a:xfrm>
          <a:prstGeom prst="rect">
            <a:avLst/>
          </a:prstGeom>
          <a:solidFill>
            <a:srgbClr val="67676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4" name="Rectangle 3706"/>
          <p:cNvSpPr>
            <a:spLocks noChangeArrowheads="1"/>
          </p:cNvSpPr>
          <p:nvPr/>
        </p:nvSpPr>
        <p:spPr bwMode="auto">
          <a:xfrm>
            <a:off x="5753100" y="4957763"/>
            <a:ext cx="1588" cy="4889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5" name="Rectangle 3707"/>
          <p:cNvSpPr>
            <a:spLocks noChangeArrowheads="1"/>
          </p:cNvSpPr>
          <p:nvPr/>
        </p:nvSpPr>
        <p:spPr bwMode="auto">
          <a:xfrm>
            <a:off x="5753100" y="4957763"/>
            <a:ext cx="1588" cy="488950"/>
          </a:xfrm>
          <a:prstGeom prst="rect">
            <a:avLst/>
          </a:prstGeom>
          <a:solidFill>
            <a:srgbClr val="69696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6" name="Rectangle 3708"/>
          <p:cNvSpPr>
            <a:spLocks noChangeArrowheads="1"/>
          </p:cNvSpPr>
          <p:nvPr/>
        </p:nvSpPr>
        <p:spPr bwMode="auto">
          <a:xfrm>
            <a:off x="5754688" y="4957763"/>
            <a:ext cx="1587" cy="488950"/>
          </a:xfrm>
          <a:prstGeom prst="rect">
            <a:avLst/>
          </a:prstGeom>
          <a:solidFill>
            <a:srgbClr val="6A6A6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7" name="Rectangle 3709"/>
          <p:cNvSpPr>
            <a:spLocks noChangeArrowheads="1"/>
          </p:cNvSpPr>
          <p:nvPr/>
        </p:nvSpPr>
        <p:spPr bwMode="auto">
          <a:xfrm>
            <a:off x="5756275" y="4957763"/>
            <a:ext cx="1588" cy="488950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8" name="Rectangle 3710"/>
          <p:cNvSpPr>
            <a:spLocks noChangeArrowheads="1"/>
          </p:cNvSpPr>
          <p:nvPr/>
        </p:nvSpPr>
        <p:spPr bwMode="auto">
          <a:xfrm>
            <a:off x="5757863" y="4957763"/>
            <a:ext cx="1587" cy="4889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99" name="Rectangle 3711"/>
          <p:cNvSpPr>
            <a:spLocks noChangeArrowheads="1"/>
          </p:cNvSpPr>
          <p:nvPr/>
        </p:nvSpPr>
        <p:spPr bwMode="auto">
          <a:xfrm>
            <a:off x="5759450" y="4957763"/>
            <a:ext cx="1588" cy="488950"/>
          </a:xfrm>
          <a:prstGeom prst="rect">
            <a:avLst/>
          </a:prstGeom>
          <a:solidFill>
            <a:srgbClr val="6D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0" name="Rectangle 3712"/>
          <p:cNvSpPr>
            <a:spLocks noChangeArrowheads="1"/>
          </p:cNvSpPr>
          <p:nvPr/>
        </p:nvSpPr>
        <p:spPr bwMode="auto">
          <a:xfrm>
            <a:off x="5759450" y="4957763"/>
            <a:ext cx="1588" cy="488950"/>
          </a:xfrm>
          <a:prstGeom prst="rect">
            <a:avLst/>
          </a:prstGeom>
          <a:solidFill>
            <a:srgbClr val="6E6E6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1" name="Rectangle 3713"/>
          <p:cNvSpPr>
            <a:spLocks noChangeArrowheads="1"/>
          </p:cNvSpPr>
          <p:nvPr/>
        </p:nvSpPr>
        <p:spPr bwMode="auto">
          <a:xfrm>
            <a:off x="5761038" y="4957763"/>
            <a:ext cx="1587" cy="488950"/>
          </a:xfrm>
          <a:prstGeom prst="rect">
            <a:avLst/>
          </a:prstGeom>
          <a:solidFill>
            <a:srgbClr val="6F6F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2" name="Rectangle 3714"/>
          <p:cNvSpPr>
            <a:spLocks noChangeArrowheads="1"/>
          </p:cNvSpPr>
          <p:nvPr/>
        </p:nvSpPr>
        <p:spPr bwMode="auto">
          <a:xfrm>
            <a:off x="5762625" y="4957763"/>
            <a:ext cx="0" cy="4889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3" name="Rectangle 3715"/>
          <p:cNvSpPr>
            <a:spLocks noChangeArrowheads="1"/>
          </p:cNvSpPr>
          <p:nvPr/>
        </p:nvSpPr>
        <p:spPr bwMode="auto">
          <a:xfrm>
            <a:off x="5762625" y="4957763"/>
            <a:ext cx="3175" cy="488950"/>
          </a:xfrm>
          <a:prstGeom prst="rect">
            <a:avLst/>
          </a:prstGeom>
          <a:solidFill>
            <a:srgbClr val="71717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4" name="Rectangle 3716"/>
          <p:cNvSpPr>
            <a:spLocks noChangeArrowheads="1"/>
          </p:cNvSpPr>
          <p:nvPr/>
        </p:nvSpPr>
        <p:spPr bwMode="auto">
          <a:xfrm>
            <a:off x="5762625" y="4957763"/>
            <a:ext cx="3175" cy="488950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5" name="Rectangle 3717"/>
          <p:cNvSpPr>
            <a:spLocks noChangeArrowheads="1"/>
          </p:cNvSpPr>
          <p:nvPr/>
        </p:nvSpPr>
        <p:spPr bwMode="auto">
          <a:xfrm>
            <a:off x="5765800" y="4957763"/>
            <a:ext cx="1588" cy="488950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6" name="Rectangle 3718"/>
          <p:cNvSpPr>
            <a:spLocks noChangeArrowheads="1"/>
          </p:cNvSpPr>
          <p:nvPr/>
        </p:nvSpPr>
        <p:spPr bwMode="auto">
          <a:xfrm>
            <a:off x="5767388" y="4957763"/>
            <a:ext cx="1587" cy="488950"/>
          </a:xfrm>
          <a:prstGeom prst="rect">
            <a:avLst/>
          </a:prstGeom>
          <a:solidFill>
            <a:srgbClr val="74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7" name="Rectangle 3719"/>
          <p:cNvSpPr>
            <a:spLocks noChangeArrowheads="1"/>
          </p:cNvSpPr>
          <p:nvPr/>
        </p:nvSpPr>
        <p:spPr bwMode="auto">
          <a:xfrm>
            <a:off x="5768975" y="4957763"/>
            <a:ext cx="1588" cy="488950"/>
          </a:xfrm>
          <a:prstGeom prst="rect">
            <a:avLst/>
          </a:prstGeom>
          <a:solidFill>
            <a:srgbClr val="75757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8" name="Rectangle 3720"/>
          <p:cNvSpPr>
            <a:spLocks noChangeArrowheads="1"/>
          </p:cNvSpPr>
          <p:nvPr/>
        </p:nvSpPr>
        <p:spPr bwMode="auto">
          <a:xfrm>
            <a:off x="5770563" y="4957763"/>
            <a:ext cx="1587" cy="48895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09" name="Rectangle 3721"/>
          <p:cNvSpPr>
            <a:spLocks noChangeArrowheads="1"/>
          </p:cNvSpPr>
          <p:nvPr/>
        </p:nvSpPr>
        <p:spPr bwMode="auto">
          <a:xfrm>
            <a:off x="5770563" y="4957763"/>
            <a:ext cx="1587" cy="4889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0" name="Rectangle 3722"/>
          <p:cNvSpPr>
            <a:spLocks noChangeArrowheads="1"/>
          </p:cNvSpPr>
          <p:nvPr/>
        </p:nvSpPr>
        <p:spPr bwMode="auto">
          <a:xfrm>
            <a:off x="5772150" y="4957763"/>
            <a:ext cx="1588" cy="488950"/>
          </a:xfrm>
          <a:prstGeom prst="rect">
            <a:avLst/>
          </a:prstGeom>
          <a:solidFill>
            <a:srgbClr val="78787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1" name="Rectangle 3723"/>
          <p:cNvSpPr>
            <a:spLocks noChangeArrowheads="1"/>
          </p:cNvSpPr>
          <p:nvPr/>
        </p:nvSpPr>
        <p:spPr bwMode="auto">
          <a:xfrm>
            <a:off x="5772150" y="4957763"/>
            <a:ext cx="1588" cy="488950"/>
          </a:xfrm>
          <a:prstGeom prst="rect">
            <a:avLst/>
          </a:prstGeom>
          <a:solidFill>
            <a:srgbClr val="7979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2" name="Rectangle 3724"/>
          <p:cNvSpPr>
            <a:spLocks noChangeArrowheads="1"/>
          </p:cNvSpPr>
          <p:nvPr/>
        </p:nvSpPr>
        <p:spPr bwMode="auto">
          <a:xfrm>
            <a:off x="5773738" y="4957763"/>
            <a:ext cx="1587" cy="488950"/>
          </a:xfrm>
          <a:prstGeom prst="rect">
            <a:avLst/>
          </a:prstGeom>
          <a:solidFill>
            <a:srgbClr val="7A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3" name="Rectangle 3725"/>
          <p:cNvSpPr>
            <a:spLocks noChangeArrowheads="1"/>
          </p:cNvSpPr>
          <p:nvPr/>
        </p:nvSpPr>
        <p:spPr bwMode="auto">
          <a:xfrm>
            <a:off x="5775325" y="4957763"/>
            <a:ext cx="1588" cy="4889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4" name="Rectangle 3726"/>
          <p:cNvSpPr>
            <a:spLocks noChangeArrowheads="1"/>
          </p:cNvSpPr>
          <p:nvPr/>
        </p:nvSpPr>
        <p:spPr bwMode="auto">
          <a:xfrm>
            <a:off x="5775325" y="4957763"/>
            <a:ext cx="3175" cy="488950"/>
          </a:xfrm>
          <a:prstGeom prst="rect">
            <a:avLst/>
          </a:prstGeom>
          <a:solidFill>
            <a:srgbClr val="7C7C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5" name="Rectangle 3727"/>
          <p:cNvSpPr>
            <a:spLocks noChangeArrowheads="1"/>
          </p:cNvSpPr>
          <p:nvPr/>
        </p:nvSpPr>
        <p:spPr bwMode="auto">
          <a:xfrm>
            <a:off x="5778500" y="4957763"/>
            <a:ext cx="1588" cy="488950"/>
          </a:xfrm>
          <a:prstGeom prst="rect">
            <a:avLst/>
          </a:prstGeom>
          <a:solidFill>
            <a:srgbClr val="7D7D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6" name="Rectangle 3728"/>
          <p:cNvSpPr>
            <a:spLocks noChangeArrowheads="1"/>
          </p:cNvSpPr>
          <p:nvPr/>
        </p:nvSpPr>
        <p:spPr bwMode="auto">
          <a:xfrm>
            <a:off x="5778500" y="4957763"/>
            <a:ext cx="1588" cy="488950"/>
          </a:xfrm>
          <a:prstGeom prst="rect">
            <a:avLst/>
          </a:prstGeom>
          <a:solidFill>
            <a:srgbClr val="7E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7" name="Rectangle 3729"/>
          <p:cNvSpPr>
            <a:spLocks noChangeArrowheads="1"/>
          </p:cNvSpPr>
          <p:nvPr/>
        </p:nvSpPr>
        <p:spPr bwMode="auto">
          <a:xfrm>
            <a:off x="5780088" y="4957763"/>
            <a:ext cx="1587" cy="4889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8" name="Rectangle 3730"/>
          <p:cNvSpPr>
            <a:spLocks noChangeArrowheads="1"/>
          </p:cNvSpPr>
          <p:nvPr/>
        </p:nvSpPr>
        <p:spPr bwMode="auto">
          <a:xfrm>
            <a:off x="5780088" y="4957763"/>
            <a:ext cx="1587" cy="4889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19" name="Rectangle 3731"/>
          <p:cNvSpPr>
            <a:spLocks noChangeArrowheads="1"/>
          </p:cNvSpPr>
          <p:nvPr/>
        </p:nvSpPr>
        <p:spPr bwMode="auto">
          <a:xfrm>
            <a:off x="5781675" y="4957763"/>
            <a:ext cx="3175" cy="488950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0" name="Rectangle 3732"/>
          <p:cNvSpPr>
            <a:spLocks noChangeArrowheads="1"/>
          </p:cNvSpPr>
          <p:nvPr/>
        </p:nvSpPr>
        <p:spPr bwMode="auto">
          <a:xfrm>
            <a:off x="5781675" y="4957763"/>
            <a:ext cx="3175" cy="488950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1" name="Rectangle 3733"/>
          <p:cNvSpPr>
            <a:spLocks noChangeArrowheads="1"/>
          </p:cNvSpPr>
          <p:nvPr/>
        </p:nvSpPr>
        <p:spPr bwMode="auto">
          <a:xfrm>
            <a:off x="5784850" y="4957763"/>
            <a:ext cx="1588" cy="488950"/>
          </a:xfrm>
          <a:prstGeom prst="rect">
            <a:avLst/>
          </a:prstGeom>
          <a:solidFill>
            <a:srgbClr val="8383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2" name="Rectangle 3734"/>
          <p:cNvSpPr>
            <a:spLocks noChangeArrowheads="1"/>
          </p:cNvSpPr>
          <p:nvPr/>
        </p:nvSpPr>
        <p:spPr bwMode="auto">
          <a:xfrm>
            <a:off x="5786438" y="4957763"/>
            <a:ext cx="1587" cy="488950"/>
          </a:xfrm>
          <a:prstGeom prst="rect">
            <a:avLst/>
          </a:prstGeom>
          <a:solidFill>
            <a:srgbClr val="8484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3" name="Rectangle 3735"/>
          <p:cNvSpPr>
            <a:spLocks noChangeArrowheads="1"/>
          </p:cNvSpPr>
          <p:nvPr/>
        </p:nvSpPr>
        <p:spPr bwMode="auto">
          <a:xfrm>
            <a:off x="5788025" y="4957763"/>
            <a:ext cx="1588" cy="488950"/>
          </a:xfrm>
          <a:prstGeom prst="rect">
            <a:avLst/>
          </a:prstGeom>
          <a:solidFill>
            <a:srgbClr val="8585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4" name="Rectangle 3736"/>
          <p:cNvSpPr>
            <a:spLocks noChangeArrowheads="1"/>
          </p:cNvSpPr>
          <p:nvPr/>
        </p:nvSpPr>
        <p:spPr bwMode="auto">
          <a:xfrm>
            <a:off x="5789613" y="4957763"/>
            <a:ext cx="1587" cy="488950"/>
          </a:xfrm>
          <a:prstGeom prst="rect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5" name="Rectangle 3737"/>
          <p:cNvSpPr>
            <a:spLocks noChangeArrowheads="1"/>
          </p:cNvSpPr>
          <p:nvPr/>
        </p:nvSpPr>
        <p:spPr bwMode="auto">
          <a:xfrm>
            <a:off x="5789613" y="4957763"/>
            <a:ext cx="1587" cy="488950"/>
          </a:xfrm>
          <a:prstGeom prst="rect">
            <a:avLst/>
          </a:prstGeom>
          <a:solidFill>
            <a:srgbClr val="87878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6" name="Rectangle 3738"/>
          <p:cNvSpPr>
            <a:spLocks noChangeArrowheads="1"/>
          </p:cNvSpPr>
          <p:nvPr/>
        </p:nvSpPr>
        <p:spPr bwMode="auto">
          <a:xfrm>
            <a:off x="5791200" y="4957763"/>
            <a:ext cx="1588" cy="488950"/>
          </a:xfrm>
          <a:prstGeom prst="rect">
            <a:avLst/>
          </a:prstGeom>
          <a:solidFill>
            <a:srgbClr val="8888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7" name="Rectangle 3739"/>
          <p:cNvSpPr>
            <a:spLocks noChangeArrowheads="1"/>
          </p:cNvSpPr>
          <p:nvPr/>
        </p:nvSpPr>
        <p:spPr bwMode="auto">
          <a:xfrm>
            <a:off x="5791200" y="4957763"/>
            <a:ext cx="1588" cy="488950"/>
          </a:xfrm>
          <a:prstGeom prst="rect">
            <a:avLst/>
          </a:prstGeom>
          <a:solidFill>
            <a:srgbClr val="89898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8" name="Rectangle 3740"/>
          <p:cNvSpPr>
            <a:spLocks noChangeArrowheads="1"/>
          </p:cNvSpPr>
          <p:nvPr/>
        </p:nvSpPr>
        <p:spPr bwMode="auto">
          <a:xfrm>
            <a:off x="5792788" y="4957763"/>
            <a:ext cx="1587" cy="4889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29" name="Rectangle 3741"/>
          <p:cNvSpPr>
            <a:spLocks noChangeArrowheads="1"/>
          </p:cNvSpPr>
          <p:nvPr/>
        </p:nvSpPr>
        <p:spPr bwMode="auto">
          <a:xfrm>
            <a:off x="5794375" y="4957763"/>
            <a:ext cx="1588" cy="488950"/>
          </a:xfrm>
          <a:prstGeom prst="rect">
            <a:avLst/>
          </a:prstGeom>
          <a:solidFill>
            <a:srgbClr val="8B8B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0" name="Rectangle 3742"/>
          <p:cNvSpPr>
            <a:spLocks noChangeArrowheads="1"/>
          </p:cNvSpPr>
          <p:nvPr/>
        </p:nvSpPr>
        <p:spPr bwMode="auto">
          <a:xfrm>
            <a:off x="5795963" y="4957763"/>
            <a:ext cx="1587" cy="488950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1" name="Rectangle 3743"/>
          <p:cNvSpPr>
            <a:spLocks noChangeArrowheads="1"/>
          </p:cNvSpPr>
          <p:nvPr/>
        </p:nvSpPr>
        <p:spPr bwMode="auto">
          <a:xfrm>
            <a:off x="5797550" y="4957763"/>
            <a:ext cx="1588" cy="488950"/>
          </a:xfrm>
          <a:prstGeom prst="rect">
            <a:avLst/>
          </a:prstGeom>
          <a:solidFill>
            <a:srgbClr val="8D8D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2" name="Rectangle 3744"/>
          <p:cNvSpPr>
            <a:spLocks noChangeArrowheads="1"/>
          </p:cNvSpPr>
          <p:nvPr/>
        </p:nvSpPr>
        <p:spPr bwMode="auto">
          <a:xfrm>
            <a:off x="5799138" y="4957763"/>
            <a:ext cx="1587" cy="488950"/>
          </a:xfrm>
          <a:prstGeom prst="rect">
            <a:avLst/>
          </a:prstGeom>
          <a:solidFill>
            <a:srgbClr val="8E8E8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3" name="Rectangle 3745"/>
          <p:cNvSpPr>
            <a:spLocks noChangeArrowheads="1"/>
          </p:cNvSpPr>
          <p:nvPr/>
        </p:nvSpPr>
        <p:spPr bwMode="auto">
          <a:xfrm>
            <a:off x="5799138" y="4957763"/>
            <a:ext cx="1587" cy="488950"/>
          </a:xfrm>
          <a:prstGeom prst="rect">
            <a:avLst/>
          </a:prstGeom>
          <a:solidFill>
            <a:srgbClr val="8F8F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4" name="Rectangle 3746"/>
          <p:cNvSpPr>
            <a:spLocks noChangeArrowheads="1"/>
          </p:cNvSpPr>
          <p:nvPr/>
        </p:nvSpPr>
        <p:spPr bwMode="auto">
          <a:xfrm>
            <a:off x="5800725" y="4957763"/>
            <a:ext cx="0" cy="488950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5" name="Rectangle 3747"/>
          <p:cNvSpPr>
            <a:spLocks noChangeArrowheads="1"/>
          </p:cNvSpPr>
          <p:nvPr/>
        </p:nvSpPr>
        <p:spPr bwMode="auto">
          <a:xfrm>
            <a:off x="5800725" y="4957763"/>
            <a:ext cx="3175" cy="488950"/>
          </a:xfrm>
          <a:prstGeom prst="rect">
            <a:avLst/>
          </a:prstGeom>
          <a:solidFill>
            <a:srgbClr val="9191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6" name="Rectangle 3748"/>
          <p:cNvSpPr>
            <a:spLocks noChangeArrowheads="1"/>
          </p:cNvSpPr>
          <p:nvPr/>
        </p:nvSpPr>
        <p:spPr bwMode="auto">
          <a:xfrm>
            <a:off x="5800725" y="4957763"/>
            <a:ext cx="3175" cy="488950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7" name="Rectangle 3749"/>
          <p:cNvSpPr>
            <a:spLocks noChangeArrowheads="1"/>
          </p:cNvSpPr>
          <p:nvPr/>
        </p:nvSpPr>
        <p:spPr bwMode="auto">
          <a:xfrm>
            <a:off x="5803900" y="4957763"/>
            <a:ext cx="1588" cy="488950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8" name="Rectangle 3750"/>
          <p:cNvSpPr>
            <a:spLocks noChangeArrowheads="1"/>
          </p:cNvSpPr>
          <p:nvPr/>
        </p:nvSpPr>
        <p:spPr bwMode="auto">
          <a:xfrm>
            <a:off x="5805488" y="4957763"/>
            <a:ext cx="1587" cy="488950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39" name="Rectangle 3751"/>
          <p:cNvSpPr>
            <a:spLocks noChangeArrowheads="1"/>
          </p:cNvSpPr>
          <p:nvPr/>
        </p:nvSpPr>
        <p:spPr bwMode="auto">
          <a:xfrm>
            <a:off x="5805488" y="4957763"/>
            <a:ext cx="3175" cy="488950"/>
          </a:xfrm>
          <a:prstGeom prst="rect">
            <a:avLst/>
          </a:prstGeom>
          <a:solidFill>
            <a:srgbClr val="95959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0" name="Rectangle 3752"/>
          <p:cNvSpPr>
            <a:spLocks noChangeArrowheads="1"/>
          </p:cNvSpPr>
          <p:nvPr/>
        </p:nvSpPr>
        <p:spPr bwMode="auto">
          <a:xfrm>
            <a:off x="5808663" y="4957763"/>
            <a:ext cx="1587" cy="4889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1" name="Rectangle 3753"/>
          <p:cNvSpPr>
            <a:spLocks noChangeArrowheads="1"/>
          </p:cNvSpPr>
          <p:nvPr/>
        </p:nvSpPr>
        <p:spPr bwMode="auto">
          <a:xfrm>
            <a:off x="5808663" y="4957763"/>
            <a:ext cx="1587" cy="488950"/>
          </a:xfrm>
          <a:prstGeom prst="rect">
            <a:avLst/>
          </a:prstGeom>
          <a:solidFill>
            <a:srgbClr val="97979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2" name="Rectangle 3754"/>
          <p:cNvSpPr>
            <a:spLocks noChangeArrowheads="1"/>
          </p:cNvSpPr>
          <p:nvPr/>
        </p:nvSpPr>
        <p:spPr bwMode="auto">
          <a:xfrm>
            <a:off x="5810250" y="4957763"/>
            <a:ext cx="1588" cy="4889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3" name="Rectangle 3755"/>
          <p:cNvSpPr>
            <a:spLocks noChangeArrowheads="1"/>
          </p:cNvSpPr>
          <p:nvPr/>
        </p:nvSpPr>
        <p:spPr bwMode="auto">
          <a:xfrm>
            <a:off x="5810250" y="4957763"/>
            <a:ext cx="1588" cy="488950"/>
          </a:xfrm>
          <a:prstGeom prst="rect">
            <a:avLst/>
          </a:prstGeom>
          <a:solidFill>
            <a:srgbClr val="99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4" name="Rectangle 3756"/>
          <p:cNvSpPr>
            <a:spLocks noChangeArrowheads="1"/>
          </p:cNvSpPr>
          <p:nvPr/>
        </p:nvSpPr>
        <p:spPr bwMode="auto">
          <a:xfrm>
            <a:off x="5811838" y="4957763"/>
            <a:ext cx="1587" cy="4889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5" name="Rectangle 3757"/>
          <p:cNvSpPr>
            <a:spLocks noChangeArrowheads="1"/>
          </p:cNvSpPr>
          <p:nvPr/>
        </p:nvSpPr>
        <p:spPr bwMode="auto">
          <a:xfrm>
            <a:off x="5813425" y="4957763"/>
            <a:ext cx="1588" cy="488950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6" name="Rectangle 3758"/>
          <p:cNvSpPr>
            <a:spLocks noChangeArrowheads="1"/>
          </p:cNvSpPr>
          <p:nvPr/>
        </p:nvSpPr>
        <p:spPr bwMode="auto">
          <a:xfrm>
            <a:off x="5815013" y="4957763"/>
            <a:ext cx="1587" cy="4889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7" name="Rectangle 3759"/>
          <p:cNvSpPr>
            <a:spLocks noChangeArrowheads="1"/>
          </p:cNvSpPr>
          <p:nvPr/>
        </p:nvSpPr>
        <p:spPr bwMode="auto">
          <a:xfrm>
            <a:off x="5816600" y="4957763"/>
            <a:ext cx="1588" cy="488950"/>
          </a:xfrm>
          <a:prstGeom prst="rect">
            <a:avLst/>
          </a:prstGeom>
          <a:solidFill>
            <a:srgbClr val="9D9D9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8" name="Rectangle 3760"/>
          <p:cNvSpPr>
            <a:spLocks noChangeArrowheads="1"/>
          </p:cNvSpPr>
          <p:nvPr/>
        </p:nvSpPr>
        <p:spPr bwMode="auto">
          <a:xfrm>
            <a:off x="5816600" y="4957763"/>
            <a:ext cx="1588" cy="4889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49" name="Rectangle 3761"/>
          <p:cNvSpPr>
            <a:spLocks noChangeArrowheads="1"/>
          </p:cNvSpPr>
          <p:nvPr/>
        </p:nvSpPr>
        <p:spPr bwMode="auto">
          <a:xfrm>
            <a:off x="5818188" y="4957763"/>
            <a:ext cx="1587" cy="488950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0" name="Rectangle 3762"/>
          <p:cNvSpPr>
            <a:spLocks noChangeArrowheads="1"/>
          </p:cNvSpPr>
          <p:nvPr/>
        </p:nvSpPr>
        <p:spPr bwMode="auto">
          <a:xfrm>
            <a:off x="5819775" y="4957763"/>
            <a:ext cx="0" cy="4889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1" name="Rectangle 3763"/>
          <p:cNvSpPr>
            <a:spLocks noChangeArrowheads="1"/>
          </p:cNvSpPr>
          <p:nvPr/>
        </p:nvSpPr>
        <p:spPr bwMode="auto">
          <a:xfrm>
            <a:off x="5819775" y="4957763"/>
            <a:ext cx="3175" cy="488950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2" name="Rectangle 3764"/>
          <p:cNvSpPr>
            <a:spLocks noChangeArrowheads="1"/>
          </p:cNvSpPr>
          <p:nvPr/>
        </p:nvSpPr>
        <p:spPr bwMode="auto">
          <a:xfrm>
            <a:off x="5819775" y="4957763"/>
            <a:ext cx="3175" cy="4889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3" name="Rectangle 3765"/>
          <p:cNvSpPr>
            <a:spLocks noChangeArrowheads="1"/>
          </p:cNvSpPr>
          <p:nvPr/>
        </p:nvSpPr>
        <p:spPr bwMode="auto">
          <a:xfrm>
            <a:off x="5822950" y="4957763"/>
            <a:ext cx="1588" cy="488950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4" name="Rectangle 3766"/>
          <p:cNvSpPr>
            <a:spLocks noChangeArrowheads="1"/>
          </p:cNvSpPr>
          <p:nvPr/>
        </p:nvSpPr>
        <p:spPr bwMode="auto">
          <a:xfrm>
            <a:off x="5824538" y="4957763"/>
            <a:ext cx="1587" cy="4889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5" name="Rectangle 3767"/>
          <p:cNvSpPr>
            <a:spLocks noChangeArrowheads="1"/>
          </p:cNvSpPr>
          <p:nvPr/>
        </p:nvSpPr>
        <p:spPr bwMode="auto">
          <a:xfrm>
            <a:off x="5824538" y="4957763"/>
            <a:ext cx="1587" cy="4889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6" name="Rectangle 3768"/>
          <p:cNvSpPr>
            <a:spLocks noChangeArrowheads="1"/>
          </p:cNvSpPr>
          <p:nvPr/>
        </p:nvSpPr>
        <p:spPr bwMode="auto">
          <a:xfrm>
            <a:off x="5826125" y="4957763"/>
            <a:ext cx="1588" cy="4889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7" name="Rectangle 3769"/>
          <p:cNvSpPr>
            <a:spLocks noChangeArrowheads="1"/>
          </p:cNvSpPr>
          <p:nvPr/>
        </p:nvSpPr>
        <p:spPr bwMode="auto">
          <a:xfrm>
            <a:off x="5827713" y="4957763"/>
            <a:ext cx="1587" cy="4889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8" name="Rectangle 3770"/>
          <p:cNvSpPr>
            <a:spLocks noChangeArrowheads="1"/>
          </p:cNvSpPr>
          <p:nvPr/>
        </p:nvSpPr>
        <p:spPr bwMode="auto">
          <a:xfrm>
            <a:off x="5829300" y="4957763"/>
            <a:ext cx="1588" cy="4889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59" name="Rectangle 3771"/>
          <p:cNvSpPr>
            <a:spLocks noChangeArrowheads="1"/>
          </p:cNvSpPr>
          <p:nvPr/>
        </p:nvSpPr>
        <p:spPr bwMode="auto">
          <a:xfrm>
            <a:off x="5829300" y="4957763"/>
            <a:ext cx="1588" cy="4889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0" name="Rectangle 3772"/>
          <p:cNvSpPr>
            <a:spLocks noChangeArrowheads="1"/>
          </p:cNvSpPr>
          <p:nvPr/>
        </p:nvSpPr>
        <p:spPr bwMode="auto">
          <a:xfrm>
            <a:off x="5830888" y="4957763"/>
            <a:ext cx="1587" cy="4889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1" name="Rectangle 3773"/>
          <p:cNvSpPr>
            <a:spLocks noChangeArrowheads="1"/>
          </p:cNvSpPr>
          <p:nvPr/>
        </p:nvSpPr>
        <p:spPr bwMode="auto">
          <a:xfrm>
            <a:off x="5832475" y="4957763"/>
            <a:ext cx="1588" cy="4889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2" name="Rectangle 3774"/>
          <p:cNvSpPr>
            <a:spLocks noChangeArrowheads="1"/>
          </p:cNvSpPr>
          <p:nvPr/>
        </p:nvSpPr>
        <p:spPr bwMode="auto">
          <a:xfrm>
            <a:off x="5832475" y="4957763"/>
            <a:ext cx="3175" cy="4889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3" name="Rectangle 3775"/>
          <p:cNvSpPr>
            <a:spLocks noChangeArrowheads="1"/>
          </p:cNvSpPr>
          <p:nvPr/>
        </p:nvSpPr>
        <p:spPr bwMode="auto">
          <a:xfrm>
            <a:off x="5835650" y="4957763"/>
            <a:ext cx="1588" cy="4889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4" name="Rectangle 3776"/>
          <p:cNvSpPr>
            <a:spLocks noChangeArrowheads="1"/>
          </p:cNvSpPr>
          <p:nvPr/>
        </p:nvSpPr>
        <p:spPr bwMode="auto">
          <a:xfrm>
            <a:off x="5835650" y="4957763"/>
            <a:ext cx="1588" cy="488950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5" name="Rectangle 3777"/>
          <p:cNvSpPr>
            <a:spLocks noChangeArrowheads="1"/>
          </p:cNvSpPr>
          <p:nvPr/>
        </p:nvSpPr>
        <p:spPr bwMode="auto">
          <a:xfrm>
            <a:off x="5837238" y="4957763"/>
            <a:ext cx="1587" cy="488950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6" name="Rectangle 3778"/>
          <p:cNvSpPr>
            <a:spLocks noChangeArrowheads="1"/>
          </p:cNvSpPr>
          <p:nvPr/>
        </p:nvSpPr>
        <p:spPr bwMode="auto">
          <a:xfrm>
            <a:off x="5838825" y="4957763"/>
            <a:ext cx="0" cy="488950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7" name="Rectangle 3779"/>
          <p:cNvSpPr>
            <a:spLocks noChangeArrowheads="1"/>
          </p:cNvSpPr>
          <p:nvPr/>
        </p:nvSpPr>
        <p:spPr bwMode="auto">
          <a:xfrm>
            <a:off x="5838825" y="4957763"/>
            <a:ext cx="3175" cy="488950"/>
          </a:xfrm>
          <a:prstGeom prst="rect">
            <a:avLst/>
          </a:prstGeom>
          <a:solidFill>
            <a:srgbClr val="B1B1B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8" name="Rectangle 3780"/>
          <p:cNvSpPr>
            <a:spLocks noChangeArrowheads="1"/>
          </p:cNvSpPr>
          <p:nvPr/>
        </p:nvSpPr>
        <p:spPr bwMode="auto">
          <a:xfrm>
            <a:off x="5838825" y="4957763"/>
            <a:ext cx="3175" cy="4889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69" name="Rectangle 3781"/>
          <p:cNvSpPr>
            <a:spLocks noChangeArrowheads="1"/>
          </p:cNvSpPr>
          <p:nvPr/>
        </p:nvSpPr>
        <p:spPr bwMode="auto">
          <a:xfrm>
            <a:off x="5842000" y="4957763"/>
            <a:ext cx="1588" cy="48895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0" name="Rectangle 3782"/>
          <p:cNvSpPr>
            <a:spLocks noChangeArrowheads="1"/>
          </p:cNvSpPr>
          <p:nvPr/>
        </p:nvSpPr>
        <p:spPr bwMode="auto">
          <a:xfrm>
            <a:off x="5843588" y="4957763"/>
            <a:ext cx="1587" cy="48895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1" name="Rectangle 3783"/>
          <p:cNvSpPr>
            <a:spLocks noChangeArrowheads="1"/>
          </p:cNvSpPr>
          <p:nvPr/>
        </p:nvSpPr>
        <p:spPr bwMode="auto">
          <a:xfrm>
            <a:off x="5843588" y="4957763"/>
            <a:ext cx="1587" cy="488950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2" name="Rectangle 3784"/>
          <p:cNvSpPr>
            <a:spLocks noChangeArrowheads="1"/>
          </p:cNvSpPr>
          <p:nvPr/>
        </p:nvSpPr>
        <p:spPr bwMode="auto">
          <a:xfrm>
            <a:off x="5845175" y="4957763"/>
            <a:ext cx="1588" cy="4889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3" name="Rectangle 3785"/>
          <p:cNvSpPr>
            <a:spLocks noChangeArrowheads="1"/>
          </p:cNvSpPr>
          <p:nvPr/>
        </p:nvSpPr>
        <p:spPr bwMode="auto">
          <a:xfrm>
            <a:off x="5846763" y="4957763"/>
            <a:ext cx="1587" cy="488950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4" name="Rectangle 3786"/>
          <p:cNvSpPr>
            <a:spLocks noChangeArrowheads="1"/>
          </p:cNvSpPr>
          <p:nvPr/>
        </p:nvSpPr>
        <p:spPr bwMode="auto">
          <a:xfrm>
            <a:off x="5848350" y="4957763"/>
            <a:ext cx="1588" cy="4889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5" name="Rectangle 3787"/>
          <p:cNvSpPr>
            <a:spLocks noChangeArrowheads="1"/>
          </p:cNvSpPr>
          <p:nvPr/>
        </p:nvSpPr>
        <p:spPr bwMode="auto">
          <a:xfrm>
            <a:off x="5848350" y="4957763"/>
            <a:ext cx="3175" cy="488950"/>
          </a:xfrm>
          <a:prstGeom prst="rect">
            <a:avLst/>
          </a:prstGeom>
          <a:solidFill>
            <a:srgbClr val="B9B9B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6" name="Rectangle 3788"/>
          <p:cNvSpPr>
            <a:spLocks noChangeArrowheads="1"/>
          </p:cNvSpPr>
          <p:nvPr/>
        </p:nvSpPr>
        <p:spPr bwMode="auto">
          <a:xfrm>
            <a:off x="5851525" y="4957763"/>
            <a:ext cx="1588" cy="4889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7" name="Rectangle 3789"/>
          <p:cNvSpPr>
            <a:spLocks noChangeArrowheads="1"/>
          </p:cNvSpPr>
          <p:nvPr/>
        </p:nvSpPr>
        <p:spPr bwMode="auto">
          <a:xfrm>
            <a:off x="5851525" y="4957763"/>
            <a:ext cx="1588" cy="488950"/>
          </a:xfrm>
          <a:prstGeom prst="rect">
            <a:avLst/>
          </a:prstGeom>
          <a:solidFill>
            <a:srgbClr val="BB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8" name="Rectangle 3790"/>
          <p:cNvSpPr>
            <a:spLocks noChangeArrowheads="1"/>
          </p:cNvSpPr>
          <p:nvPr/>
        </p:nvSpPr>
        <p:spPr bwMode="auto">
          <a:xfrm>
            <a:off x="5853113" y="4957763"/>
            <a:ext cx="1587" cy="4889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79" name="Rectangle 3791"/>
          <p:cNvSpPr>
            <a:spLocks noChangeArrowheads="1"/>
          </p:cNvSpPr>
          <p:nvPr/>
        </p:nvSpPr>
        <p:spPr bwMode="auto">
          <a:xfrm>
            <a:off x="5854700" y="4957763"/>
            <a:ext cx="1588" cy="488950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0" name="Rectangle 3792"/>
          <p:cNvSpPr>
            <a:spLocks noChangeArrowheads="1"/>
          </p:cNvSpPr>
          <p:nvPr/>
        </p:nvSpPr>
        <p:spPr bwMode="auto">
          <a:xfrm>
            <a:off x="5854700" y="4957763"/>
            <a:ext cx="1588" cy="4889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1" name="Rectangle 3793"/>
          <p:cNvSpPr>
            <a:spLocks noChangeArrowheads="1"/>
          </p:cNvSpPr>
          <p:nvPr/>
        </p:nvSpPr>
        <p:spPr bwMode="auto">
          <a:xfrm>
            <a:off x="5856288" y="4957763"/>
            <a:ext cx="1587" cy="4889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2" name="Rectangle 3794"/>
          <p:cNvSpPr>
            <a:spLocks noChangeArrowheads="1"/>
          </p:cNvSpPr>
          <p:nvPr/>
        </p:nvSpPr>
        <p:spPr bwMode="auto">
          <a:xfrm>
            <a:off x="5751513" y="4957763"/>
            <a:ext cx="106362" cy="4889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3" name="Rectangle 3795"/>
          <p:cNvSpPr>
            <a:spLocks noChangeArrowheads="1"/>
          </p:cNvSpPr>
          <p:nvPr/>
        </p:nvSpPr>
        <p:spPr bwMode="auto">
          <a:xfrm>
            <a:off x="5545138" y="4957763"/>
            <a:ext cx="1587" cy="4889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4" name="Rectangle 3796"/>
          <p:cNvSpPr>
            <a:spLocks noChangeArrowheads="1"/>
          </p:cNvSpPr>
          <p:nvPr/>
        </p:nvSpPr>
        <p:spPr bwMode="auto">
          <a:xfrm>
            <a:off x="5545138" y="4957763"/>
            <a:ext cx="3175" cy="488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5" name="Rectangle 3797"/>
          <p:cNvSpPr>
            <a:spLocks noChangeArrowheads="1"/>
          </p:cNvSpPr>
          <p:nvPr/>
        </p:nvSpPr>
        <p:spPr bwMode="auto">
          <a:xfrm>
            <a:off x="5548313" y="4957763"/>
            <a:ext cx="4762" cy="488950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6" name="Rectangle 3798"/>
          <p:cNvSpPr>
            <a:spLocks noChangeArrowheads="1"/>
          </p:cNvSpPr>
          <p:nvPr/>
        </p:nvSpPr>
        <p:spPr bwMode="auto">
          <a:xfrm>
            <a:off x="5553075" y="4957763"/>
            <a:ext cx="3175" cy="488950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7" name="Rectangle 3799"/>
          <p:cNvSpPr>
            <a:spLocks noChangeArrowheads="1"/>
          </p:cNvSpPr>
          <p:nvPr/>
        </p:nvSpPr>
        <p:spPr bwMode="auto">
          <a:xfrm>
            <a:off x="5556250" y="4957763"/>
            <a:ext cx="4763" cy="488950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8" name="Rectangle 3800"/>
          <p:cNvSpPr>
            <a:spLocks noChangeArrowheads="1"/>
          </p:cNvSpPr>
          <p:nvPr/>
        </p:nvSpPr>
        <p:spPr bwMode="auto">
          <a:xfrm>
            <a:off x="5561013" y="4957763"/>
            <a:ext cx="6350" cy="488950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89" name="Rectangle 3801"/>
          <p:cNvSpPr>
            <a:spLocks noChangeArrowheads="1"/>
          </p:cNvSpPr>
          <p:nvPr/>
        </p:nvSpPr>
        <p:spPr bwMode="auto">
          <a:xfrm>
            <a:off x="5567363" y="4957763"/>
            <a:ext cx="4762" cy="488950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0" name="Rectangle 3802"/>
          <p:cNvSpPr>
            <a:spLocks noChangeArrowheads="1"/>
          </p:cNvSpPr>
          <p:nvPr/>
        </p:nvSpPr>
        <p:spPr bwMode="auto">
          <a:xfrm>
            <a:off x="5572125" y="4957763"/>
            <a:ext cx="4763" cy="488950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1" name="Rectangle 3803"/>
          <p:cNvSpPr>
            <a:spLocks noChangeArrowheads="1"/>
          </p:cNvSpPr>
          <p:nvPr/>
        </p:nvSpPr>
        <p:spPr bwMode="auto">
          <a:xfrm>
            <a:off x="5576888" y="4957763"/>
            <a:ext cx="3175" cy="4889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2" name="Rectangle 3804"/>
          <p:cNvSpPr>
            <a:spLocks noChangeArrowheads="1"/>
          </p:cNvSpPr>
          <p:nvPr/>
        </p:nvSpPr>
        <p:spPr bwMode="auto">
          <a:xfrm>
            <a:off x="5580063" y="4957763"/>
            <a:ext cx="4762" cy="488950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3" name="Rectangle 3805"/>
          <p:cNvSpPr>
            <a:spLocks noChangeArrowheads="1"/>
          </p:cNvSpPr>
          <p:nvPr/>
        </p:nvSpPr>
        <p:spPr bwMode="auto">
          <a:xfrm>
            <a:off x="5584825" y="4957763"/>
            <a:ext cx="6350" cy="488950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4" name="Rectangle 3806"/>
          <p:cNvSpPr>
            <a:spLocks noChangeArrowheads="1"/>
          </p:cNvSpPr>
          <p:nvPr/>
        </p:nvSpPr>
        <p:spPr bwMode="auto">
          <a:xfrm>
            <a:off x="5591175" y="4957763"/>
            <a:ext cx="4763" cy="488950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5" name="Rectangle 3807"/>
          <p:cNvSpPr>
            <a:spLocks noChangeArrowheads="1"/>
          </p:cNvSpPr>
          <p:nvPr/>
        </p:nvSpPr>
        <p:spPr bwMode="auto">
          <a:xfrm>
            <a:off x="5595938" y="4957763"/>
            <a:ext cx="3175" cy="488950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6" name="Rectangle 3808"/>
          <p:cNvSpPr>
            <a:spLocks noChangeArrowheads="1"/>
          </p:cNvSpPr>
          <p:nvPr/>
        </p:nvSpPr>
        <p:spPr bwMode="auto">
          <a:xfrm>
            <a:off x="5599113" y="4957763"/>
            <a:ext cx="4762" cy="488950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7" name="Rectangle 3809"/>
          <p:cNvSpPr>
            <a:spLocks noChangeArrowheads="1"/>
          </p:cNvSpPr>
          <p:nvPr/>
        </p:nvSpPr>
        <p:spPr bwMode="auto">
          <a:xfrm>
            <a:off x="5603875" y="4957763"/>
            <a:ext cx="4763" cy="48895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8" name="Rectangle 3810"/>
          <p:cNvSpPr>
            <a:spLocks noChangeArrowheads="1"/>
          </p:cNvSpPr>
          <p:nvPr/>
        </p:nvSpPr>
        <p:spPr bwMode="auto">
          <a:xfrm>
            <a:off x="5608638" y="4957763"/>
            <a:ext cx="3175" cy="488950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99" name="Rectangle 3811"/>
          <p:cNvSpPr>
            <a:spLocks noChangeArrowheads="1"/>
          </p:cNvSpPr>
          <p:nvPr/>
        </p:nvSpPr>
        <p:spPr bwMode="auto">
          <a:xfrm>
            <a:off x="5611813" y="4957763"/>
            <a:ext cx="4762" cy="488950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0" name="Rectangle 3812"/>
          <p:cNvSpPr>
            <a:spLocks noChangeArrowheads="1"/>
          </p:cNvSpPr>
          <p:nvPr/>
        </p:nvSpPr>
        <p:spPr bwMode="auto">
          <a:xfrm>
            <a:off x="5616575" y="4957763"/>
            <a:ext cx="4763" cy="4889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1" name="Rectangle 3813"/>
          <p:cNvSpPr>
            <a:spLocks noChangeArrowheads="1"/>
          </p:cNvSpPr>
          <p:nvPr/>
        </p:nvSpPr>
        <p:spPr bwMode="auto">
          <a:xfrm>
            <a:off x="5621338" y="4957763"/>
            <a:ext cx="4762" cy="4889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3814"/>
          <p:cNvGrpSpPr>
            <a:grpSpLocks/>
          </p:cNvGrpSpPr>
          <p:nvPr/>
        </p:nvGrpSpPr>
        <p:grpSpPr bwMode="auto">
          <a:xfrm>
            <a:off x="5491163" y="4957763"/>
            <a:ext cx="354012" cy="488950"/>
            <a:chOff x="3459" y="3123"/>
            <a:chExt cx="223" cy="308"/>
          </a:xfrm>
        </p:grpSpPr>
        <p:sp>
          <p:nvSpPr>
            <p:cNvPr id="42218" name="Rectangle 3815"/>
            <p:cNvSpPr>
              <a:spLocks noChangeArrowheads="1"/>
            </p:cNvSpPr>
            <p:nvPr/>
          </p:nvSpPr>
          <p:spPr bwMode="auto">
            <a:xfrm>
              <a:off x="3544" y="3123"/>
              <a:ext cx="3" cy="308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9" name="Rectangle 3816"/>
            <p:cNvSpPr>
              <a:spLocks noChangeArrowheads="1"/>
            </p:cNvSpPr>
            <p:nvPr/>
          </p:nvSpPr>
          <p:spPr bwMode="auto">
            <a:xfrm>
              <a:off x="3547" y="3123"/>
              <a:ext cx="4" cy="3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0" name="Rectangle 3817"/>
            <p:cNvSpPr>
              <a:spLocks noChangeArrowheads="1"/>
            </p:cNvSpPr>
            <p:nvPr/>
          </p:nvSpPr>
          <p:spPr bwMode="auto">
            <a:xfrm>
              <a:off x="3551" y="3123"/>
              <a:ext cx="2" cy="308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1" name="Rectangle 3818"/>
            <p:cNvSpPr>
              <a:spLocks noChangeArrowheads="1"/>
            </p:cNvSpPr>
            <p:nvPr/>
          </p:nvSpPr>
          <p:spPr bwMode="auto">
            <a:xfrm>
              <a:off x="3553" y="3123"/>
              <a:ext cx="3" cy="30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2" name="Rectangle 3819"/>
            <p:cNvSpPr>
              <a:spLocks noChangeArrowheads="1"/>
            </p:cNvSpPr>
            <p:nvPr/>
          </p:nvSpPr>
          <p:spPr bwMode="auto">
            <a:xfrm>
              <a:off x="3556" y="3123"/>
              <a:ext cx="3" cy="308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3" name="Rectangle 3820"/>
            <p:cNvSpPr>
              <a:spLocks noChangeArrowheads="1"/>
            </p:cNvSpPr>
            <p:nvPr/>
          </p:nvSpPr>
          <p:spPr bwMode="auto">
            <a:xfrm>
              <a:off x="3559" y="3123"/>
              <a:ext cx="2" cy="308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4" name="Rectangle 3821"/>
            <p:cNvSpPr>
              <a:spLocks noChangeArrowheads="1"/>
            </p:cNvSpPr>
            <p:nvPr/>
          </p:nvSpPr>
          <p:spPr bwMode="auto">
            <a:xfrm>
              <a:off x="3561" y="3123"/>
              <a:ext cx="3" cy="308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5" name="Rectangle 3822"/>
            <p:cNvSpPr>
              <a:spLocks noChangeArrowheads="1"/>
            </p:cNvSpPr>
            <p:nvPr/>
          </p:nvSpPr>
          <p:spPr bwMode="auto">
            <a:xfrm>
              <a:off x="3564" y="3123"/>
              <a:ext cx="3" cy="308"/>
            </a:xfrm>
            <a:prstGeom prst="rect">
              <a:avLst/>
            </a:prstGeom>
            <a:solidFill>
              <a:srgbClr val="8E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6" name="Rectangle 3823"/>
            <p:cNvSpPr>
              <a:spLocks noChangeArrowheads="1"/>
            </p:cNvSpPr>
            <p:nvPr/>
          </p:nvSpPr>
          <p:spPr bwMode="auto">
            <a:xfrm>
              <a:off x="3567" y="3123"/>
              <a:ext cx="3" cy="308"/>
            </a:xfrm>
            <a:prstGeom prst="rect">
              <a:avLst/>
            </a:prstGeom>
            <a:solidFill>
              <a:srgbClr val="8C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7" name="Rectangle 3824"/>
            <p:cNvSpPr>
              <a:spLocks noChangeArrowheads="1"/>
            </p:cNvSpPr>
            <p:nvPr/>
          </p:nvSpPr>
          <p:spPr bwMode="auto">
            <a:xfrm>
              <a:off x="3570" y="3123"/>
              <a:ext cx="3" cy="308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8" name="Rectangle 3825"/>
            <p:cNvSpPr>
              <a:spLocks noChangeArrowheads="1"/>
            </p:cNvSpPr>
            <p:nvPr/>
          </p:nvSpPr>
          <p:spPr bwMode="auto">
            <a:xfrm>
              <a:off x="3573" y="3123"/>
              <a:ext cx="3" cy="308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9" name="Rectangle 3826"/>
            <p:cNvSpPr>
              <a:spLocks noChangeArrowheads="1"/>
            </p:cNvSpPr>
            <p:nvPr/>
          </p:nvSpPr>
          <p:spPr bwMode="auto">
            <a:xfrm>
              <a:off x="3576" y="3123"/>
              <a:ext cx="3" cy="308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0" name="Rectangle 3827"/>
            <p:cNvSpPr>
              <a:spLocks noChangeArrowheads="1"/>
            </p:cNvSpPr>
            <p:nvPr/>
          </p:nvSpPr>
          <p:spPr bwMode="auto">
            <a:xfrm>
              <a:off x="3579" y="3123"/>
              <a:ext cx="3" cy="308"/>
            </a:xfrm>
            <a:prstGeom prst="rect">
              <a:avLst/>
            </a:prstGeom>
            <a:solidFill>
              <a:srgbClr val="84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1" name="Rectangle 3828"/>
            <p:cNvSpPr>
              <a:spLocks noChangeArrowheads="1"/>
            </p:cNvSpPr>
            <p:nvPr/>
          </p:nvSpPr>
          <p:spPr bwMode="auto">
            <a:xfrm>
              <a:off x="3582" y="3123"/>
              <a:ext cx="3" cy="308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2" name="Rectangle 3829"/>
            <p:cNvSpPr>
              <a:spLocks noChangeArrowheads="1"/>
            </p:cNvSpPr>
            <p:nvPr/>
          </p:nvSpPr>
          <p:spPr bwMode="auto">
            <a:xfrm>
              <a:off x="3585" y="3123"/>
              <a:ext cx="3" cy="308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3" name="Rectangle 3830"/>
            <p:cNvSpPr>
              <a:spLocks noChangeArrowheads="1"/>
            </p:cNvSpPr>
            <p:nvPr/>
          </p:nvSpPr>
          <p:spPr bwMode="auto">
            <a:xfrm>
              <a:off x="3588" y="3123"/>
              <a:ext cx="3" cy="308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4" name="Rectangle 3831"/>
            <p:cNvSpPr>
              <a:spLocks noChangeArrowheads="1"/>
            </p:cNvSpPr>
            <p:nvPr/>
          </p:nvSpPr>
          <p:spPr bwMode="auto">
            <a:xfrm>
              <a:off x="3591" y="3123"/>
              <a:ext cx="3" cy="308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5" name="Rectangle 3832"/>
            <p:cNvSpPr>
              <a:spLocks noChangeArrowheads="1"/>
            </p:cNvSpPr>
            <p:nvPr/>
          </p:nvSpPr>
          <p:spPr bwMode="auto">
            <a:xfrm>
              <a:off x="3594" y="3123"/>
              <a:ext cx="3" cy="308"/>
            </a:xfrm>
            <a:prstGeom prst="rect">
              <a:avLst/>
            </a:prstGeom>
            <a:solidFill>
              <a:srgbClr val="7A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6" name="Rectangle 3833"/>
            <p:cNvSpPr>
              <a:spLocks noChangeArrowheads="1"/>
            </p:cNvSpPr>
            <p:nvPr/>
          </p:nvSpPr>
          <p:spPr bwMode="auto">
            <a:xfrm>
              <a:off x="3597" y="3123"/>
              <a:ext cx="2" cy="308"/>
            </a:xfrm>
            <a:prstGeom prst="rect">
              <a:avLst/>
            </a:prstGeom>
            <a:solidFill>
              <a:srgbClr val="78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7" name="Rectangle 3834"/>
            <p:cNvSpPr>
              <a:spLocks noChangeArrowheads="1"/>
            </p:cNvSpPr>
            <p:nvPr/>
          </p:nvSpPr>
          <p:spPr bwMode="auto">
            <a:xfrm>
              <a:off x="3599" y="3123"/>
              <a:ext cx="3" cy="308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8" name="Rectangle 3835"/>
            <p:cNvSpPr>
              <a:spLocks noChangeArrowheads="1"/>
            </p:cNvSpPr>
            <p:nvPr/>
          </p:nvSpPr>
          <p:spPr bwMode="auto">
            <a:xfrm>
              <a:off x="3602" y="3123"/>
              <a:ext cx="3" cy="308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9" name="Rectangle 3836"/>
            <p:cNvSpPr>
              <a:spLocks noChangeArrowheads="1"/>
            </p:cNvSpPr>
            <p:nvPr/>
          </p:nvSpPr>
          <p:spPr bwMode="auto">
            <a:xfrm>
              <a:off x="3605" y="3123"/>
              <a:ext cx="2" cy="308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0" name="Rectangle 3837"/>
            <p:cNvSpPr>
              <a:spLocks noChangeArrowheads="1"/>
            </p:cNvSpPr>
            <p:nvPr/>
          </p:nvSpPr>
          <p:spPr bwMode="auto">
            <a:xfrm>
              <a:off x="3607" y="3123"/>
              <a:ext cx="4" cy="308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Rectangle 3838"/>
            <p:cNvSpPr>
              <a:spLocks noChangeArrowheads="1"/>
            </p:cNvSpPr>
            <p:nvPr/>
          </p:nvSpPr>
          <p:spPr bwMode="auto">
            <a:xfrm>
              <a:off x="3611" y="3123"/>
              <a:ext cx="3" cy="308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2" name="Rectangle 3839"/>
            <p:cNvSpPr>
              <a:spLocks noChangeArrowheads="1"/>
            </p:cNvSpPr>
            <p:nvPr/>
          </p:nvSpPr>
          <p:spPr bwMode="auto">
            <a:xfrm>
              <a:off x="3614" y="3123"/>
              <a:ext cx="3" cy="308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3" name="Rectangle 3840"/>
            <p:cNvSpPr>
              <a:spLocks noChangeArrowheads="1"/>
            </p:cNvSpPr>
            <p:nvPr/>
          </p:nvSpPr>
          <p:spPr bwMode="auto">
            <a:xfrm>
              <a:off x="3617" y="3123"/>
              <a:ext cx="2" cy="308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4" name="Rectangle 3841"/>
            <p:cNvSpPr>
              <a:spLocks noChangeArrowheads="1"/>
            </p:cNvSpPr>
            <p:nvPr/>
          </p:nvSpPr>
          <p:spPr bwMode="auto">
            <a:xfrm>
              <a:off x="3619" y="3123"/>
              <a:ext cx="3" cy="308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5" name="Rectangle 3842"/>
            <p:cNvSpPr>
              <a:spLocks noChangeArrowheads="1"/>
            </p:cNvSpPr>
            <p:nvPr/>
          </p:nvSpPr>
          <p:spPr bwMode="auto">
            <a:xfrm>
              <a:off x="3622" y="3123"/>
              <a:ext cx="1" cy="3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6" name="Rectangle 3843"/>
            <p:cNvSpPr>
              <a:spLocks noChangeArrowheads="1"/>
            </p:cNvSpPr>
            <p:nvPr/>
          </p:nvSpPr>
          <p:spPr bwMode="auto">
            <a:xfrm>
              <a:off x="3493" y="3123"/>
              <a:ext cx="130" cy="3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7" name="Rectangle 3844"/>
            <p:cNvSpPr>
              <a:spLocks noChangeArrowheads="1"/>
            </p:cNvSpPr>
            <p:nvPr/>
          </p:nvSpPr>
          <p:spPr bwMode="auto">
            <a:xfrm>
              <a:off x="3459" y="3137"/>
              <a:ext cx="1" cy="28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8" name="Rectangle 3845"/>
            <p:cNvSpPr>
              <a:spLocks noChangeArrowheads="1"/>
            </p:cNvSpPr>
            <p:nvPr/>
          </p:nvSpPr>
          <p:spPr bwMode="auto">
            <a:xfrm>
              <a:off x="3460" y="3137"/>
              <a:ext cx="1" cy="284"/>
            </a:xfrm>
            <a:prstGeom prst="rect">
              <a:avLst/>
            </a:prstGeom>
            <a:solidFill>
              <a:srgbClr val="6868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9" name="Rectangle 3846"/>
            <p:cNvSpPr>
              <a:spLocks noChangeArrowheads="1"/>
            </p:cNvSpPr>
            <p:nvPr/>
          </p:nvSpPr>
          <p:spPr bwMode="auto">
            <a:xfrm>
              <a:off x="3460" y="3137"/>
              <a:ext cx="1" cy="284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0" name="Rectangle 3847"/>
            <p:cNvSpPr>
              <a:spLocks noChangeArrowheads="1"/>
            </p:cNvSpPr>
            <p:nvPr/>
          </p:nvSpPr>
          <p:spPr bwMode="auto">
            <a:xfrm>
              <a:off x="3461" y="3137"/>
              <a:ext cx="1" cy="284"/>
            </a:xfrm>
            <a:prstGeom prst="rect">
              <a:avLst/>
            </a:prstGeom>
            <a:solidFill>
              <a:srgbClr val="6C6C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1" name="Rectangle 3848"/>
            <p:cNvSpPr>
              <a:spLocks noChangeArrowheads="1"/>
            </p:cNvSpPr>
            <p:nvPr/>
          </p:nvSpPr>
          <p:spPr bwMode="auto">
            <a:xfrm>
              <a:off x="3462" y="3137"/>
              <a:ext cx="1" cy="284"/>
            </a:xfrm>
            <a:prstGeom prst="rect">
              <a:avLst/>
            </a:prstGeom>
            <a:solidFill>
              <a:srgbClr val="6D6D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2" name="Rectangle 3849"/>
            <p:cNvSpPr>
              <a:spLocks noChangeArrowheads="1"/>
            </p:cNvSpPr>
            <p:nvPr/>
          </p:nvSpPr>
          <p:spPr bwMode="auto">
            <a:xfrm>
              <a:off x="3462" y="3137"/>
              <a:ext cx="1" cy="284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3" name="Rectangle 3850"/>
            <p:cNvSpPr>
              <a:spLocks noChangeArrowheads="1"/>
            </p:cNvSpPr>
            <p:nvPr/>
          </p:nvSpPr>
          <p:spPr bwMode="auto">
            <a:xfrm>
              <a:off x="3463" y="3137"/>
              <a:ext cx="1" cy="284"/>
            </a:xfrm>
            <a:prstGeom prst="rect">
              <a:avLst/>
            </a:prstGeom>
            <a:solidFill>
              <a:srgbClr val="7070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4" name="Rectangle 3851"/>
            <p:cNvSpPr>
              <a:spLocks noChangeArrowheads="1"/>
            </p:cNvSpPr>
            <p:nvPr/>
          </p:nvSpPr>
          <p:spPr bwMode="auto">
            <a:xfrm>
              <a:off x="3464" y="3137"/>
              <a:ext cx="1" cy="284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5" name="Rectangle 3852"/>
            <p:cNvSpPr>
              <a:spLocks noChangeArrowheads="1"/>
            </p:cNvSpPr>
            <p:nvPr/>
          </p:nvSpPr>
          <p:spPr bwMode="auto">
            <a:xfrm>
              <a:off x="3464" y="3137"/>
              <a:ext cx="1" cy="284"/>
            </a:xfrm>
            <a:prstGeom prst="rect">
              <a:avLst/>
            </a:prstGeom>
            <a:solidFill>
              <a:srgbClr val="7474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6" name="Rectangle 3853"/>
            <p:cNvSpPr>
              <a:spLocks noChangeArrowheads="1"/>
            </p:cNvSpPr>
            <p:nvPr/>
          </p:nvSpPr>
          <p:spPr bwMode="auto">
            <a:xfrm>
              <a:off x="3465" y="3137"/>
              <a:ext cx="1" cy="284"/>
            </a:xfrm>
            <a:prstGeom prst="rect">
              <a:avLst/>
            </a:prstGeom>
            <a:solidFill>
              <a:srgbClr val="76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7" name="Rectangle 3854"/>
            <p:cNvSpPr>
              <a:spLocks noChangeArrowheads="1"/>
            </p:cNvSpPr>
            <p:nvPr/>
          </p:nvSpPr>
          <p:spPr bwMode="auto">
            <a:xfrm>
              <a:off x="3465" y="3137"/>
              <a:ext cx="1" cy="284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8" name="Rectangle 3855"/>
            <p:cNvSpPr>
              <a:spLocks noChangeArrowheads="1"/>
            </p:cNvSpPr>
            <p:nvPr/>
          </p:nvSpPr>
          <p:spPr bwMode="auto">
            <a:xfrm>
              <a:off x="3466" y="3137"/>
              <a:ext cx="1" cy="284"/>
            </a:xfrm>
            <a:prstGeom prst="rect">
              <a:avLst/>
            </a:prstGeom>
            <a:solidFill>
              <a:srgbClr val="79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9" name="Rectangle 3856"/>
            <p:cNvSpPr>
              <a:spLocks noChangeArrowheads="1"/>
            </p:cNvSpPr>
            <p:nvPr/>
          </p:nvSpPr>
          <p:spPr bwMode="auto">
            <a:xfrm>
              <a:off x="3467" y="3137"/>
              <a:ext cx="1" cy="284"/>
            </a:xfrm>
            <a:prstGeom prst="rect">
              <a:avLst/>
            </a:prstGeom>
            <a:solidFill>
              <a:srgbClr val="7B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0" name="Rectangle 3857"/>
            <p:cNvSpPr>
              <a:spLocks noChangeArrowheads="1"/>
            </p:cNvSpPr>
            <p:nvPr/>
          </p:nvSpPr>
          <p:spPr bwMode="auto">
            <a:xfrm>
              <a:off x="3467" y="3137"/>
              <a:ext cx="1" cy="284"/>
            </a:xfrm>
            <a:prstGeom prst="rect">
              <a:avLst/>
            </a:prstGeom>
            <a:solidFill>
              <a:srgbClr val="7D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1" name="Rectangle 3858"/>
            <p:cNvSpPr>
              <a:spLocks noChangeArrowheads="1"/>
            </p:cNvSpPr>
            <p:nvPr/>
          </p:nvSpPr>
          <p:spPr bwMode="auto">
            <a:xfrm>
              <a:off x="3468" y="3137"/>
              <a:ext cx="1" cy="284"/>
            </a:xfrm>
            <a:prstGeom prst="rect">
              <a:avLst/>
            </a:prstGeom>
            <a:solidFill>
              <a:srgbClr val="7E7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2" name="Rectangle 3859"/>
            <p:cNvSpPr>
              <a:spLocks noChangeArrowheads="1"/>
            </p:cNvSpPr>
            <p:nvPr/>
          </p:nvSpPr>
          <p:spPr bwMode="auto">
            <a:xfrm>
              <a:off x="3469" y="3137"/>
              <a:ext cx="1" cy="28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3" name="Rectangle 3860"/>
            <p:cNvSpPr>
              <a:spLocks noChangeArrowheads="1"/>
            </p:cNvSpPr>
            <p:nvPr/>
          </p:nvSpPr>
          <p:spPr bwMode="auto">
            <a:xfrm>
              <a:off x="3469" y="3137"/>
              <a:ext cx="1" cy="284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4" name="Rectangle 3861"/>
            <p:cNvSpPr>
              <a:spLocks noChangeArrowheads="1"/>
            </p:cNvSpPr>
            <p:nvPr/>
          </p:nvSpPr>
          <p:spPr bwMode="auto">
            <a:xfrm>
              <a:off x="3470" y="3137"/>
              <a:ext cx="1" cy="284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5" name="Rectangle 3862"/>
            <p:cNvSpPr>
              <a:spLocks noChangeArrowheads="1"/>
            </p:cNvSpPr>
            <p:nvPr/>
          </p:nvSpPr>
          <p:spPr bwMode="auto">
            <a:xfrm>
              <a:off x="3470" y="3137"/>
              <a:ext cx="1" cy="284"/>
            </a:xfrm>
            <a:prstGeom prst="rect">
              <a:avLst/>
            </a:prstGeom>
            <a:solidFill>
              <a:srgbClr val="8585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6" name="Rectangle 3863"/>
            <p:cNvSpPr>
              <a:spLocks noChangeArrowheads="1"/>
            </p:cNvSpPr>
            <p:nvPr/>
          </p:nvSpPr>
          <p:spPr bwMode="auto">
            <a:xfrm>
              <a:off x="3471" y="3137"/>
              <a:ext cx="1" cy="284"/>
            </a:xfrm>
            <a:prstGeom prst="rect">
              <a:avLst/>
            </a:prstGeom>
            <a:solidFill>
              <a:srgbClr val="8787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7" name="Rectangle 3864"/>
            <p:cNvSpPr>
              <a:spLocks noChangeArrowheads="1"/>
            </p:cNvSpPr>
            <p:nvPr/>
          </p:nvSpPr>
          <p:spPr bwMode="auto">
            <a:xfrm>
              <a:off x="3472" y="3137"/>
              <a:ext cx="1" cy="284"/>
            </a:xfrm>
            <a:prstGeom prst="rect">
              <a:avLst/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8" name="Rectangle 3865"/>
            <p:cNvSpPr>
              <a:spLocks noChangeArrowheads="1"/>
            </p:cNvSpPr>
            <p:nvPr/>
          </p:nvSpPr>
          <p:spPr bwMode="auto">
            <a:xfrm>
              <a:off x="3472" y="3137"/>
              <a:ext cx="1" cy="284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9" name="Rectangle 3866"/>
            <p:cNvSpPr>
              <a:spLocks noChangeArrowheads="1"/>
            </p:cNvSpPr>
            <p:nvPr/>
          </p:nvSpPr>
          <p:spPr bwMode="auto">
            <a:xfrm>
              <a:off x="3473" y="3137"/>
              <a:ext cx="1" cy="284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0" name="Rectangle 3867"/>
            <p:cNvSpPr>
              <a:spLocks noChangeArrowheads="1"/>
            </p:cNvSpPr>
            <p:nvPr/>
          </p:nvSpPr>
          <p:spPr bwMode="auto">
            <a:xfrm>
              <a:off x="3474" y="3137"/>
              <a:ext cx="1" cy="284"/>
            </a:xfrm>
            <a:prstGeom prst="rect">
              <a:avLst/>
            </a:prstGeom>
            <a:solidFill>
              <a:srgbClr val="8D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1" name="Rectangle 3868"/>
            <p:cNvSpPr>
              <a:spLocks noChangeArrowheads="1"/>
            </p:cNvSpPr>
            <p:nvPr/>
          </p:nvSpPr>
          <p:spPr bwMode="auto">
            <a:xfrm>
              <a:off x="3474" y="3137"/>
              <a:ext cx="1" cy="284"/>
            </a:xfrm>
            <a:prstGeom prst="rect">
              <a:avLst/>
            </a:prstGeom>
            <a:solidFill>
              <a:srgbClr val="8F8F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3869"/>
            <p:cNvSpPr>
              <a:spLocks noChangeArrowheads="1"/>
            </p:cNvSpPr>
            <p:nvPr/>
          </p:nvSpPr>
          <p:spPr bwMode="auto">
            <a:xfrm>
              <a:off x="3475" y="3137"/>
              <a:ext cx="1" cy="284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Rectangle 3870"/>
            <p:cNvSpPr>
              <a:spLocks noChangeArrowheads="1"/>
            </p:cNvSpPr>
            <p:nvPr/>
          </p:nvSpPr>
          <p:spPr bwMode="auto">
            <a:xfrm>
              <a:off x="3476" y="3137"/>
              <a:ext cx="1" cy="284"/>
            </a:xfrm>
            <a:prstGeom prst="rect">
              <a:avLst/>
            </a:prstGeom>
            <a:solidFill>
              <a:srgbClr val="92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4" name="Rectangle 3871"/>
            <p:cNvSpPr>
              <a:spLocks noChangeArrowheads="1"/>
            </p:cNvSpPr>
            <p:nvPr/>
          </p:nvSpPr>
          <p:spPr bwMode="auto">
            <a:xfrm>
              <a:off x="3476" y="3137"/>
              <a:ext cx="1" cy="284"/>
            </a:xfrm>
            <a:prstGeom prst="rect">
              <a:avLst/>
            </a:prstGeom>
            <a:solidFill>
              <a:srgbClr val="94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5" name="Rectangle 3872"/>
            <p:cNvSpPr>
              <a:spLocks noChangeArrowheads="1"/>
            </p:cNvSpPr>
            <p:nvPr/>
          </p:nvSpPr>
          <p:spPr bwMode="auto">
            <a:xfrm>
              <a:off x="3477" y="3137"/>
              <a:ext cx="1" cy="284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6" name="Rectangle 3873"/>
            <p:cNvSpPr>
              <a:spLocks noChangeArrowheads="1"/>
            </p:cNvSpPr>
            <p:nvPr/>
          </p:nvSpPr>
          <p:spPr bwMode="auto">
            <a:xfrm>
              <a:off x="3477" y="3137"/>
              <a:ext cx="1" cy="284"/>
            </a:xfrm>
            <a:prstGeom prst="rect">
              <a:avLst/>
            </a:prstGeom>
            <a:solidFill>
              <a:srgbClr val="98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7" name="Rectangle 3874"/>
            <p:cNvSpPr>
              <a:spLocks noChangeArrowheads="1"/>
            </p:cNvSpPr>
            <p:nvPr/>
          </p:nvSpPr>
          <p:spPr bwMode="auto">
            <a:xfrm>
              <a:off x="3478" y="3137"/>
              <a:ext cx="1" cy="284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8" name="Rectangle 3875"/>
            <p:cNvSpPr>
              <a:spLocks noChangeArrowheads="1"/>
            </p:cNvSpPr>
            <p:nvPr/>
          </p:nvSpPr>
          <p:spPr bwMode="auto">
            <a:xfrm>
              <a:off x="3479" y="3137"/>
              <a:ext cx="1" cy="284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9" name="Rectangle 3876"/>
            <p:cNvSpPr>
              <a:spLocks noChangeArrowheads="1"/>
            </p:cNvSpPr>
            <p:nvPr/>
          </p:nvSpPr>
          <p:spPr bwMode="auto">
            <a:xfrm>
              <a:off x="3479" y="3137"/>
              <a:ext cx="1" cy="284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0" name="Rectangle 3877"/>
            <p:cNvSpPr>
              <a:spLocks noChangeArrowheads="1"/>
            </p:cNvSpPr>
            <p:nvPr/>
          </p:nvSpPr>
          <p:spPr bwMode="auto">
            <a:xfrm>
              <a:off x="3480" y="3137"/>
              <a:ext cx="1" cy="284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1" name="Rectangle 3878"/>
            <p:cNvSpPr>
              <a:spLocks noChangeArrowheads="1"/>
            </p:cNvSpPr>
            <p:nvPr/>
          </p:nvSpPr>
          <p:spPr bwMode="auto">
            <a:xfrm>
              <a:off x="3481" y="3137"/>
              <a:ext cx="1" cy="284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2" name="Rectangle 3879"/>
            <p:cNvSpPr>
              <a:spLocks noChangeArrowheads="1"/>
            </p:cNvSpPr>
            <p:nvPr/>
          </p:nvSpPr>
          <p:spPr bwMode="auto">
            <a:xfrm>
              <a:off x="3481" y="3137"/>
              <a:ext cx="1" cy="284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3" name="Rectangle 3880"/>
            <p:cNvSpPr>
              <a:spLocks noChangeArrowheads="1"/>
            </p:cNvSpPr>
            <p:nvPr/>
          </p:nvSpPr>
          <p:spPr bwMode="auto">
            <a:xfrm>
              <a:off x="3482" y="3137"/>
              <a:ext cx="1" cy="284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3881"/>
            <p:cNvSpPr>
              <a:spLocks noChangeArrowheads="1"/>
            </p:cNvSpPr>
            <p:nvPr/>
          </p:nvSpPr>
          <p:spPr bwMode="auto">
            <a:xfrm>
              <a:off x="3482" y="3137"/>
              <a:ext cx="1" cy="284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5" name="Rectangle 3882"/>
            <p:cNvSpPr>
              <a:spLocks noChangeArrowheads="1"/>
            </p:cNvSpPr>
            <p:nvPr/>
          </p:nvSpPr>
          <p:spPr bwMode="auto">
            <a:xfrm>
              <a:off x="3483" y="3137"/>
              <a:ext cx="1" cy="284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6" name="Rectangle 3883"/>
            <p:cNvSpPr>
              <a:spLocks noChangeArrowheads="1"/>
            </p:cNvSpPr>
            <p:nvPr/>
          </p:nvSpPr>
          <p:spPr bwMode="auto">
            <a:xfrm>
              <a:off x="3484" y="3137"/>
              <a:ext cx="1" cy="284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7" name="Rectangle 3884"/>
            <p:cNvSpPr>
              <a:spLocks noChangeArrowheads="1"/>
            </p:cNvSpPr>
            <p:nvPr/>
          </p:nvSpPr>
          <p:spPr bwMode="auto">
            <a:xfrm>
              <a:off x="3484" y="3137"/>
              <a:ext cx="1" cy="284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8" name="Rectangle 3885"/>
            <p:cNvSpPr>
              <a:spLocks noChangeArrowheads="1"/>
            </p:cNvSpPr>
            <p:nvPr/>
          </p:nvSpPr>
          <p:spPr bwMode="auto">
            <a:xfrm>
              <a:off x="3485" y="3137"/>
              <a:ext cx="1" cy="284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9" name="Rectangle 3886"/>
            <p:cNvSpPr>
              <a:spLocks noChangeArrowheads="1"/>
            </p:cNvSpPr>
            <p:nvPr/>
          </p:nvSpPr>
          <p:spPr bwMode="auto">
            <a:xfrm>
              <a:off x="3486" y="3137"/>
              <a:ext cx="1" cy="284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3887"/>
            <p:cNvSpPr>
              <a:spLocks noChangeArrowheads="1"/>
            </p:cNvSpPr>
            <p:nvPr/>
          </p:nvSpPr>
          <p:spPr bwMode="auto">
            <a:xfrm>
              <a:off x="3486" y="3137"/>
              <a:ext cx="1" cy="284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1" name="Rectangle 3888"/>
            <p:cNvSpPr>
              <a:spLocks noChangeArrowheads="1"/>
            </p:cNvSpPr>
            <p:nvPr/>
          </p:nvSpPr>
          <p:spPr bwMode="auto">
            <a:xfrm>
              <a:off x="3487" y="3137"/>
              <a:ext cx="1" cy="284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2" name="Rectangle 3889"/>
            <p:cNvSpPr>
              <a:spLocks noChangeArrowheads="1"/>
            </p:cNvSpPr>
            <p:nvPr/>
          </p:nvSpPr>
          <p:spPr bwMode="auto">
            <a:xfrm>
              <a:off x="3488" y="3137"/>
              <a:ext cx="1" cy="284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3" name="Rectangle 3890"/>
            <p:cNvSpPr>
              <a:spLocks noChangeArrowheads="1"/>
            </p:cNvSpPr>
            <p:nvPr/>
          </p:nvSpPr>
          <p:spPr bwMode="auto">
            <a:xfrm>
              <a:off x="3488" y="3137"/>
              <a:ext cx="1" cy="284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4" name="Rectangle 3891"/>
            <p:cNvSpPr>
              <a:spLocks noChangeArrowheads="1"/>
            </p:cNvSpPr>
            <p:nvPr/>
          </p:nvSpPr>
          <p:spPr bwMode="auto">
            <a:xfrm>
              <a:off x="3489" y="3137"/>
              <a:ext cx="1" cy="284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5" name="Rectangle 3892"/>
            <p:cNvSpPr>
              <a:spLocks noChangeArrowheads="1"/>
            </p:cNvSpPr>
            <p:nvPr/>
          </p:nvSpPr>
          <p:spPr bwMode="auto">
            <a:xfrm>
              <a:off x="3489" y="3137"/>
              <a:ext cx="1" cy="284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6" name="Rectangle 3893"/>
            <p:cNvSpPr>
              <a:spLocks noChangeArrowheads="1"/>
            </p:cNvSpPr>
            <p:nvPr/>
          </p:nvSpPr>
          <p:spPr bwMode="auto">
            <a:xfrm>
              <a:off x="3490" y="3137"/>
              <a:ext cx="1" cy="284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7" name="Rectangle 3894"/>
            <p:cNvSpPr>
              <a:spLocks noChangeArrowheads="1"/>
            </p:cNvSpPr>
            <p:nvPr/>
          </p:nvSpPr>
          <p:spPr bwMode="auto">
            <a:xfrm>
              <a:off x="3491" y="3137"/>
              <a:ext cx="1" cy="284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Rectangle 3895"/>
            <p:cNvSpPr>
              <a:spLocks noChangeArrowheads="1"/>
            </p:cNvSpPr>
            <p:nvPr/>
          </p:nvSpPr>
          <p:spPr bwMode="auto">
            <a:xfrm>
              <a:off x="3491" y="3137"/>
              <a:ext cx="1" cy="284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9" name="Rectangle 3896"/>
            <p:cNvSpPr>
              <a:spLocks noChangeArrowheads="1"/>
            </p:cNvSpPr>
            <p:nvPr/>
          </p:nvSpPr>
          <p:spPr bwMode="auto">
            <a:xfrm>
              <a:off x="3492" y="3137"/>
              <a:ext cx="1" cy="284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0" name="Rectangle 3897"/>
            <p:cNvSpPr>
              <a:spLocks noChangeArrowheads="1"/>
            </p:cNvSpPr>
            <p:nvPr/>
          </p:nvSpPr>
          <p:spPr bwMode="auto">
            <a:xfrm>
              <a:off x="3493" y="3137"/>
              <a:ext cx="1" cy="28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1" name="Rectangle 3898"/>
            <p:cNvSpPr>
              <a:spLocks noChangeArrowheads="1"/>
            </p:cNvSpPr>
            <p:nvPr/>
          </p:nvSpPr>
          <p:spPr bwMode="auto">
            <a:xfrm>
              <a:off x="3459" y="3138"/>
              <a:ext cx="34" cy="28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2" name="Rectangle 3899"/>
            <p:cNvSpPr>
              <a:spLocks noChangeArrowheads="1"/>
            </p:cNvSpPr>
            <p:nvPr/>
          </p:nvSpPr>
          <p:spPr bwMode="auto">
            <a:xfrm>
              <a:off x="3467" y="3147"/>
              <a:ext cx="26" cy="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3" name="Rectangle 3900"/>
            <p:cNvSpPr>
              <a:spLocks noChangeArrowheads="1"/>
            </p:cNvSpPr>
            <p:nvPr/>
          </p:nvSpPr>
          <p:spPr bwMode="auto">
            <a:xfrm>
              <a:off x="3467" y="3147"/>
              <a:ext cx="26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4" name="Rectangle 3901"/>
            <p:cNvSpPr>
              <a:spLocks noChangeArrowheads="1"/>
            </p:cNvSpPr>
            <p:nvPr/>
          </p:nvSpPr>
          <p:spPr bwMode="auto">
            <a:xfrm>
              <a:off x="3467" y="3150"/>
              <a:ext cx="26" cy="4"/>
            </a:xfrm>
            <a:prstGeom prst="rect">
              <a:avLst/>
            </a:prstGeom>
            <a:solidFill>
              <a:srgbClr val="F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5" name="Rectangle 3902"/>
            <p:cNvSpPr>
              <a:spLocks noChangeArrowheads="1"/>
            </p:cNvSpPr>
            <p:nvPr/>
          </p:nvSpPr>
          <p:spPr bwMode="auto">
            <a:xfrm>
              <a:off x="3467" y="3154"/>
              <a:ext cx="26" cy="5"/>
            </a:xfrm>
            <a:prstGeom prst="rect">
              <a:avLst/>
            </a:prstGeom>
            <a:solidFill>
              <a:srgbClr val="F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6" name="Rectangle 3903"/>
            <p:cNvSpPr>
              <a:spLocks noChangeArrowheads="1"/>
            </p:cNvSpPr>
            <p:nvPr/>
          </p:nvSpPr>
          <p:spPr bwMode="auto">
            <a:xfrm>
              <a:off x="3467" y="3159"/>
              <a:ext cx="26" cy="4"/>
            </a:xfrm>
            <a:prstGeom prst="rect">
              <a:avLst/>
            </a:prstGeom>
            <a:solidFill>
              <a:srgbClr val="F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7" name="Rectangle 3904"/>
            <p:cNvSpPr>
              <a:spLocks noChangeArrowheads="1"/>
            </p:cNvSpPr>
            <p:nvPr/>
          </p:nvSpPr>
          <p:spPr bwMode="auto">
            <a:xfrm>
              <a:off x="3467" y="3163"/>
              <a:ext cx="26" cy="4"/>
            </a:xfrm>
            <a:prstGeom prst="rect">
              <a:avLst/>
            </a:prstGeom>
            <a:solidFill>
              <a:srgbClr val="F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8" name="Rectangle 3905"/>
            <p:cNvSpPr>
              <a:spLocks noChangeArrowheads="1"/>
            </p:cNvSpPr>
            <p:nvPr/>
          </p:nvSpPr>
          <p:spPr bwMode="auto">
            <a:xfrm>
              <a:off x="3467" y="3167"/>
              <a:ext cx="26" cy="4"/>
            </a:xfrm>
            <a:prstGeom prst="rect">
              <a:avLst/>
            </a:prstGeom>
            <a:solidFill>
              <a:srgbClr val="F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3906"/>
            <p:cNvSpPr>
              <a:spLocks noChangeArrowheads="1"/>
            </p:cNvSpPr>
            <p:nvPr/>
          </p:nvSpPr>
          <p:spPr bwMode="auto">
            <a:xfrm>
              <a:off x="3467" y="3171"/>
              <a:ext cx="26" cy="4"/>
            </a:xfrm>
            <a:prstGeom prst="rect">
              <a:avLst/>
            </a:prstGeom>
            <a:solidFill>
              <a:srgbClr val="F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0" name="Rectangle 3907"/>
            <p:cNvSpPr>
              <a:spLocks noChangeArrowheads="1"/>
            </p:cNvSpPr>
            <p:nvPr/>
          </p:nvSpPr>
          <p:spPr bwMode="auto">
            <a:xfrm>
              <a:off x="3467" y="3175"/>
              <a:ext cx="26" cy="5"/>
            </a:xfrm>
            <a:prstGeom prst="rect">
              <a:avLst/>
            </a:prstGeom>
            <a:solidFill>
              <a:srgbClr val="F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1" name="Rectangle 3908"/>
            <p:cNvSpPr>
              <a:spLocks noChangeArrowheads="1"/>
            </p:cNvSpPr>
            <p:nvPr/>
          </p:nvSpPr>
          <p:spPr bwMode="auto">
            <a:xfrm>
              <a:off x="3467" y="3180"/>
              <a:ext cx="26" cy="3"/>
            </a:xfrm>
            <a:prstGeom prst="rect">
              <a:avLst/>
            </a:prstGeom>
            <a:solidFill>
              <a:srgbClr val="E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2" name="Rectangle 3909"/>
            <p:cNvSpPr>
              <a:spLocks noChangeArrowheads="1"/>
            </p:cNvSpPr>
            <p:nvPr/>
          </p:nvSpPr>
          <p:spPr bwMode="auto">
            <a:xfrm>
              <a:off x="3467" y="3183"/>
              <a:ext cx="26" cy="5"/>
            </a:xfrm>
            <a:prstGeom prst="rect">
              <a:avLst/>
            </a:prstGeom>
            <a:solidFill>
              <a:srgbClr val="E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3" name="Rectangle 3910"/>
            <p:cNvSpPr>
              <a:spLocks noChangeArrowheads="1"/>
            </p:cNvSpPr>
            <p:nvPr/>
          </p:nvSpPr>
          <p:spPr bwMode="auto">
            <a:xfrm>
              <a:off x="3467" y="3188"/>
              <a:ext cx="26" cy="4"/>
            </a:xfrm>
            <a:prstGeom prst="rect">
              <a:avLst/>
            </a:prstGeom>
            <a:solidFill>
              <a:srgbClr val="E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4" name="Rectangle 3911"/>
            <p:cNvSpPr>
              <a:spLocks noChangeArrowheads="1"/>
            </p:cNvSpPr>
            <p:nvPr/>
          </p:nvSpPr>
          <p:spPr bwMode="auto">
            <a:xfrm>
              <a:off x="3467" y="3192"/>
              <a:ext cx="26" cy="4"/>
            </a:xfrm>
            <a:prstGeom prst="rect">
              <a:avLst/>
            </a:prstGeom>
            <a:solidFill>
              <a:srgbClr val="E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5" name="Rectangle 3912"/>
            <p:cNvSpPr>
              <a:spLocks noChangeArrowheads="1"/>
            </p:cNvSpPr>
            <p:nvPr/>
          </p:nvSpPr>
          <p:spPr bwMode="auto">
            <a:xfrm>
              <a:off x="3467" y="3196"/>
              <a:ext cx="26" cy="4"/>
            </a:xfrm>
            <a:prstGeom prst="rect">
              <a:avLst/>
            </a:prstGeom>
            <a:solidFill>
              <a:srgbClr val="E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6" name="Rectangle 3913"/>
            <p:cNvSpPr>
              <a:spLocks noChangeArrowheads="1"/>
            </p:cNvSpPr>
            <p:nvPr/>
          </p:nvSpPr>
          <p:spPr bwMode="auto">
            <a:xfrm>
              <a:off x="3467" y="3200"/>
              <a:ext cx="26" cy="4"/>
            </a:xfrm>
            <a:prstGeom prst="rect">
              <a:avLst/>
            </a:prstGeom>
            <a:solidFill>
              <a:srgbClr val="E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7" name="Rectangle 3914"/>
            <p:cNvSpPr>
              <a:spLocks noChangeArrowheads="1"/>
            </p:cNvSpPr>
            <p:nvPr/>
          </p:nvSpPr>
          <p:spPr bwMode="auto">
            <a:xfrm>
              <a:off x="3467" y="3204"/>
              <a:ext cx="26" cy="5"/>
            </a:xfrm>
            <a:prstGeom prst="rect">
              <a:avLst/>
            </a:prstGeom>
            <a:solidFill>
              <a:srgbClr val="E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8" name="Rectangle 3915"/>
            <p:cNvSpPr>
              <a:spLocks noChangeArrowheads="1"/>
            </p:cNvSpPr>
            <p:nvPr/>
          </p:nvSpPr>
          <p:spPr bwMode="auto">
            <a:xfrm>
              <a:off x="3467" y="3209"/>
              <a:ext cx="26" cy="3"/>
            </a:xfrm>
            <a:prstGeom prst="rect">
              <a:avLst/>
            </a:prstGeom>
            <a:solidFill>
              <a:srgbClr val="E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9" name="Rectangle 3916"/>
            <p:cNvSpPr>
              <a:spLocks noChangeArrowheads="1"/>
            </p:cNvSpPr>
            <p:nvPr/>
          </p:nvSpPr>
          <p:spPr bwMode="auto">
            <a:xfrm>
              <a:off x="3467" y="3212"/>
              <a:ext cx="26" cy="5"/>
            </a:xfrm>
            <a:prstGeom prst="rect">
              <a:avLst/>
            </a:prstGeom>
            <a:solidFill>
              <a:srgbClr val="D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0" name="Rectangle 3917"/>
            <p:cNvSpPr>
              <a:spLocks noChangeArrowheads="1"/>
            </p:cNvSpPr>
            <p:nvPr/>
          </p:nvSpPr>
          <p:spPr bwMode="auto">
            <a:xfrm>
              <a:off x="3467" y="3217"/>
              <a:ext cx="26" cy="4"/>
            </a:xfrm>
            <a:prstGeom prst="rect">
              <a:avLst/>
            </a:prstGeom>
            <a:solidFill>
              <a:srgbClr val="D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1" name="Rectangle 3918"/>
            <p:cNvSpPr>
              <a:spLocks noChangeArrowheads="1"/>
            </p:cNvSpPr>
            <p:nvPr/>
          </p:nvSpPr>
          <p:spPr bwMode="auto">
            <a:xfrm>
              <a:off x="3467" y="3221"/>
              <a:ext cx="26" cy="4"/>
            </a:xfrm>
            <a:prstGeom prst="rect">
              <a:avLst/>
            </a:prstGeom>
            <a:solidFill>
              <a:srgbClr val="D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3919"/>
            <p:cNvSpPr>
              <a:spLocks noChangeArrowheads="1"/>
            </p:cNvSpPr>
            <p:nvPr/>
          </p:nvSpPr>
          <p:spPr bwMode="auto">
            <a:xfrm>
              <a:off x="3467" y="3225"/>
              <a:ext cx="26" cy="4"/>
            </a:xfrm>
            <a:prstGeom prst="rect">
              <a:avLst/>
            </a:prstGeom>
            <a:solidFill>
              <a:srgbClr val="D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3" name="Rectangle 3920"/>
            <p:cNvSpPr>
              <a:spLocks noChangeArrowheads="1"/>
            </p:cNvSpPr>
            <p:nvPr/>
          </p:nvSpPr>
          <p:spPr bwMode="auto">
            <a:xfrm>
              <a:off x="3467" y="3229"/>
              <a:ext cx="26" cy="4"/>
            </a:xfrm>
            <a:prstGeom prst="rect">
              <a:avLst/>
            </a:prstGeom>
            <a:solidFill>
              <a:srgbClr val="D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4" name="Rectangle 3921"/>
            <p:cNvSpPr>
              <a:spLocks noChangeArrowheads="1"/>
            </p:cNvSpPr>
            <p:nvPr/>
          </p:nvSpPr>
          <p:spPr bwMode="auto">
            <a:xfrm>
              <a:off x="3467" y="3233"/>
              <a:ext cx="26" cy="4"/>
            </a:xfrm>
            <a:prstGeom prst="rect">
              <a:avLst/>
            </a:prstGeom>
            <a:solidFill>
              <a:srgbClr val="D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5" name="Rectangle 3922"/>
            <p:cNvSpPr>
              <a:spLocks noChangeArrowheads="1"/>
            </p:cNvSpPr>
            <p:nvPr/>
          </p:nvSpPr>
          <p:spPr bwMode="auto">
            <a:xfrm>
              <a:off x="3467" y="3237"/>
              <a:ext cx="26" cy="4"/>
            </a:xfrm>
            <a:prstGeom prst="rect">
              <a:avLst/>
            </a:prstGeom>
            <a:solidFill>
              <a:srgbClr val="D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6" name="Rectangle 3923"/>
            <p:cNvSpPr>
              <a:spLocks noChangeArrowheads="1"/>
            </p:cNvSpPr>
            <p:nvPr/>
          </p:nvSpPr>
          <p:spPr bwMode="auto">
            <a:xfrm>
              <a:off x="3467" y="3241"/>
              <a:ext cx="26" cy="5"/>
            </a:xfrm>
            <a:prstGeom prst="rect">
              <a:avLst/>
            </a:prstGeom>
            <a:solidFill>
              <a:srgbClr val="D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3924"/>
            <p:cNvSpPr>
              <a:spLocks noChangeArrowheads="1"/>
            </p:cNvSpPr>
            <p:nvPr/>
          </p:nvSpPr>
          <p:spPr bwMode="auto">
            <a:xfrm>
              <a:off x="3467" y="3246"/>
              <a:ext cx="26" cy="4"/>
            </a:xfrm>
            <a:prstGeom prst="rect">
              <a:avLst/>
            </a:prstGeom>
            <a:solidFill>
              <a:srgbClr val="C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8" name="Rectangle 3925"/>
            <p:cNvSpPr>
              <a:spLocks noChangeArrowheads="1"/>
            </p:cNvSpPr>
            <p:nvPr/>
          </p:nvSpPr>
          <p:spPr bwMode="auto">
            <a:xfrm>
              <a:off x="3467" y="3250"/>
              <a:ext cx="26" cy="4"/>
            </a:xfrm>
            <a:prstGeom prst="rect">
              <a:avLst/>
            </a:prstGeom>
            <a:solidFill>
              <a:srgbClr val="C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9" name="Rectangle 3926"/>
            <p:cNvSpPr>
              <a:spLocks noChangeArrowheads="1"/>
            </p:cNvSpPr>
            <p:nvPr/>
          </p:nvSpPr>
          <p:spPr bwMode="auto">
            <a:xfrm>
              <a:off x="3467" y="3254"/>
              <a:ext cx="26" cy="4"/>
            </a:xfrm>
            <a:prstGeom prst="rect">
              <a:avLst/>
            </a:prstGeom>
            <a:solidFill>
              <a:srgbClr val="C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0" name="Rectangle 3927"/>
            <p:cNvSpPr>
              <a:spLocks noChangeArrowheads="1"/>
            </p:cNvSpPr>
            <p:nvPr/>
          </p:nvSpPr>
          <p:spPr bwMode="auto">
            <a:xfrm>
              <a:off x="3467" y="3258"/>
              <a:ext cx="26" cy="4"/>
            </a:xfrm>
            <a:prstGeom prst="rect">
              <a:avLst/>
            </a:prstGeom>
            <a:solidFill>
              <a:srgbClr val="C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1" name="Rectangle 3928"/>
            <p:cNvSpPr>
              <a:spLocks noChangeArrowheads="1"/>
            </p:cNvSpPr>
            <p:nvPr/>
          </p:nvSpPr>
          <p:spPr bwMode="auto">
            <a:xfrm>
              <a:off x="3467" y="3262"/>
              <a:ext cx="26" cy="5"/>
            </a:xfrm>
            <a:prstGeom prst="rect">
              <a:avLst/>
            </a:prstGeom>
            <a:solidFill>
              <a:srgbClr val="C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2" name="Rectangle 3929"/>
            <p:cNvSpPr>
              <a:spLocks noChangeArrowheads="1"/>
            </p:cNvSpPr>
            <p:nvPr/>
          </p:nvSpPr>
          <p:spPr bwMode="auto">
            <a:xfrm>
              <a:off x="3467" y="3267"/>
              <a:ext cx="26" cy="4"/>
            </a:xfrm>
            <a:prstGeom prst="rect">
              <a:avLst/>
            </a:prstGeom>
            <a:solidFill>
              <a:srgbClr val="C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3" name="Rectangle 3930"/>
            <p:cNvSpPr>
              <a:spLocks noChangeArrowheads="1"/>
            </p:cNvSpPr>
            <p:nvPr/>
          </p:nvSpPr>
          <p:spPr bwMode="auto">
            <a:xfrm>
              <a:off x="3467" y="3271"/>
              <a:ext cx="26" cy="5"/>
            </a:xfrm>
            <a:prstGeom prst="rect">
              <a:avLst/>
            </a:prstGeom>
            <a:solidFill>
              <a:srgbClr val="C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4" name="Rectangle 3931"/>
            <p:cNvSpPr>
              <a:spLocks noChangeArrowheads="1"/>
            </p:cNvSpPr>
            <p:nvPr/>
          </p:nvSpPr>
          <p:spPr bwMode="auto">
            <a:xfrm>
              <a:off x="3467" y="3276"/>
              <a:ext cx="26" cy="5"/>
            </a:xfrm>
            <a:prstGeom prst="rect">
              <a:avLst/>
            </a:prstGeom>
            <a:solidFill>
              <a:srgbClr val="C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5" name="Rectangle 3932"/>
            <p:cNvSpPr>
              <a:spLocks noChangeArrowheads="1"/>
            </p:cNvSpPr>
            <p:nvPr/>
          </p:nvSpPr>
          <p:spPr bwMode="auto">
            <a:xfrm>
              <a:off x="3467" y="3281"/>
              <a:ext cx="26" cy="4"/>
            </a:xfrm>
            <a:prstGeom prst="rect">
              <a:avLst/>
            </a:prstGeom>
            <a:solidFill>
              <a:srgbClr val="B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6" name="Rectangle 3933"/>
            <p:cNvSpPr>
              <a:spLocks noChangeArrowheads="1"/>
            </p:cNvSpPr>
            <p:nvPr/>
          </p:nvSpPr>
          <p:spPr bwMode="auto">
            <a:xfrm>
              <a:off x="3467" y="3285"/>
              <a:ext cx="26" cy="4"/>
            </a:xfrm>
            <a:prstGeom prst="rect">
              <a:avLst/>
            </a:prstGeom>
            <a:solidFill>
              <a:srgbClr val="B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7" name="Rectangle 3934"/>
            <p:cNvSpPr>
              <a:spLocks noChangeArrowheads="1"/>
            </p:cNvSpPr>
            <p:nvPr/>
          </p:nvSpPr>
          <p:spPr bwMode="auto">
            <a:xfrm>
              <a:off x="3467" y="3289"/>
              <a:ext cx="26" cy="4"/>
            </a:xfrm>
            <a:prstGeom prst="rect">
              <a:avLst/>
            </a:prstGeom>
            <a:solidFill>
              <a:srgbClr val="B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8" name="Rectangle 3935"/>
            <p:cNvSpPr>
              <a:spLocks noChangeArrowheads="1"/>
            </p:cNvSpPr>
            <p:nvPr/>
          </p:nvSpPr>
          <p:spPr bwMode="auto">
            <a:xfrm>
              <a:off x="3467" y="3293"/>
              <a:ext cx="26" cy="4"/>
            </a:xfrm>
            <a:prstGeom prst="rect">
              <a:avLst/>
            </a:prstGeom>
            <a:solidFill>
              <a:srgbClr val="B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9" name="Rectangle 3936"/>
            <p:cNvSpPr>
              <a:spLocks noChangeArrowheads="1"/>
            </p:cNvSpPr>
            <p:nvPr/>
          </p:nvSpPr>
          <p:spPr bwMode="auto">
            <a:xfrm>
              <a:off x="3467" y="3297"/>
              <a:ext cx="26" cy="4"/>
            </a:xfrm>
            <a:prstGeom prst="rect">
              <a:avLst/>
            </a:prstGeom>
            <a:solidFill>
              <a:srgbClr val="B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0" name="Rectangle 3937"/>
            <p:cNvSpPr>
              <a:spLocks noChangeArrowheads="1"/>
            </p:cNvSpPr>
            <p:nvPr/>
          </p:nvSpPr>
          <p:spPr bwMode="auto">
            <a:xfrm>
              <a:off x="3467" y="3301"/>
              <a:ext cx="26" cy="5"/>
            </a:xfrm>
            <a:prstGeom prst="rect">
              <a:avLst/>
            </a:prstGeom>
            <a:solidFill>
              <a:srgbClr val="B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1" name="Rectangle 3938"/>
            <p:cNvSpPr>
              <a:spLocks noChangeArrowheads="1"/>
            </p:cNvSpPr>
            <p:nvPr/>
          </p:nvSpPr>
          <p:spPr bwMode="auto">
            <a:xfrm>
              <a:off x="3467" y="3306"/>
              <a:ext cx="26" cy="4"/>
            </a:xfrm>
            <a:prstGeom prst="rect">
              <a:avLst/>
            </a:prstGeom>
            <a:solidFill>
              <a:srgbClr val="B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2" name="Rectangle 3939"/>
            <p:cNvSpPr>
              <a:spLocks noChangeArrowheads="1"/>
            </p:cNvSpPr>
            <p:nvPr/>
          </p:nvSpPr>
          <p:spPr bwMode="auto">
            <a:xfrm>
              <a:off x="3467" y="3310"/>
              <a:ext cx="26" cy="4"/>
            </a:xfrm>
            <a:prstGeom prst="rect">
              <a:avLst/>
            </a:prstGeom>
            <a:solidFill>
              <a:srgbClr val="B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3" name="Rectangle 3940"/>
            <p:cNvSpPr>
              <a:spLocks noChangeArrowheads="1"/>
            </p:cNvSpPr>
            <p:nvPr/>
          </p:nvSpPr>
          <p:spPr bwMode="auto">
            <a:xfrm>
              <a:off x="3467" y="3314"/>
              <a:ext cx="26" cy="4"/>
            </a:xfrm>
            <a:prstGeom prst="rect">
              <a:avLst/>
            </a:prstGeom>
            <a:solidFill>
              <a:srgbClr val="A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4" name="Rectangle 3941"/>
            <p:cNvSpPr>
              <a:spLocks noChangeArrowheads="1"/>
            </p:cNvSpPr>
            <p:nvPr/>
          </p:nvSpPr>
          <p:spPr bwMode="auto">
            <a:xfrm>
              <a:off x="3467" y="3318"/>
              <a:ext cx="26" cy="4"/>
            </a:xfrm>
            <a:prstGeom prst="rect">
              <a:avLst/>
            </a:prstGeom>
            <a:solidFill>
              <a:srgbClr val="A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5" name="Rectangle 3942"/>
            <p:cNvSpPr>
              <a:spLocks noChangeArrowheads="1"/>
            </p:cNvSpPr>
            <p:nvPr/>
          </p:nvSpPr>
          <p:spPr bwMode="auto">
            <a:xfrm>
              <a:off x="3467" y="3322"/>
              <a:ext cx="26" cy="4"/>
            </a:xfrm>
            <a:prstGeom prst="rect">
              <a:avLst/>
            </a:prstGeom>
            <a:solidFill>
              <a:srgbClr val="A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6" name="Rectangle 3943"/>
            <p:cNvSpPr>
              <a:spLocks noChangeArrowheads="1"/>
            </p:cNvSpPr>
            <p:nvPr/>
          </p:nvSpPr>
          <p:spPr bwMode="auto">
            <a:xfrm>
              <a:off x="3467" y="3326"/>
              <a:ext cx="26" cy="4"/>
            </a:xfrm>
            <a:prstGeom prst="rect">
              <a:avLst/>
            </a:prstGeom>
            <a:solidFill>
              <a:srgbClr val="A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7" name="Rectangle 3944"/>
            <p:cNvSpPr>
              <a:spLocks noChangeArrowheads="1"/>
            </p:cNvSpPr>
            <p:nvPr/>
          </p:nvSpPr>
          <p:spPr bwMode="auto">
            <a:xfrm>
              <a:off x="3467" y="3330"/>
              <a:ext cx="26" cy="4"/>
            </a:xfrm>
            <a:prstGeom prst="rect">
              <a:avLst/>
            </a:prstGeom>
            <a:solidFill>
              <a:srgbClr val="A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8" name="Rectangle 3945"/>
            <p:cNvSpPr>
              <a:spLocks noChangeArrowheads="1"/>
            </p:cNvSpPr>
            <p:nvPr/>
          </p:nvSpPr>
          <p:spPr bwMode="auto">
            <a:xfrm>
              <a:off x="3467" y="3334"/>
              <a:ext cx="26" cy="5"/>
            </a:xfrm>
            <a:prstGeom prst="rect">
              <a:avLst/>
            </a:prstGeom>
            <a:solidFill>
              <a:srgbClr val="A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9" name="Rectangle 3946"/>
            <p:cNvSpPr>
              <a:spLocks noChangeArrowheads="1"/>
            </p:cNvSpPr>
            <p:nvPr/>
          </p:nvSpPr>
          <p:spPr bwMode="auto">
            <a:xfrm>
              <a:off x="3467" y="3339"/>
              <a:ext cx="26" cy="3"/>
            </a:xfrm>
            <a:prstGeom prst="rect">
              <a:avLst/>
            </a:prstGeom>
            <a:solidFill>
              <a:srgbClr val="A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0" name="Rectangle 3947"/>
            <p:cNvSpPr>
              <a:spLocks noChangeArrowheads="1"/>
            </p:cNvSpPr>
            <p:nvPr/>
          </p:nvSpPr>
          <p:spPr bwMode="auto">
            <a:xfrm>
              <a:off x="3467" y="3342"/>
              <a:ext cx="26" cy="5"/>
            </a:xfrm>
            <a:prstGeom prst="rect">
              <a:avLst/>
            </a:prstGeom>
            <a:solidFill>
              <a:srgbClr val="A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1" name="Rectangle 3948"/>
            <p:cNvSpPr>
              <a:spLocks noChangeArrowheads="1"/>
            </p:cNvSpPr>
            <p:nvPr/>
          </p:nvSpPr>
          <p:spPr bwMode="auto">
            <a:xfrm>
              <a:off x="3467" y="3347"/>
              <a:ext cx="26" cy="4"/>
            </a:xfrm>
            <a:prstGeom prst="rect">
              <a:avLst/>
            </a:prstGeom>
            <a:solidFill>
              <a:srgbClr val="9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2" name="Rectangle 3949"/>
            <p:cNvSpPr>
              <a:spLocks noChangeArrowheads="1"/>
            </p:cNvSpPr>
            <p:nvPr/>
          </p:nvSpPr>
          <p:spPr bwMode="auto">
            <a:xfrm>
              <a:off x="3467" y="3351"/>
              <a:ext cx="26" cy="4"/>
            </a:xfrm>
            <a:prstGeom prst="rect">
              <a:avLst/>
            </a:prstGeom>
            <a:solidFill>
              <a:srgbClr val="9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3" name="Rectangle 3950"/>
            <p:cNvSpPr>
              <a:spLocks noChangeArrowheads="1"/>
            </p:cNvSpPr>
            <p:nvPr/>
          </p:nvSpPr>
          <p:spPr bwMode="auto">
            <a:xfrm>
              <a:off x="3467" y="3355"/>
              <a:ext cx="26" cy="4"/>
            </a:xfrm>
            <a:prstGeom prst="rect">
              <a:avLst/>
            </a:prstGeom>
            <a:solidFill>
              <a:srgbClr val="9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4" name="Rectangle 3951"/>
            <p:cNvSpPr>
              <a:spLocks noChangeArrowheads="1"/>
            </p:cNvSpPr>
            <p:nvPr/>
          </p:nvSpPr>
          <p:spPr bwMode="auto">
            <a:xfrm>
              <a:off x="3467" y="3359"/>
              <a:ext cx="26" cy="4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5" name="Rectangle 3952"/>
            <p:cNvSpPr>
              <a:spLocks noChangeArrowheads="1"/>
            </p:cNvSpPr>
            <p:nvPr/>
          </p:nvSpPr>
          <p:spPr bwMode="auto">
            <a:xfrm>
              <a:off x="3467" y="3363"/>
              <a:ext cx="26" cy="5"/>
            </a:xfrm>
            <a:prstGeom prst="rect">
              <a:avLst/>
            </a:prstGeom>
            <a:solidFill>
              <a:srgbClr val="9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6" name="Rectangle 3953"/>
            <p:cNvSpPr>
              <a:spLocks noChangeArrowheads="1"/>
            </p:cNvSpPr>
            <p:nvPr/>
          </p:nvSpPr>
          <p:spPr bwMode="auto">
            <a:xfrm>
              <a:off x="3467" y="3368"/>
              <a:ext cx="26" cy="3"/>
            </a:xfrm>
            <a:prstGeom prst="rect">
              <a:avLst/>
            </a:prstGeom>
            <a:solidFill>
              <a:srgbClr val="9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7" name="Rectangle 3954"/>
            <p:cNvSpPr>
              <a:spLocks noChangeArrowheads="1"/>
            </p:cNvSpPr>
            <p:nvPr/>
          </p:nvSpPr>
          <p:spPr bwMode="auto">
            <a:xfrm>
              <a:off x="3467" y="3371"/>
              <a:ext cx="26" cy="5"/>
            </a:xfrm>
            <a:prstGeom prst="rect">
              <a:avLst/>
            </a:prstGeom>
            <a:solidFill>
              <a:srgbClr val="9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8" name="Rectangle 3955"/>
            <p:cNvSpPr>
              <a:spLocks noChangeArrowheads="1"/>
            </p:cNvSpPr>
            <p:nvPr/>
          </p:nvSpPr>
          <p:spPr bwMode="auto">
            <a:xfrm>
              <a:off x="3467" y="3376"/>
              <a:ext cx="26" cy="4"/>
            </a:xfrm>
            <a:prstGeom prst="rect">
              <a:avLst/>
            </a:prstGeom>
            <a:solidFill>
              <a:srgbClr val="91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9" name="Rectangle 3956"/>
            <p:cNvSpPr>
              <a:spLocks noChangeArrowheads="1"/>
            </p:cNvSpPr>
            <p:nvPr/>
          </p:nvSpPr>
          <p:spPr bwMode="auto">
            <a:xfrm>
              <a:off x="3467" y="3380"/>
              <a:ext cx="26" cy="4"/>
            </a:xfrm>
            <a:prstGeom prst="rect">
              <a:avLst/>
            </a:prstGeom>
            <a:solidFill>
              <a:srgbClr val="8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0" name="Rectangle 3957"/>
            <p:cNvSpPr>
              <a:spLocks noChangeArrowheads="1"/>
            </p:cNvSpPr>
            <p:nvPr/>
          </p:nvSpPr>
          <p:spPr bwMode="auto">
            <a:xfrm>
              <a:off x="3467" y="3384"/>
              <a:ext cx="26" cy="4"/>
            </a:xfrm>
            <a:prstGeom prst="rect">
              <a:avLst/>
            </a:prstGeom>
            <a:solidFill>
              <a:srgbClr val="8D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1" name="Rectangle 3958"/>
            <p:cNvSpPr>
              <a:spLocks noChangeArrowheads="1"/>
            </p:cNvSpPr>
            <p:nvPr/>
          </p:nvSpPr>
          <p:spPr bwMode="auto">
            <a:xfrm>
              <a:off x="3467" y="3388"/>
              <a:ext cx="26" cy="4"/>
            </a:xfrm>
            <a:prstGeom prst="rect">
              <a:avLst/>
            </a:prstGeom>
            <a:solidFill>
              <a:srgbClr val="8B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2" name="Rectangle 3959"/>
            <p:cNvSpPr>
              <a:spLocks noChangeArrowheads="1"/>
            </p:cNvSpPr>
            <p:nvPr/>
          </p:nvSpPr>
          <p:spPr bwMode="auto">
            <a:xfrm>
              <a:off x="3467" y="3392"/>
              <a:ext cx="26" cy="5"/>
            </a:xfrm>
            <a:prstGeom prst="rect">
              <a:avLst/>
            </a:prstGeom>
            <a:solidFill>
              <a:srgbClr val="8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3" name="Rectangle 3960"/>
            <p:cNvSpPr>
              <a:spLocks noChangeArrowheads="1"/>
            </p:cNvSpPr>
            <p:nvPr/>
          </p:nvSpPr>
          <p:spPr bwMode="auto">
            <a:xfrm>
              <a:off x="3467" y="3397"/>
              <a:ext cx="26" cy="3"/>
            </a:xfrm>
            <a:prstGeom prst="rect">
              <a:avLst/>
            </a:prstGeom>
            <a:solidFill>
              <a:srgbClr val="87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4" name="Rectangle 3961"/>
            <p:cNvSpPr>
              <a:spLocks noChangeArrowheads="1"/>
            </p:cNvSpPr>
            <p:nvPr/>
          </p:nvSpPr>
          <p:spPr bwMode="auto">
            <a:xfrm>
              <a:off x="3467" y="3400"/>
              <a:ext cx="26" cy="5"/>
            </a:xfrm>
            <a:prstGeom prst="rect">
              <a:avLst/>
            </a:prstGeom>
            <a:solidFill>
              <a:srgbClr val="85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5" name="Rectangle 3962"/>
            <p:cNvSpPr>
              <a:spLocks noChangeArrowheads="1"/>
            </p:cNvSpPr>
            <p:nvPr/>
          </p:nvSpPr>
          <p:spPr bwMode="auto">
            <a:xfrm>
              <a:off x="3467" y="3405"/>
              <a:ext cx="26" cy="4"/>
            </a:xfrm>
            <a:prstGeom prst="rect">
              <a:avLst/>
            </a:prstGeom>
            <a:solidFill>
              <a:srgbClr val="83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6" name="Rectangle 3963"/>
            <p:cNvSpPr>
              <a:spLocks noChangeArrowheads="1"/>
            </p:cNvSpPr>
            <p:nvPr/>
          </p:nvSpPr>
          <p:spPr bwMode="auto">
            <a:xfrm>
              <a:off x="3467" y="3409"/>
              <a:ext cx="26" cy="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7" name="Rectangle 3964"/>
            <p:cNvSpPr>
              <a:spLocks noChangeArrowheads="1"/>
            </p:cNvSpPr>
            <p:nvPr/>
          </p:nvSpPr>
          <p:spPr bwMode="auto">
            <a:xfrm>
              <a:off x="3467" y="3147"/>
              <a:ext cx="26" cy="2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368" name="Picture 3965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659" y="3135"/>
              <a:ext cx="21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69" name="Picture 3966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3659" y="3135"/>
              <a:ext cx="21" cy="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370" name="Rectangle 3967"/>
            <p:cNvSpPr>
              <a:spLocks noChangeArrowheads="1"/>
            </p:cNvSpPr>
            <p:nvPr/>
          </p:nvSpPr>
          <p:spPr bwMode="auto">
            <a:xfrm>
              <a:off x="3660" y="3135"/>
              <a:ext cx="21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371" name="Picture 396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32" y="3123"/>
              <a:ext cx="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372" name="Picture 3969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632" y="3123"/>
              <a:ext cx="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373" name="Rectangle 3970"/>
            <p:cNvSpPr>
              <a:spLocks noChangeArrowheads="1"/>
            </p:cNvSpPr>
            <p:nvPr/>
          </p:nvSpPr>
          <p:spPr bwMode="auto">
            <a:xfrm>
              <a:off x="3632" y="3161"/>
              <a:ext cx="49" cy="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4" name="Line 3971"/>
            <p:cNvSpPr>
              <a:spLocks noChangeShapeType="1"/>
            </p:cNvSpPr>
            <p:nvPr/>
          </p:nvSpPr>
          <p:spPr bwMode="auto">
            <a:xfrm>
              <a:off x="3632" y="3123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75" name="Line 3972"/>
            <p:cNvSpPr>
              <a:spLocks noChangeShapeType="1"/>
            </p:cNvSpPr>
            <p:nvPr/>
          </p:nvSpPr>
          <p:spPr bwMode="auto">
            <a:xfrm>
              <a:off x="3681" y="3123"/>
              <a:ext cx="1" cy="3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76" name="Rectangle 3973"/>
            <p:cNvSpPr>
              <a:spLocks noChangeArrowheads="1"/>
            </p:cNvSpPr>
            <p:nvPr/>
          </p:nvSpPr>
          <p:spPr bwMode="auto">
            <a:xfrm>
              <a:off x="3640" y="3168"/>
              <a:ext cx="33" cy="1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7" name="Rectangle 3974"/>
            <p:cNvSpPr>
              <a:spLocks noChangeArrowheads="1"/>
            </p:cNvSpPr>
            <p:nvPr/>
          </p:nvSpPr>
          <p:spPr bwMode="auto">
            <a:xfrm>
              <a:off x="3640" y="3168"/>
              <a:ext cx="33" cy="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8" name="Rectangle 3975"/>
            <p:cNvSpPr>
              <a:spLocks noChangeArrowheads="1"/>
            </p:cNvSpPr>
            <p:nvPr/>
          </p:nvSpPr>
          <p:spPr bwMode="auto">
            <a:xfrm>
              <a:off x="3643" y="3174"/>
              <a:ext cx="9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9" name="Rectangle 3976"/>
            <p:cNvSpPr>
              <a:spLocks noChangeArrowheads="1"/>
            </p:cNvSpPr>
            <p:nvPr/>
          </p:nvSpPr>
          <p:spPr bwMode="auto">
            <a:xfrm>
              <a:off x="3652" y="3174"/>
              <a:ext cx="8" cy="4"/>
            </a:xfrm>
            <a:prstGeom prst="rect">
              <a:avLst/>
            </a:prstGeom>
            <a:solidFill>
              <a:srgbClr val="9F9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0" name="Rectangle 3977"/>
            <p:cNvSpPr>
              <a:spLocks noChangeArrowheads="1"/>
            </p:cNvSpPr>
            <p:nvPr/>
          </p:nvSpPr>
          <p:spPr bwMode="auto">
            <a:xfrm>
              <a:off x="3643" y="3170"/>
              <a:ext cx="1" cy="3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1" name="Rectangle 3978"/>
            <p:cNvSpPr>
              <a:spLocks noChangeArrowheads="1"/>
            </p:cNvSpPr>
            <p:nvPr/>
          </p:nvSpPr>
          <p:spPr bwMode="auto">
            <a:xfrm>
              <a:off x="3644" y="3170"/>
              <a:ext cx="1" cy="3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2" name="Rectangle 3979"/>
            <p:cNvSpPr>
              <a:spLocks noChangeArrowheads="1"/>
            </p:cNvSpPr>
            <p:nvPr/>
          </p:nvSpPr>
          <p:spPr bwMode="auto">
            <a:xfrm>
              <a:off x="3645" y="3170"/>
              <a:ext cx="1" cy="3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3" name="Rectangle 3980"/>
            <p:cNvSpPr>
              <a:spLocks noChangeArrowheads="1"/>
            </p:cNvSpPr>
            <p:nvPr/>
          </p:nvSpPr>
          <p:spPr bwMode="auto">
            <a:xfrm>
              <a:off x="3645" y="3170"/>
              <a:ext cx="1" cy="3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4" name="Rectangle 3981"/>
            <p:cNvSpPr>
              <a:spLocks noChangeArrowheads="1"/>
            </p:cNvSpPr>
            <p:nvPr/>
          </p:nvSpPr>
          <p:spPr bwMode="auto">
            <a:xfrm>
              <a:off x="3646" y="3170"/>
              <a:ext cx="1" cy="3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5" name="Rectangle 3982"/>
            <p:cNvSpPr>
              <a:spLocks noChangeArrowheads="1"/>
            </p:cNvSpPr>
            <p:nvPr/>
          </p:nvSpPr>
          <p:spPr bwMode="auto">
            <a:xfrm>
              <a:off x="3647" y="3170"/>
              <a:ext cx="1" cy="3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6" name="Rectangle 3983"/>
            <p:cNvSpPr>
              <a:spLocks noChangeArrowheads="1"/>
            </p:cNvSpPr>
            <p:nvPr/>
          </p:nvSpPr>
          <p:spPr bwMode="auto">
            <a:xfrm>
              <a:off x="3647" y="3170"/>
              <a:ext cx="1" cy="3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7" name="Rectangle 3984"/>
            <p:cNvSpPr>
              <a:spLocks noChangeArrowheads="1"/>
            </p:cNvSpPr>
            <p:nvPr/>
          </p:nvSpPr>
          <p:spPr bwMode="auto">
            <a:xfrm>
              <a:off x="3648" y="3170"/>
              <a:ext cx="1" cy="3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8" name="Rectangle 3985"/>
            <p:cNvSpPr>
              <a:spLocks noChangeArrowheads="1"/>
            </p:cNvSpPr>
            <p:nvPr/>
          </p:nvSpPr>
          <p:spPr bwMode="auto">
            <a:xfrm>
              <a:off x="3648" y="3170"/>
              <a:ext cx="1" cy="3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9" name="Rectangle 3986"/>
            <p:cNvSpPr>
              <a:spLocks noChangeArrowheads="1"/>
            </p:cNvSpPr>
            <p:nvPr/>
          </p:nvSpPr>
          <p:spPr bwMode="auto">
            <a:xfrm>
              <a:off x="3649" y="3170"/>
              <a:ext cx="1" cy="3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0" name="Rectangle 3987"/>
            <p:cNvSpPr>
              <a:spLocks noChangeArrowheads="1"/>
            </p:cNvSpPr>
            <p:nvPr/>
          </p:nvSpPr>
          <p:spPr bwMode="auto">
            <a:xfrm>
              <a:off x="3650" y="3170"/>
              <a:ext cx="1" cy="3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1" name="Rectangle 3988"/>
            <p:cNvSpPr>
              <a:spLocks noChangeArrowheads="1"/>
            </p:cNvSpPr>
            <p:nvPr/>
          </p:nvSpPr>
          <p:spPr bwMode="auto">
            <a:xfrm>
              <a:off x="3650" y="3170"/>
              <a:ext cx="1" cy="3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2" name="Rectangle 3989"/>
            <p:cNvSpPr>
              <a:spLocks noChangeArrowheads="1"/>
            </p:cNvSpPr>
            <p:nvPr/>
          </p:nvSpPr>
          <p:spPr bwMode="auto">
            <a:xfrm>
              <a:off x="3651" y="3170"/>
              <a:ext cx="1" cy="3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3" name="Rectangle 3990"/>
            <p:cNvSpPr>
              <a:spLocks noChangeArrowheads="1"/>
            </p:cNvSpPr>
            <p:nvPr/>
          </p:nvSpPr>
          <p:spPr bwMode="auto">
            <a:xfrm>
              <a:off x="3652" y="3170"/>
              <a:ext cx="1" cy="3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4" name="Rectangle 3991"/>
            <p:cNvSpPr>
              <a:spLocks noChangeArrowheads="1"/>
            </p:cNvSpPr>
            <p:nvPr/>
          </p:nvSpPr>
          <p:spPr bwMode="auto">
            <a:xfrm>
              <a:off x="3652" y="3170"/>
              <a:ext cx="1" cy="3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5" name="Rectangle 3992"/>
            <p:cNvSpPr>
              <a:spLocks noChangeArrowheads="1"/>
            </p:cNvSpPr>
            <p:nvPr/>
          </p:nvSpPr>
          <p:spPr bwMode="auto">
            <a:xfrm>
              <a:off x="3653" y="3170"/>
              <a:ext cx="1" cy="3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6" name="Rectangle 3993"/>
            <p:cNvSpPr>
              <a:spLocks noChangeArrowheads="1"/>
            </p:cNvSpPr>
            <p:nvPr/>
          </p:nvSpPr>
          <p:spPr bwMode="auto">
            <a:xfrm>
              <a:off x="3653" y="3170"/>
              <a:ext cx="1" cy="3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7" name="Rectangle 3994"/>
            <p:cNvSpPr>
              <a:spLocks noChangeArrowheads="1"/>
            </p:cNvSpPr>
            <p:nvPr/>
          </p:nvSpPr>
          <p:spPr bwMode="auto">
            <a:xfrm>
              <a:off x="3654" y="3170"/>
              <a:ext cx="1" cy="3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8" name="Rectangle 3995"/>
            <p:cNvSpPr>
              <a:spLocks noChangeArrowheads="1"/>
            </p:cNvSpPr>
            <p:nvPr/>
          </p:nvSpPr>
          <p:spPr bwMode="auto">
            <a:xfrm>
              <a:off x="3655" y="3170"/>
              <a:ext cx="1" cy="3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9" name="Rectangle 3996"/>
            <p:cNvSpPr>
              <a:spLocks noChangeArrowheads="1"/>
            </p:cNvSpPr>
            <p:nvPr/>
          </p:nvSpPr>
          <p:spPr bwMode="auto">
            <a:xfrm>
              <a:off x="3655" y="3170"/>
              <a:ext cx="1" cy="3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0" name="Rectangle 3997"/>
            <p:cNvSpPr>
              <a:spLocks noChangeArrowheads="1"/>
            </p:cNvSpPr>
            <p:nvPr/>
          </p:nvSpPr>
          <p:spPr bwMode="auto">
            <a:xfrm>
              <a:off x="3656" y="3170"/>
              <a:ext cx="1" cy="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1" name="Rectangle 3998"/>
            <p:cNvSpPr>
              <a:spLocks noChangeArrowheads="1"/>
            </p:cNvSpPr>
            <p:nvPr/>
          </p:nvSpPr>
          <p:spPr bwMode="auto">
            <a:xfrm>
              <a:off x="3657" y="3170"/>
              <a:ext cx="1" cy="3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2" name="Rectangle 3999"/>
            <p:cNvSpPr>
              <a:spLocks noChangeArrowheads="1"/>
            </p:cNvSpPr>
            <p:nvPr/>
          </p:nvSpPr>
          <p:spPr bwMode="auto">
            <a:xfrm>
              <a:off x="3657" y="3170"/>
              <a:ext cx="1" cy="3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3" name="Rectangle 4000"/>
            <p:cNvSpPr>
              <a:spLocks noChangeArrowheads="1"/>
            </p:cNvSpPr>
            <p:nvPr/>
          </p:nvSpPr>
          <p:spPr bwMode="auto">
            <a:xfrm>
              <a:off x="3658" y="3170"/>
              <a:ext cx="1" cy="3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4" name="Rectangle 4001"/>
            <p:cNvSpPr>
              <a:spLocks noChangeArrowheads="1"/>
            </p:cNvSpPr>
            <p:nvPr/>
          </p:nvSpPr>
          <p:spPr bwMode="auto">
            <a:xfrm>
              <a:off x="3659" y="3170"/>
              <a:ext cx="1" cy="3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5" name="Rectangle 4002"/>
            <p:cNvSpPr>
              <a:spLocks noChangeArrowheads="1"/>
            </p:cNvSpPr>
            <p:nvPr/>
          </p:nvSpPr>
          <p:spPr bwMode="auto">
            <a:xfrm>
              <a:off x="3659" y="3170"/>
              <a:ext cx="1" cy="3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6" name="Rectangle 4003"/>
            <p:cNvSpPr>
              <a:spLocks noChangeArrowheads="1"/>
            </p:cNvSpPr>
            <p:nvPr/>
          </p:nvSpPr>
          <p:spPr bwMode="auto">
            <a:xfrm>
              <a:off x="3660" y="3170"/>
              <a:ext cx="1" cy="3"/>
            </a:xfrm>
            <a:prstGeom prst="rect">
              <a:avLst/>
            </a:prstGeom>
            <a:solidFill>
              <a:srgbClr val="CBCB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Rectangle 4004"/>
            <p:cNvSpPr>
              <a:spLocks noChangeArrowheads="1"/>
            </p:cNvSpPr>
            <p:nvPr/>
          </p:nvSpPr>
          <p:spPr bwMode="auto">
            <a:xfrm>
              <a:off x="3660" y="3170"/>
              <a:ext cx="1" cy="3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" name="Rectangle 4005"/>
            <p:cNvSpPr>
              <a:spLocks noChangeArrowheads="1"/>
            </p:cNvSpPr>
            <p:nvPr/>
          </p:nvSpPr>
          <p:spPr bwMode="auto">
            <a:xfrm>
              <a:off x="3661" y="3170"/>
              <a:ext cx="1" cy="3"/>
            </a:xfrm>
            <a:prstGeom prst="rect">
              <a:avLst/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Rectangle 4006"/>
            <p:cNvSpPr>
              <a:spLocks noChangeArrowheads="1"/>
            </p:cNvSpPr>
            <p:nvPr/>
          </p:nvSpPr>
          <p:spPr bwMode="auto">
            <a:xfrm>
              <a:off x="3662" y="3170"/>
              <a:ext cx="1" cy="3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" name="Rectangle 4007"/>
            <p:cNvSpPr>
              <a:spLocks noChangeArrowheads="1"/>
            </p:cNvSpPr>
            <p:nvPr/>
          </p:nvSpPr>
          <p:spPr bwMode="auto">
            <a:xfrm>
              <a:off x="3662" y="3170"/>
              <a:ext cx="1" cy="3"/>
            </a:xfrm>
            <a:prstGeom prst="rect">
              <a:avLst/>
            </a:prstGeom>
            <a:solidFill>
              <a:srgbClr val="D3D3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" name="Rectangle 4008"/>
            <p:cNvSpPr>
              <a:spLocks noChangeArrowheads="1"/>
            </p:cNvSpPr>
            <p:nvPr/>
          </p:nvSpPr>
          <p:spPr bwMode="auto">
            <a:xfrm>
              <a:off x="3663" y="3170"/>
              <a:ext cx="1" cy="3"/>
            </a:xfrm>
            <a:prstGeom prst="rect">
              <a:avLst/>
            </a:prstGeom>
            <a:solidFill>
              <a:srgbClr val="D5D5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" name="Rectangle 4009"/>
            <p:cNvSpPr>
              <a:spLocks noChangeArrowheads="1"/>
            </p:cNvSpPr>
            <p:nvPr/>
          </p:nvSpPr>
          <p:spPr bwMode="auto">
            <a:xfrm>
              <a:off x="3664" y="3170"/>
              <a:ext cx="1" cy="3"/>
            </a:xfrm>
            <a:prstGeom prst="rect">
              <a:avLst/>
            </a:prstGeom>
            <a:solidFill>
              <a:srgbClr val="D7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" name="Rectangle 4010"/>
            <p:cNvSpPr>
              <a:spLocks noChangeArrowheads="1"/>
            </p:cNvSpPr>
            <p:nvPr/>
          </p:nvSpPr>
          <p:spPr bwMode="auto">
            <a:xfrm>
              <a:off x="3664" y="3170"/>
              <a:ext cx="1" cy="3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" name="Rectangle 4011"/>
            <p:cNvSpPr>
              <a:spLocks noChangeArrowheads="1"/>
            </p:cNvSpPr>
            <p:nvPr/>
          </p:nvSpPr>
          <p:spPr bwMode="auto">
            <a:xfrm>
              <a:off x="3665" y="3170"/>
              <a:ext cx="1" cy="3"/>
            </a:xfrm>
            <a:prstGeom prst="rect">
              <a:avLst/>
            </a:prstGeom>
            <a:solidFill>
              <a:srgbClr val="DBDB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" name="Rectangle 4012"/>
            <p:cNvSpPr>
              <a:spLocks noChangeArrowheads="1"/>
            </p:cNvSpPr>
            <p:nvPr/>
          </p:nvSpPr>
          <p:spPr bwMode="auto">
            <a:xfrm>
              <a:off x="3665" y="3170"/>
              <a:ext cx="1" cy="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" name="Rectangle 4013"/>
            <p:cNvSpPr>
              <a:spLocks noChangeArrowheads="1"/>
            </p:cNvSpPr>
            <p:nvPr/>
          </p:nvSpPr>
          <p:spPr bwMode="auto">
            <a:xfrm>
              <a:off x="3666" y="3170"/>
              <a:ext cx="1" cy="3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" name="Rectangle 4014"/>
            <p:cNvSpPr>
              <a:spLocks noChangeArrowheads="1"/>
            </p:cNvSpPr>
            <p:nvPr/>
          </p:nvSpPr>
          <p:spPr bwMode="auto">
            <a:xfrm>
              <a:off x="3667" y="3170"/>
              <a:ext cx="1" cy="3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03" name="Rectangle 4015"/>
          <p:cNvSpPr>
            <a:spLocks noChangeArrowheads="1"/>
          </p:cNvSpPr>
          <p:nvPr/>
        </p:nvSpPr>
        <p:spPr bwMode="auto">
          <a:xfrm>
            <a:off x="5821363" y="5032375"/>
            <a:ext cx="1587" cy="4763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4" name="Rectangle 4016"/>
          <p:cNvSpPr>
            <a:spLocks noChangeArrowheads="1"/>
          </p:cNvSpPr>
          <p:nvPr/>
        </p:nvSpPr>
        <p:spPr bwMode="auto">
          <a:xfrm>
            <a:off x="5822950" y="5032375"/>
            <a:ext cx="1588" cy="476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5" name="Rectangle 4017"/>
          <p:cNvSpPr>
            <a:spLocks noChangeArrowheads="1"/>
          </p:cNvSpPr>
          <p:nvPr/>
        </p:nvSpPr>
        <p:spPr bwMode="auto">
          <a:xfrm>
            <a:off x="5810250" y="5038725"/>
            <a:ext cx="14288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6" name="Freeform 4018"/>
          <p:cNvSpPr>
            <a:spLocks/>
          </p:cNvSpPr>
          <p:nvPr/>
        </p:nvSpPr>
        <p:spPr bwMode="auto">
          <a:xfrm>
            <a:off x="5491163" y="4927600"/>
            <a:ext cx="396875" cy="519113"/>
          </a:xfrm>
          <a:custGeom>
            <a:avLst/>
            <a:gdLst>
              <a:gd name="T0" fmla="*/ 53181 w 500"/>
              <a:gd name="T1" fmla="*/ 519113 h 653"/>
              <a:gd name="T2" fmla="*/ 53181 w 500"/>
              <a:gd name="T3" fmla="*/ 504009 h 653"/>
              <a:gd name="T4" fmla="*/ 0 w 500"/>
              <a:gd name="T5" fmla="*/ 504009 h 653"/>
              <a:gd name="T6" fmla="*/ 0 w 500"/>
              <a:gd name="T7" fmla="*/ 54058 h 653"/>
              <a:gd name="T8" fmla="*/ 15081 w 500"/>
              <a:gd name="T9" fmla="*/ 38158 h 653"/>
              <a:gd name="T10" fmla="*/ 53181 w 500"/>
              <a:gd name="T11" fmla="*/ 38158 h 653"/>
              <a:gd name="T12" fmla="*/ 53181 w 500"/>
              <a:gd name="T13" fmla="*/ 31004 h 653"/>
              <a:gd name="T14" fmla="*/ 84138 w 500"/>
              <a:gd name="T15" fmla="*/ 0 h 653"/>
              <a:gd name="T16" fmla="*/ 396875 w 500"/>
              <a:gd name="T17" fmla="*/ 0 h 653"/>
              <a:gd name="T18" fmla="*/ 396875 w 500"/>
              <a:gd name="T19" fmla="*/ 489699 h 653"/>
              <a:gd name="T20" fmla="*/ 366713 w 500"/>
              <a:gd name="T21" fmla="*/ 519113 h 653"/>
              <a:gd name="T22" fmla="*/ 53181 w 500"/>
              <a:gd name="T23" fmla="*/ 519113 h 6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0"/>
              <a:gd name="T37" fmla="*/ 0 h 653"/>
              <a:gd name="T38" fmla="*/ 500 w 500"/>
              <a:gd name="T39" fmla="*/ 653 h 65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0" h="653">
                <a:moveTo>
                  <a:pt x="67" y="653"/>
                </a:moveTo>
                <a:lnTo>
                  <a:pt x="67" y="634"/>
                </a:lnTo>
                <a:lnTo>
                  <a:pt x="0" y="634"/>
                </a:lnTo>
                <a:lnTo>
                  <a:pt x="0" y="68"/>
                </a:lnTo>
                <a:lnTo>
                  <a:pt x="19" y="48"/>
                </a:lnTo>
                <a:lnTo>
                  <a:pt x="67" y="48"/>
                </a:lnTo>
                <a:lnTo>
                  <a:pt x="67" y="39"/>
                </a:lnTo>
                <a:lnTo>
                  <a:pt x="106" y="0"/>
                </a:lnTo>
                <a:lnTo>
                  <a:pt x="500" y="0"/>
                </a:lnTo>
                <a:lnTo>
                  <a:pt x="500" y="616"/>
                </a:lnTo>
                <a:lnTo>
                  <a:pt x="462" y="653"/>
                </a:lnTo>
                <a:lnTo>
                  <a:pt x="67" y="65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7" name="Rectangle 4019"/>
          <p:cNvSpPr>
            <a:spLocks noChangeArrowheads="1"/>
          </p:cNvSpPr>
          <p:nvPr/>
        </p:nvSpPr>
        <p:spPr bwMode="auto">
          <a:xfrm>
            <a:off x="5213350" y="5084763"/>
            <a:ext cx="288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RAL</a:t>
            </a:r>
          </a:p>
        </p:txBody>
      </p:sp>
      <p:sp>
        <p:nvSpPr>
          <p:cNvPr id="39708" name="Freeform 4020"/>
          <p:cNvSpPr>
            <a:spLocks noEditPoints="1"/>
          </p:cNvSpPr>
          <p:nvPr/>
        </p:nvSpPr>
        <p:spPr bwMode="auto">
          <a:xfrm>
            <a:off x="1882775" y="1473200"/>
            <a:ext cx="312738" cy="65088"/>
          </a:xfrm>
          <a:custGeom>
            <a:avLst/>
            <a:gdLst>
              <a:gd name="T0" fmla="*/ 0 w 392"/>
              <a:gd name="T1" fmla="*/ 65088 h 81"/>
              <a:gd name="T2" fmla="*/ 262477 w 392"/>
              <a:gd name="T3" fmla="*/ 65088 h 81"/>
              <a:gd name="T4" fmla="*/ 262477 w 392"/>
              <a:gd name="T5" fmla="*/ 51428 h 81"/>
              <a:gd name="T6" fmla="*/ 0 w 392"/>
              <a:gd name="T7" fmla="*/ 51428 h 81"/>
              <a:gd name="T8" fmla="*/ 0 w 392"/>
              <a:gd name="T9" fmla="*/ 65088 h 81"/>
              <a:gd name="T10" fmla="*/ 262477 w 392"/>
              <a:gd name="T11" fmla="*/ 65088 h 81"/>
              <a:gd name="T12" fmla="*/ 312738 w 392"/>
              <a:gd name="T13" fmla="*/ 12857 h 81"/>
              <a:gd name="T14" fmla="*/ 312738 w 392"/>
              <a:gd name="T15" fmla="*/ 0 h 81"/>
              <a:gd name="T16" fmla="*/ 262477 w 392"/>
              <a:gd name="T17" fmla="*/ 51428 h 81"/>
              <a:gd name="T18" fmla="*/ 262477 w 392"/>
              <a:gd name="T19" fmla="*/ 65088 h 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2"/>
              <a:gd name="T31" fmla="*/ 0 h 81"/>
              <a:gd name="T32" fmla="*/ 392 w 392"/>
              <a:gd name="T33" fmla="*/ 81 h 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2" h="81">
                <a:moveTo>
                  <a:pt x="0" y="81"/>
                </a:moveTo>
                <a:lnTo>
                  <a:pt x="329" y="81"/>
                </a:lnTo>
                <a:lnTo>
                  <a:pt x="329" y="64"/>
                </a:lnTo>
                <a:lnTo>
                  <a:pt x="0" y="64"/>
                </a:lnTo>
                <a:lnTo>
                  <a:pt x="0" y="81"/>
                </a:lnTo>
                <a:close/>
                <a:moveTo>
                  <a:pt x="329" y="81"/>
                </a:moveTo>
                <a:lnTo>
                  <a:pt x="392" y="16"/>
                </a:lnTo>
                <a:lnTo>
                  <a:pt x="392" y="0"/>
                </a:lnTo>
                <a:lnTo>
                  <a:pt x="329" y="64"/>
                </a:lnTo>
                <a:lnTo>
                  <a:pt x="329" y="81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09" name="Freeform 4021"/>
          <p:cNvSpPr>
            <a:spLocks/>
          </p:cNvSpPr>
          <p:nvPr/>
        </p:nvSpPr>
        <p:spPr bwMode="auto">
          <a:xfrm>
            <a:off x="2151063" y="1079500"/>
            <a:ext cx="50800" cy="446088"/>
          </a:xfrm>
          <a:custGeom>
            <a:avLst/>
            <a:gdLst>
              <a:gd name="T0" fmla="*/ 0 w 64"/>
              <a:gd name="T1" fmla="*/ 446088 h 560"/>
              <a:gd name="T2" fmla="*/ 50800 w 64"/>
              <a:gd name="T3" fmla="*/ 395106 h 560"/>
              <a:gd name="T4" fmla="*/ 50800 w 64"/>
              <a:gd name="T5" fmla="*/ 0 h 560"/>
              <a:gd name="T6" fmla="*/ 0 w 64"/>
              <a:gd name="T7" fmla="*/ 50185 h 560"/>
              <a:gd name="T8" fmla="*/ 0 w 64"/>
              <a:gd name="T9" fmla="*/ 446088 h 5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0"/>
              <a:gd name="T17" fmla="*/ 64 w 64"/>
              <a:gd name="T18" fmla="*/ 560 h 5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0">
                <a:moveTo>
                  <a:pt x="0" y="560"/>
                </a:moveTo>
                <a:lnTo>
                  <a:pt x="64" y="496"/>
                </a:lnTo>
                <a:lnTo>
                  <a:pt x="64" y="0"/>
                </a:lnTo>
                <a:lnTo>
                  <a:pt x="0" y="63"/>
                </a:lnTo>
                <a:lnTo>
                  <a:pt x="0" y="56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0" name="Freeform 4022"/>
          <p:cNvSpPr>
            <a:spLocks/>
          </p:cNvSpPr>
          <p:nvPr/>
        </p:nvSpPr>
        <p:spPr bwMode="auto">
          <a:xfrm>
            <a:off x="1871663" y="1079500"/>
            <a:ext cx="330200" cy="50800"/>
          </a:xfrm>
          <a:custGeom>
            <a:avLst/>
            <a:gdLst>
              <a:gd name="T0" fmla="*/ 0 w 417"/>
              <a:gd name="T1" fmla="*/ 50800 h 63"/>
              <a:gd name="T2" fmla="*/ 50678 w 417"/>
              <a:gd name="T3" fmla="*/ 0 h 63"/>
              <a:gd name="T4" fmla="*/ 330200 w 417"/>
              <a:gd name="T5" fmla="*/ 0 h 63"/>
              <a:gd name="T6" fmla="*/ 279522 w 417"/>
              <a:gd name="T7" fmla="*/ 50800 h 63"/>
              <a:gd name="T8" fmla="*/ 0 w 417"/>
              <a:gd name="T9" fmla="*/ 5080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"/>
              <a:gd name="T16" fmla="*/ 0 h 63"/>
              <a:gd name="T17" fmla="*/ 417 w 417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" h="63">
                <a:moveTo>
                  <a:pt x="0" y="63"/>
                </a:moveTo>
                <a:lnTo>
                  <a:pt x="64" y="0"/>
                </a:lnTo>
                <a:lnTo>
                  <a:pt x="417" y="0"/>
                </a:lnTo>
                <a:lnTo>
                  <a:pt x="353" y="63"/>
                </a:lnTo>
                <a:lnTo>
                  <a:pt x="0" y="63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1" name="Rectangle 4023"/>
          <p:cNvSpPr>
            <a:spLocks noChangeArrowheads="1"/>
          </p:cNvSpPr>
          <p:nvPr/>
        </p:nvSpPr>
        <p:spPr bwMode="auto">
          <a:xfrm>
            <a:off x="1871663" y="1130300"/>
            <a:ext cx="279400" cy="395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2" name="Rectangle 4024"/>
          <p:cNvSpPr>
            <a:spLocks noChangeArrowheads="1"/>
          </p:cNvSpPr>
          <p:nvPr/>
        </p:nvSpPr>
        <p:spPr bwMode="auto">
          <a:xfrm>
            <a:off x="1871663" y="1130300"/>
            <a:ext cx="279400" cy="3952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3" name="Rectangle 4025"/>
          <p:cNvSpPr>
            <a:spLocks noChangeArrowheads="1"/>
          </p:cNvSpPr>
          <p:nvPr/>
        </p:nvSpPr>
        <p:spPr bwMode="auto">
          <a:xfrm>
            <a:off x="1892300" y="1247775"/>
            <a:ext cx="234950" cy="1588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4" name="Rectangle 4026"/>
          <p:cNvSpPr>
            <a:spLocks noChangeArrowheads="1"/>
          </p:cNvSpPr>
          <p:nvPr/>
        </p:nvSpPr>
        <p:spPr bwMode="auto">
          <a:xfrm>
            <a:off x="1892300" y="1247775"/>
            <a:ext cx="234950" cy="12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5" name="Rectangle 4027"/>
          <p:cNvSpPr>
            <a:spLocks noChangeArrowheads="1"/>
          </p:cNvSpPr>
          <p:nvPr/>
        </p:nvSpPr>
        <p:spPr bwMode="auto">
          <a:xfrm>
            <a:off x="1892300" y="1260475"/>
            <a:ext cx="234950" cy="1270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6" name="Rectangle 4028"/>
          <p:cNvSpPr>
            <a:spLocks noChangeArrowheads="1"/>
          </p:cNvSpPr>
          <p:nvPr/>
        </p:nvSpPr>
        <p:spPr bwMode="auto">
          <a:xfrm>
            <a:off x="1892300" y="1273175"/>
            <a:ext cx="234950" cy="11113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7" name="Rectangle 4029"/>
          <p:cNvSpPr>
            <a:spLocks noChangeArrowheads="1"/>
          </p:cNvSpPr>
          <p:nvPr/>
        </p:nvSpPr>
        <p:spPr bwMode="auto">
          <a:xfrm>
            <a:off x="1892300" y="1284288"/>
            <a:ext cx="234950" cy="14287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8" name="Rectangle 4030"/>
          <p:cNvSpPr>
            <a:spLocks noChangeArrowheads="1"/>
          </p:cNvSpPr>
          <p:nvPr/>
        </p:nvSpPr>
        <p:spPr bwMode="auto">
          <a:xfrm>
            <a:off x="1892300" y="1298575"/>
            <a:ext cx="234950" cy="1111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19" name="Rectangle 4031"/>
          <p:cNvSpPr>
            <a:spLocks noChangeArrowheads="1"/>
          </p:cNvSpPr>
          <p:nvPr/>
        </p:nvSpPr>
        <p:spPr bwMode="auto">
          <a:xfrm>
            <a:off x="1892300" y="1309688"/>
            <a:ext cx="234950" cy="14287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0" name="Rectangle 4032"/>
          <p:cNvSpPr>
            <a:spLocks noChangeArrowheads="1"/>
          </p:cNvSpPr>
          <p:nvPr/>
        </p:nvSpPr>
        <p:spPr bwMode="auto">
          <a:xfrm>
            <a:off x="1892300" y="1323975"/>
            <a:ext cx="234950" cy="15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1" name="Rectangle 4033"/>
          <p:cNvSpPr>
            <a:spLocks noChangeArrowheads="1"/>
          </p:cNvSpPr>
          <p:nvPr/>
        </p:nvSpPr>
        <p:spPr bwMode="auto">
          <a:xfrm>
            <a:off x="1892300" y="1339850"/>
            <a:ext cx="234950" cy="11113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2" name="Rectangle 4034"/>
          <p:cNvSpPr>
            <a:spLocks noChangeArrowheads="1"/>
          </p:cNvSpPr>
          <p:nvPr/>
        </p:nvSpPr>
        <p:spPr bwMode="auto">
          <a:xfrm>
            <a:off x="1892300" y="1350963"/>
            <a:ext cx="234950" cy="12700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3" name="Rectangle 4035"/>
          <p:cNvSpPr>
            <a:spLocks noChangeArrowheads="1"/>
          </p:cNvSpPr>
          <p:nvPr/>
        </p:nvSpPr>
        <p:spPr bwMode="auto">
          <a:xfrm>
            <a:off x="1892300" y="1363663"/>
            <a:ext cx="234950" cy="1587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4" name="Rectangle 4036"/>
          <p:cNvSpPr>
            <a:spLocks noChangeArrowheads="1"/>
          </p:cNvSpPr>
          <p:nvPr/>
        </p:nvSpPr>
        <p:spPr bwMode="auto">
          <a:xfrm>
            <a:off x="1892300" y="1379538"/>
            <a:ext cx="234950" cy="1587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5" name="Rectangle 4037"/>
          <p:cNvSpPr>
            <a:spLocks noChangeArrowheads="1"/>
          </p:cNvSpPr>
          <p:nvPr/>
        </p:nvSpPr>
        <p:spPr bwMode="auto">
          <a:xfrm>
            <a:off x="1892300" y="1395413"/>
            <a:ext cx="234950" cy="95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6" name="Rectangle 4038"/>
          <p:cNvSpPr>
            <a:spLocks noChangeArrowheads="1"/>
          </p:cNvSpPr>
          <p:nvPr/>
        </p:nvSpPr>
        <p:spPr bwMode="auto">
          <a:xfrm>
            <a:off x="1892300" y="1404938"/>
            <a:ext cx="234950" cy="142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7" name="Rectangle 4039"/>
          <p:cNvSpPr>
            <a:spLocks noChangeArrowheads="1"/>
          </p:cNvSpPr>
          <p:nvPr/>
        </p:nvSpPr>
        <p:spPr bwMode="auto">
          <a:xfrm>
            <a:off x="1892300" y="1419225"/>
            <a:ext cx="234950" cy="12700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8" name="Rectangle 4040"/>
          <p:cNvSpPr>
            <a:spLocks noChangeArrowheads="1"/>
          </p:cNvSpPr>
          <p:nvPr/>
        </p:nvSpPr>
        <p:spPr bwMode="auto">
          <a:xfrm>
            <a:off x="1892300" y="1431925"/>
            <a:ext cx="234950" cy="111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29" name="Rectangle 4041"/>
          <p:cNvSpPr>
            <a:spLocks noChangeArrowheads="1"/>
          </p:cNvSpPr>
          <p:nvPr/>
        </p:nvSpPr>
        <p:spPr bwMode="auto">
          <a:xfrm>
            <a:off x="1892300" y="1443038"/>
            <a:ext cx="234950" cy="17462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0" name="Rectangle 4042"/>
          <p:cNvSpPr>
            <a:spLocks noChangeArrowheads="1"/>
          </p:cNvSpPr>
          <p:nvPr/>
        </p:nvSpPr>
        <p:spPr bwMode="auto">
          <a:xfrm>
            <a:off x="1892300" y="1460500"/>
            <a:ext cx="234950" cy="127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1" name="Rectangle 4043"/>
          <p:cNvSpPr>
            <a:spLocks noChangeArrowheads="1"/>
          </p:cNvSpPr>
          <p:nvPr/>
        </p:nvSpPr>
        <p:spPr bwMode="auto">
          <a:xfrm>
            <a:off x="1892300" y="1473200"/>
            <a:ext cx="234950" cy="11113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2" name="Rectangle 4044"/>
          <p:cNvSpPr>
            <a:spLocks noChangeArrowheads="1"/>
          </p:cNvSpPr>
          <p:nvPr/>
        </p:nvSpPr>
        <p:spPr bwMode="auto">
          <a:xfrm>
            <a:off x="1892300" y="1484313"/>
            <a:ext cx="234950" cy="14287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3" name="Rectangle 4045"/>
          <p:cNvSpPr>
            <a:spLocks noChangeArrowheads="1"/>
          </p:cNvSpPr>
          <p:nvPr/>
        </p:nvSpPr>
        <p:spPr bwMode="auto">
          <a:xfrm>
            <a:off x="1892300" y="1498600"/>
            <a:ext cx="234950" cy="317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4" name="Rectangle 4046"/>
          <p:cNvSpPr>
            <a:spLocks noChangeArrowheads="1"/>
          </p:cNvSpPr>
          <p:nvPr/>
        </p:nvSpPr>
        <p:spPr bwMode="auto">
          <a:xfrm>
            <a:off x="1892300" y="1376363"/>
            <a:ext cx="1588" cy="7461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5" name="Rectangle 4047"/>
          <p:cNvSpPr>
            <a:spLocks noChangeArrowheads="1"/>
          </p:cNvSpPr>
          <p:nvPr/>
        </p:nvSpPr>
        <p:spPr bwMode="auto">
          <a:xfrm>
            <a:off x="1893888" y="1376363"/>
            <a:ext cx="9525" cy="746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6" name="Rectangle 4048"/>
          <p:cNvSpPr>
            <a:spLocks noChangeArrowheads="1"/>
          </p:cNvSpPr>
          <p:nvPr/>
        </p:nvSpPr>
        <p:spPr bwMode="auto">
          <a:xfrm>
            <a:off x="1903413" y="1376363"/>
            <a:ext cx="9525" cy="74612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7" name="Rectangle 4049"/>
          <p:cNvSpPr>
            <a:spLocks noChangeArrowheads="1"/>
          </p:cNvSpPr>
          <p:nvPr/>
        </p:nvSpPr>
        <p:spPr bwMode="auto">
          <a:xfrm>
            <a:off x="1912938" y="1376363"/>
            <a:ext cx="11112" cy="74612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8" name="Rectangle 4050"/>
          <p:cNvSpPr>
            <a:spLocks noChangeArrowheads="1"/>
          </p:cNvSpPr>
          <p:nvPr/>
        </p:nvSpPr>
        <p:spPr bwMode="auto">
          <a:xfrm>
            <a:off x="1924050" y="1376363"/>
            <a:ext cx="12700" cy="74612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39" name="Rectangle 4051"/>
          <p:cNvSpPr>
            <a:spLocks noChangeArrowheads="1"/>
          </p:cNvSpPr>
          <p:nvPr/>
        </p:nvSpPr>
        <p:spPr bwMode="auto">
          <a:xfrm>
            <a:off x="1936750" y="1376363"/>
            <a:ext cx="7938" cy="74612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0" name="Rectangle 4052"/>
          <p:cNvSpPr>
            <a:spLocks noChangeArrowheads="1"/>
          </p:cNvSpPr>
          <p:nvPr/>
        </p:nvSpPr>
        <p:spPr bwMode="auto">
          <a:xfrm>
            <a:off x="1944688" y="1376363"/>
            <a:ext cx="12700" cy="74612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1" name="Rectangle 4053"/>
          <p:cNvSpPr>
            <a:spLocks noChangeArrowheads="1"/>
          </p:cNvSpPr>
          <p:nvPr/>
        </p:nvSpPr>
        <p:spPr bwMode="auto">
          <a:xfrm>
            <a:off x="1957388" y="1376363"/>
            <a:ext cx="14287" cy="74612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2" name="Rectangle 4054"/>
          <p:cNvSpPr>
            <a:spLocks noChangeArrowheads="1"/>
          </p:cNvSpPr>
          <p:nvPr/>
        </p:nvSpPr>
        <p:spPr bwMode="auto">
          <a:xfrm>
            <a:off x="1971675" y="1376363"/>
            <a:ext cx="9525" cy="74612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3" name="Rectangle 4055"/>
          <p:cNvSpPr>
            <a:spLocks noChangeArrowheads="1"/>
          </p:cNvSpPr>
          <p:nvPr/>
        </p:nvSpPr>
        <p:spPr bwMode="auto">
          <a:xfrm>
            <a:off x="1981200" y="1376363"/>
            <a:ext cx="9525" cy="74612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4" name="Rectangle 4056"/>
          <p:cNvSpPr>
            <a:spLocks noChangeArrowheads="1"/>
          </p:cNvSpPr>
          <p:nvPr/>
        </p:nvSpPr>
        <p:spPr bwMode="auto">
          <a:xfrm>
            <a:off x="1990725" y="1376363"/>
            <a:ext cx="14288" cy="74612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5" name="Rectangle 4057"/>
          <p:cNvSpPr>
            <a:spLocks noChangeArrowheads="1"/>
          </p:cNvSpPr>
          <p:nvPr/>
        </p:nvSpPr>
        <p:spPr bwMode="auto">
          <a:xfrm>
            <a:off x="2005013" y="1376363"/>
            <a:ext cx="12700" cy="74612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6" name="Rectangle 4058"/>
          <p:cNvSpPr>
            <a:spLocks noChangeArrowheads="1"/>
          </p:cNvSpPr>
          <p:nvPr/>
        </p:nvSpPr>
        <p:spPr bwMode="auto">
          <a:xfrm>
            <a:off x="2017713" y="1376363"/>
            <a:ext cx="9525" cy="74612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7" name="Rectangle 4059"/>
          <p:cNvSpPr>
            <a:spLocks noChangeArrowheads="1"/>
          </p:cNvSpPr>
          <p:nvPr/>
        </p:nvSpPr>
        <p:spPr bwMode="auto">
          <a:xfrm>
            <a:off x="2027238" y="1376363"/>
            <a:ext cx="11112" cy="74612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8" name="Rectangle 4060"/>
          <p:cNvSpPr>
            <a:spLocks noChangeArrowheads="1"/>
          </p:cNvSpPr>
          <p:nvPr/>
        </p:nvSpPr>
        <p:spPr bwMode="auto">
          <a:xfrm>
            <a:off x="2038350" y="1376363"/>
            <a:ext cx="9525" cy="74612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49" name="Rectangle 4061"/>
          <p:cNvSpPr>
            <a:spLocks noChangeArrowheads="1"/>
          </p:cNvSpPr>
          <p:nvPr/>
        </p:nvSpPr>
        <p:spPr bwMode="auto">
          <a:xfrm>
            <a:off x="2047875" y="1376363"/>
            <a:ext cx="11113" cy="7461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0" name="Rectangle 4062"/>
          <p:cNvSpPr>
            <a:spLocks noChangeArrowheads="1"/>
          </p:cNvSpPr>
          <p:nvPr/>
        </p:nvSpPr>
        <p:spPr bwMode="auto">
          <a:xfrm>
            <a:off x="2058988" y="1376363"/>
            <a:ext cx="14287" cy="74612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1" name="Rectangle 4063"/>
          <p:cNvSpPr>
            <a:spLocks noChangeArrowheads="1"/>
          </p:cNvSpPr>
          <p:nvPr/>
        </p:nvSpPr>
        <p:spPr bwMode="auto">
          <a:xfrm>
            <a:off x="2073275" y="1376363"/>
            <a:ext cx="11113" cy="74612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2" name="Rectangle 4064"/>
          <p:cNvSpPr>
            <a:spLocks noChangeArrowheads="1"/>
          </p:cNvSpPr>
          <p:nvPr/>
        </p:nvSpPr>
        <p:spPr bwMode="auto">
          <a:xfrm>
            <a:off x="2084388" y="1376363"/>
            <a:ext cx="9525" cy="74612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3" name="Rectangle 4065"/>
          <p:cNvSpPr>
            <a:spLocks noChangeArrowheads="1"/>
          </p:cNvSpPr>
          <p:nvPr/>
        </p:nvSpPr>
        <p:spPr bwMode="auto">
          <a:xfrm>
            <a:off x="2093913" y="1376363"/>
            <a:ext cx="12700" cy="74612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4" name="Rectangle 4066"/>
          <p:cNvSpPr>
            <a:spLocks noChangeArrowheads="1"/>
          </p:cNvSpPr>
          <p:nvPr/>
        </p:nvSpPr>
        <p:spPr bwMode="auto">
          <a:xfrm>
            <a:off x="2106613" y="1376363"/>
            <a:ext cx="1587" cy="7461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5" name="Rectangle 4067"/>
          <p:cNvSpPr>
            <a:spLocks noChangeArrowheads="1"/>
          </p:cNvSpPr>
          <p:nvPr/>
        </p:nvSpPr>
        <p:spPr bwMode="auto">
          <a:xfrm>
            <a:off x="1892300" y="1149350"/>
            <a:ext cx="234950" cy="1588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6" name="Rectangle 4068"/>
          <p:cNvSpPr>
            <a:spLocks noChangeArrowheads="1"/>
          </p:cNvSpPr>
          <p:nvPr/>
        </p:nvSpPr>
        <p:spPr bwMode="auto">
          <a:xfrm>
            <a:off x="1892300" y="1150938"/>
            <a:ext cx="234950" cy="1587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7" name="Rectangle 4069"/>
          <p:cNvSpPr>
            <a:spLocks noChangeArrowheads="1"/>
          </p:cNvSpPr>
          <p:nvPr/>
        </p:nvSpPr>
        <p:spPr bwMode="auto">
          <a:xfrm>
            <a:off x="1892300" y="1150938"/>
            <a:ext cx="234950" cy="158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8" name="Rectangle 4070"/>
          <p:cNvSpPr>
            <a:spLocks noChangeArrowheads="1"/>
          </p:cNvSpPr>
          <p:nvPr/>
        </p:nvSpPr>
        <p:spPr bwMode="auto">
          <a:xfrm>
            <a:off x="1892300" y="1152525"/>
            <a:ext cx="234950" cy="1588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59" name="Rectangle 4071"/>
          <p:cNvSpPr>
            <a:spLocks noChangeArrowheads="1"/>
          </p:cNvSpPr>
          <p:nvPr/>
        </p:nvSpPr>
        <p:spPr bwMode="auto">
          <a:xfrm>
            <a:off x="1892300" y="1152525"/>
            <a:ext cx="234950" cy="1588"/>
          </a:xfrm>
          <a:prstGeom prst="rect">
            <a:avLst/>
          </a:prstGeo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0" name="Rectangle 4072"/>
          <p:cNvSpPr>
            <a:spLocks noChangeArrowheads="1"/>
          </p:cNvSpPr>
          <p:nvPr/>
        </p:nvSpPr>
        <p:spPr bwMode="auto">
          <a:xfrm>
            <a:off x="1892300" y="1154113"/>
            <a:ext cx="234950" cy="1587"/>
          </a:xfrm>
          <a:prstGeom prst="rect">
            <a:avLst/>
          </a:prstGeom>
          <a:solidFill>
            <a:srgbClr val="E5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1" name="Rectangle 4073"/>
          <p:cNvSpPr>
            <a:spLocks noChangeArrowheads="1"/>
          </p:cNvSpPr>
          <p:nvPr/>
        </p:nvSpPr>
        <p:spPr bwMode="auto">
          <a:xfrm>
            <a:off x="1892300" y="1155700"/>
            <a:ext cx="234950" cy="1588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2" name="Rectangle 4074"/>
          <p:cNvSpPr>
            <a:spLocks noChangeArrowheads="1"/>
          </p:cNvSpPr>
          <p:nvPr/>
        </p:nvSpPr>
        <p:spPr bwMode="auto">
          <a:xfrm>
            <a:off x="1892300" y="1155700"/>
            <a:ext cx="234950" cy="1588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3" name="Rectangle 4075"/>
          <p:cNvSpPr>
            <a:spLocks noChangeArrowheads="1"/>
          </p:cNvSpPr>
          <p:nvPr/>
        </p:nvSpPr>
        <p:spPr bwMode="auto">
          <a:xfrm>
            <a:off x="1892300" y="1157288"/>
            <a:ext cx="234950" cy="1587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4" name="Rectangle 4076"/>
          <p:cNvSpPr>
            <a:spLocks noChangeArrowheads="1"/>
          </p:cNvSpPr>
          <p:nvPr/>
        </p:nvSpPr>
        <p:spPr bwMode="auto">
          <a:xfrm>
            <a:off x="1892300" y="1158875"/>
            <a:ext cx="234950" cy="1588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5" name="Rectangle 4077"/>
          <p:cNvSpPr>
            <a:spLocks noChangeArrowheads="1"/>
          </p:cNvSpPr>
          <p:nvPr/>
        </p:nvSpPr>
        <p:spPr bwMode="auto">
          <a:xfrm>
            <a:off x="1893888" y="1149350"/>
            <a:ext cx="234950" cy="95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6" name="Rectangle 4078"/>
          <p:cNvSpPr>
            <a:spLocks noChangeArrowheads="1"/>
          </p:cNvSpPr>
          <p:nvPr/>
        </p:nvSpPr>
        <p:spPr bwMode="auto">
          <a:xfrm>
            <a:off x="1892300" y="1158875"/>
            <a:ext cx="3175" cy="34925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7" name="Rectangle 4079"/>
          <p:cNvSpPr>
            <a:spLocks noChangeArrowheads="1"/>
          </p:cNvSpPr>
          <p:nvPr/>
        </p:nvSpPr>
        <p:spPr bwMode="auto">
          <a:xfrm>
            <a:off x="1895475" y="1158875"/>
            <a:ext cx="3175" cy="34925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8" name="Rectangle 4080"/>
          <p:cNvSpPr>
            <a:spLocks noChangeArrowheads="1"/>
          </p:cNvSpPr>
          <p:nvPr/>
        </p:nvSpPr>
        <p:spPr bwMode="auto">
          <a:xfrm>
            <a:off x="1898650" y="1158875"/>
            <a:ext cx="3175" cy="349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69" name="Rectangle 4081"/>
          <p:cNvSpPr>
            <a:spLocks noChangeArrowheads="1"/>
          </p:cNvSpPr>
          <p:nvPr/>
        </p:nvSpPr>
        <p:spPr bwMode="auto">
          <a:xfrm>
            <a:off x="1901825" y="1158875"/>
            <a:ext cx="3175" cy="34925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0" name="Rectangle 4082"/>
          <p:cNvSpPr>
            <a:spLocks noChangeArrowheads="1"/>
          </p:cNvSpPr>
          <p:nvPr/>
        </p:nvSpPr>
        <p:spPr bwMode="auto">
          <a:xfrm>
            <a:off x="1905000" y="1158875"/>
            <a:ext cx="1588" cy="34925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1" name="Rectangle 4083"/>
          <p:cNvSpPr>
            <a:spLocks noChangeArrowheads="1"/>
          </p:cNvSpPr>
          <p:nvPr/>
        </p:nvSpPr>
        <p:spPr bwMode="auto">
          <a:xfrm>
            <a:off x="1906588" y="1158875"/>
            <a:ext cx="3175" cy="34925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2" name="Rectangle 4084"/>
          <p:cNvSpPr>
            <a:spLocks noChangeArrowheads="1"/>
          </p:cNvSpPr>
          <p:nvPr/>
        </p:nvSpPr>
        <p:spPr bwMode="auto">
          <a:xfrm>
            <a:off x="1909763" y="1158875"/>
            <a:ext cx="4762" cy="349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3" name="Rectangle 4085"/>
          <p:cNvSpPr>
            <a:spLocks noChangeArrowheads="1"/>
          </p:cNvSpPr>
          <p:nvPr/>
        </p:nvSpPr>
        <p:spPr bwMode="auto">
          <a:xfrm>
            <a:off x="1914525" y="1158875"/>
            <a:ext cx="3175" cy="34925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4" name="Rectangle 4086"/>
          <p:cNvSpPr>
            <a:spLocks noChangeArrowheads="1"/>
          </p:cNvSpPr>
          <p:nvPr/>
        </p:nvSpPr>
        <p:spPr bwMode="auto">
          <a:xfrm>
            <a:off x="1917700" y="1158875"/>
            <a:ext cx="3175" cy="3492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5" name="Rectangle 4087"/>
          <p:cNvSpPr>
            <a:spLocks noChangeArrowheads="1"/>
          </p:cNvSpPr>
          <p:nvPr/>
        </p:nvSpPr>
        <p:spPr bwMode="auto">
          <a:xfrm>
            <a:off x="1920875" y="1158875"/>
            <a:ext cx="3175" cy="34925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6" name="Rectangle 4088"/>
          <p:cNvSpPr>
            <a:spLocks noChangeArrowheads="1"/>
          </p:cNvSpPr>
          <p:nvPr/>
        </p:nvSpPr>
        <p:spPr bwMode="auto">
          <a:xfrm>
            <a:off x="1924050" y="1158875"/>
            <a:ext cx="1588" cy="34925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7" name="Rectangle 4089"/>
          <p:cNvSpPr>
            <a:spLocks noChangeArrowheads="1"/>
          </p:cNvSpPr>
          <p:nvPr/>
        </p:nvSpPr>
        <p:spPr bwMode="auto">
          <a:xfrm>
            <a:off x="1925638" y="1158875"/>
            <a:ext cx="3175" cy="34925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8" name="Rectangle 4090"/>
          <p:cNvSpPr>
            <a:spLocks noChangeArrowheads="1"/>
          </p:cNvSpPr>
          <p:nvPr/>
        </p:nvSpPr>
        <p:spPr bwMode="auto">
          <a:xfrm>
            <a:off x="1928813" y="1158875"/>
            <a:ext cx="3175" cy="349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79" name="Rectangle 4091"/>
          <p:cNvSpPr>
            <a:spLocks noChangeArrowheads="1"/>
          </p:cNvSpPr>
          <p:nvPr/>
        </p:nvSpPr>
        <p:spPr bwMode="auto">
          <a:xfrm>
            <a:off x="1931988" y="1158875"/>
            <a:ext cx="3175" cy="34925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0" name="Rectangle 4092"/>
          <p:cNvSpPr>
            <a:spLocks noChangeArrowheads="1"/>
          </p:cNvSpPr>
          <p:nvPr/>
        </p:nvSpPr>
        <p:spPr bwMode="auto">
          <a:xfrm>
            <a:off x="1935163" y="1158875"/>
            <a:ext cx="3175" cy="3492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1" name="Rectangle 4093"/>
          <p:cNvSpPr>
            <a:spLocks noChangeArrowheads="1"/>
          </p:cNvSpPr>
          <p:nvPr/>
        </p:nvSpPr>
        <p:spPr bwMode="auto">
          <a:xfrm>
            <a:off x="1938338" y="1158875"/>
            <a:ext cx="3175" cy="34925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2" name="Rectangle 4094"/>
          <p:cNvSpPr>
            <a:spLocks noChangeArrowheads="1"/>
          </p:cNvSpPr>
          <p:nvPr/>
        </p:nvSpPr>
        <p:spPr bwMode="auto">
          <a:xfrm>
            <a:off x="1941513" y="1158875"/>
            <a:ext cx="3175" cy="34925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3" name="Rectangle 4095"/>
          <p:cNvSpPr>
            <a:spLocks noChangeArrowheads="1"/>
          </p:cNvSpPr>
          <p:nvPr/>
        </p:nvSpPr>
        <p:spPr bwMode="auto">
          <a:xfrm>
            <a:off x="1944688" y="1158875"/>
            <a:ext cx="3175" cy="34925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4" name="Rectangle 4096"/>
          <p:cNvSpPr>
            <a:spLocks noChangeArrowheads="1"/>
          </p:cNvSpPr>
          <p:nvPr/>
        </p:nvSpPr>
        <p:spPr bwMode="auto">
          <a:xfrm>
            <a:off x="1947863" y="1158875"/>
            <a:ext cx="3175" cy="34925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5" name="Rectangle 4097"/>
          <p:cNvSpPr>
            <a:spLocks noChangeArrowheads="1"/>
          </p:cNvSpPr>
          <p:nvPr/>
        </p:nvSpPr>
        <p:spPr bwMode="auto">
          <a:xfrm>
            <a:off x="1951038" y="1158875"/>
            <a:ext cx="3175" cy="34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6" name="Rectangle 4098"/>
          <p:cNvSpPr>
            <a:spLocks noChangeArrowheads="1"/>
          </p:cNvSpPr>
          <p:nvPr/>
        </p:nvSpPr>
        <p:spPr bwMode="auto">
          <a:xfrm>
            <a:off x="1954213" y="1158875"/>
            <a:ext cx="3175" cy="349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7" name="Rectangle 4099"/>
          <p:cNvSpPr>
            <a:spLocks noChangeArrowheads="1"/>
          </p:cNvSpPr>
          <p:nvPr/>
        </p:nvSpPr>
        <p:spPr bwMode="auto">
          <a:xfrm>
            <a:off x="1957388" y="1158875"/>
            <a:ext cx="3175" cy="349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8" name="Rectangle 4100"/>
          <p:cNvSpPr>
            <a:spLocks noChangeArrowheads="1"/>
          </p:cNvSpPr>
          <p:nvPr/>
        </p:nvSpPr>
        <p:spPr bwMode="auto">
          <a:xfrm>
            <a:off x="1960563" y="1158875"/>
            <a:ext cx="3175" cy="349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89" name="Rectangle 4101"/>
          <p:cNvSpPr>
            <a:spLocks noChangeArrowheads="1"/>
          </p:cNvSpPr>
          <p:nvPr/>
        </p:nvSpPr>
        <p:spPr bwMode="auto">
          <a:xfrm>
            <a:off x="1963738" y="1158875"/>
            <a:ext cx="3175" cy="349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0" name="Rectangle 4102"/>
          <p:cNvSpPr>
            <a:spLocks noChangeArrowheads="1"/>
          </p:cNvSpPr>
          <p:nvPr/>
        </p:nvSpPr>
        <p:spPr bwMode="auto">
          <a:xfrm>
            <a:off x="1966913" y="1158875"/>
            <a:ext cx="3175" cy="349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1" name="Rectangle 4103"/>
          <p:cNvSpPr>
            <a:spLocks noChangeArrowheads="1"/>
          </p:cNvSpPr>
          <p:nvPr/>
        </p:nvSpPr>
        <p:spPr bwMode="auto">
          <a:xfrm>
            <a:off x="1970088" y="1158875"/>
            <a:ext cx="1587" cy="349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2" name="Rectangle 4104"/>
          <p:cNvSpPr>
            <a:spLocks noChangeArrowheads="1"/>
          </p:cNvSpPr>
          <p:nvPr/>
        </p:nvSpPr>
        <p:spPr bwMode="auto">
          <a:xfrm>
            <a:off x="1971675" y="1158875"/>
            <a:ext cx="4763" cy="34925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3" name="Rectangle 4105"/>
          <p:cNvSpPr>
            <a:spLocks noChangeArrowheads="1"/>
          </p:cNvSpPr>
          <p:nvPr/>
        </p:nvSpPr>
        <p:spPr bwMode="auto">
          <a:xfrm>
            <a:off x="1976438" y="1158875"/>
            <a:ext cx="3175" cy="34925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4" name="Rectangle 4106"/>
          <p:cNvSpPr>
            <a:spLocks noChangeArrowheads="1"/>
          </p:cNvSpPr>
          <p:nvPr/>
        </p:nvSpPr>
        <p:spPr bwMode="auto">
          <a:xfrm>
            <a:off x="1979613" y="1158875"/>
            <a:ext cx="3175" cy="3492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5" name="Rectangle 4107"/>
          <p:cNvSpPr>
            <a:spLocks noChangeArrowheads="1"/>
          </p:cNvSpPr>
          <p:nvPr/>
        </p:nvSpPr>
        <p:spPr bwMode="auto">
          <a:xfrm>
            <a:off x="1982788" y="1158875"/>
            <a:ext cx="3175" cy="3492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6" name="Rectangle 4108"/>
          <p:cNvSpPr>
            <a:spLocks noChangeArrowheads="1"/>
          </p:cNvSpPr>
          <p:nvPr/>
        </p:nvSpPr>
        <p:spPr bwMode="auto">
          <a:xfrm>
            <a:off x="1985963" y="1158875"/>
            <a:ext cx="3175" cy="349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7" name="Rectangle 4109"/>
          <p:cNvSpPr>
            <a:spLocks noChangeArrowheads="1"/>
          </p:cNvSpPr>
          <p:nvPr/>
        </p:nvSpPr>
        <p:spPr bwMode="auto">
          <a:xfrm>
            <a:off x="1989138" y="1158875"/>
            <a:ext cx="1587" cy="3492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8" name="Rectangle 4110"/>
          <p:cNvSpPr>
            <a:spLocks noChangeArrowheads="1"/>
          </p:cNvSpPr>
          <p:nvPr/>
        </p:nvSpPr>
        <p:spPr bwMode="auto">
          <a:xfrm>
            <a:off x="1990725" y="1158875"/>
            <a:ext cx="3175" cy="349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99" name="Rectangle 4111"/>
          <p:cNvSpPr>
            <a:spLocks noChangeArrowheads="1"/>
          </p:cNvSpPr>
          <p:nvPr/>
        </p:nvSpPr>
        <p:spPr bwMode="auto">
          <a:xfrm>
            <a:off x="1993900" y="1158875"/>
            <a:ext cx="3175" cy="3492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0" name="Rectangle 4112"/>
          <p:cNvSpPr>
            <a:spLocks noChangeArrowheads="1"/>
          </p:cNvSpPr>
          <p:nvPr/>
        </p:nvSpPr>
        <p:spPr bwMode="auto">
          <a:xfrm>
            <a:off x="1997075" y="1158875"/>
            <a:ext cx="3175" cy="349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1" name="Rectangle 4113"/>
          <p:cNvSpPr>
            <a:spLocks noChangeArrowheads="1"/>
          </p:cNvSpPr>
          <p:nvPr/>
        </p:nvSpPr>
        <p:spPr bwMode="auto">
          <a:xfrm>
            <a:off x="2000250" y="1158875"/>
            <a:ext cx="3175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2" name="Rectangle 4114"/>
          <p:cNvSpPr>
            <a:spLocks noChangeArrowheads="1"/>
          </p:cNvSpPr>
          <p:nvPr/>
        </p:nvSpPr>
        <p:spPr bwMode="auto">
          <a:xfrm>
            <a:off x="2003425" y="1158875"/>
            <a:ext cx="4763" cy="3492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3" name="Rectangle 4115"/>
          <p:cNvSpPr>
            <a:spLocks noChangeArrowheads="1"/>
          </p:cNvSpPr>
          <p:nvPr/>
        </p:nvSpPr>
        <p:spPr bwMode="auto">
          <a:xfrm>
            <a:off x="2008188" y="1158875"/>
            <a:ext cx="1587" cy="3492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4" name="Rectangle 4116"/>
          <p:cNvSpPr>
            <a:spLocks noChangeArrowheads="1"/>
          </p:cNvSpPr>
          <p:nvPr/>
        </p:nvSpPr>
        <p:spPr bwMode="auto">
          <a:xfrm>
            <a:off x="2009775" y="1158875"/>
            <a:ext cx="3175" cy="3492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5" name="Rectangle 4117"/>
          <p:cNvSpPr>
            <a:spLocks noChangeArrowheads="1"/>
          </p:cNvSpPr>
          <p:nvPr/>
        </p:nvSpPr>
        <p:spPr bwMode="auto">
          <a:xfrm>
            <a:off x="2012950" y="1158875"/>
            <a:ext cx="3175" cy="3492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6" name="Rectangle 4118"/>
          <p:cNvSpPr>
            <a:spLocks noChangeArrowheads="1"/>
          </p:cNvSpPr>
          <p:nvPr/>
        </p:nvSpPr>
        <p:spPr bwMode="auto">
          <a:xfrm>
            <a:off x="2016125" y="1158875"/>
            <a:ext cx="4763" cy="3492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7" name="Rectangle 4119"/>
          <p:cNvSpPr>
            <a:spLocks noChangeArrowheads="1"/>
          </p:cNvSpPr>
          <p:nvPr/>
        </p:nvSpPr>
        <p:spPr bwMode="auto">
          <a:xfrm>
            <a:off x="2020888" y="1158875"/>
            <a:ext cx="3175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8" name="Rectangle 4120"/>
          <p:cNvSpPr>
            <a:spLocks noChangeArrowheads="1"/>
          </p:cNvSpPr>
          <p:nvPr/>
        </p:nvSpPr>
        <p:spPr bwMode="auto">
          <a:xfrm>
            <a:off x="2024063" y="1158875"/>
            <a:ext cx="3175" cy="349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09" name="Rectangle 4121"/>
          <p:cNvSpPr>
            <a:spLocks noChangeArrowheads="1"/>
          </p:cNvSpPr>
          <p:nvPr/>
        </p:nvSpPr>
        <p:spPr bwMode="auto">
          <a:xfrm>
            <a:off x="2027238" y="1158875"/>
            <a:ext cx="1587" cy="3492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0" name="Rectangle 4122"/>
          <p:cNvSpPr>
            <a:spLocks noChangeArrowheads="1"/>
          </p:cNvSpPr>
          <p:nvPr/>
        </p:nvSpPr>
        <p:spPr bwMode="auto">
          <a:xfrm>
            <a:off x="2028825" y="1158875"/>
            <a:ext cx="3175" cy="349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1" name="Rectangle 4123"/>
          <p:cNvSpPr>
            <a:spLocks noChangeArrowheads="1"/>
          </p:cNvSpPr>
          <p:nvPr/>
        </p:nvSpPr>
        <p:spPr bwMode="auto">
          <a:xfrm>
            <a:off x="2032000" y="1158875"/>
            <a:ext cx="3175" cy="3492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2" name="Rectangle 4124"/>
          <p:cNvSpPr>
            <a:spLocks noChangeArrowheads="1"/>
          </p:cNvSpPr>
          <p:nvPr/>
        </p:nvSpPr>
        <p:spPr bwMode="auto">
          <a:xfrm>
            <a:off x="2035175" y="1158875"/>
            <a:ext cx="3175" cy="349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3" name="Rectangle 4125"/>
          <p:cNvSpPr>
            <a:spLocks noChangeArrowheads="1"/>
          </p:cNvSpPr>
          <p:nvPr/>
        </p:nvSpPr>
        <p:spPr bwMode="auto">
          <a:xfrm>
            <a:off x="2038350" y="1158875"/>
            <a:ext cx="3175" cy="3492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4" name="Rectangle 4126"/>
          <p:cNvSpPr>
            <a:spLocks noChangeArrowheads="1"/>
          </p:cNvSpPr>
          <p:nvPr/>
        </p:nvSpPr>
        <p:spPr bwMode="auto">
          <a:xfrm>
            <a:off x="2041525" y="1158875"/>
            <a:ext cx="3175" cy="3492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5" name="Rectangle 4127"/>
          <p:cNvSpPr>
            <a:spLocks noChangeArrowheads="1"/>
          </p:cNvSpPr>
          <p:nvPr/>
        </p:nvSpPr>
        <p:spPr bwMode="auto">
          <a:xfrm>
            <a:off x="2044700" y="1158875"/>
            <a:ext cx="3175" cy="34925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6" name="Rectangle 4128"/>
          <p:cNvSpPr>
            <a:spLocks noChangeArrowheads="1"/>
          </p:cNvSpPr>
          <p:nvPr/>
        </p:nvSpPr>
        <p:spPr bwMode="auto">
          <a:xfrm>
            <a:off x="2047875" y="1158875"/>
            <a:ext cx="3175" cy="34925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7" name="Rectangle 4129"/>
          <p:cNvSpPr>
            <a:spLocks noChangeArrowheads="1"/>
          </p:cNvSpPr>
          <p:nvPr/>
        </p:nvSpPr>
        <p:spPr bwMode="auto">
          <a:xfrm>
            <a:off x="2051050" y="1158875"/>
            <a:ext cx="3175" cy="349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8" name="Rectangle 4130"/>
          <p:cNvSpPr>
            <a:spLocks noChangeArrowheads="1"/>
          </p:cNvSpPr>
          <p:nvPr/>
        </p:nvSpPr>
        <p:spPr bwMode="auto">
          <a:xfrm>
            <a:off x="2054225" y="1158875"/>
            <a:ext cx="3175" cy="349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19" name="Rectangle 4131"/>
          <p:cNvSpPr>
            <a:spLocks noChangeArrowheads="1"/>
          </p:cNvSpPr>
          <p:nvPr/>
        </p:nvSpPr>
        <p:spPr bwMode="auto">
          <a:xfrm>
            <a:off x="2057400" y="1158875"/>
            <a:ext cx="3175" cy="349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0" name="Rectangle 4132"/>
          <p:cNvSpPr>
            <a:spLocks noChangeArrowheads="1"/>
          </p:cNvSpPr>
          <p:nvPr/>
        </p:nvSpPr>
        <p:spPr bwMode="auto">
          <a:xfrm>
            <a:off x="2060575" y="1158875"/>
            <a:ext cx="3175" cy="349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1" name="Rectangle 4133"/>
          <p:cNvSpPr>
            <a:spLocks noChangeArrowheads="1"/>
          </p:cNvSpPr>
          <p:nvPr/>
        </p:nvSpPr>
        <p:spPr bwMode="auto">
          <a:xfrm>
            <a:off x="2063750" y="1158875"/>
            <a:ext cx="3175" cy="349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2" name="Rectangle 4134"/>
          <p:cNvSpPr>
            <a:spLocks noChangeArrowheads="1"/>
          </p:cNvSpPr>
          <p:nvPr/>
        </p:nvSpPr>
        <p:spPr bwMode="auto">
          <a:xfrm>
            <a:off x="2066925" y="1158875"/>
            <a:ext cx="3175" cy="349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3" name="Rectangle 4135"/>
          <p:cNvSpPr>
            <a:spLocks noChangeArrowheads="1"/>
          </p:cNvSpPr>
          <p:nvPr/>
        </p:nvSpPr>
        <p:spPr bwMode="auto">
          <a:xfrm>
            <a:off x="2070100" y="1158875"/>
            <a:ext cx="3175" cy="34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4" name="Rectangle 4136"/>
          <p:cNvSpPr>
            <a:spLocks noChangeArrowheads="1"/>
          </p:cNvSpPr>
          <p:nvPr/>
        </p:nvSpPr>
        <p:spPr bwMode="auto">
          <a:xfrm>
            <a:off x="2073275" y="1158875"/>
            <a:ext cx="1588" cy="34925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5" name="Rectangle 4137"/>
          <p:cNvSpPr>
            <a:spLocks noChangeArrowheads="1"/>
          </p:cNvSpPr>
          <p:nvPr/>
        </p:nvSpPr>
        <p:spPr bwMode="auto">
          <a:xfrm>
            <a:off x="2074863" y="1158875"/>
            <a:ext cx="3175" cy="34925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6" name="Rectangle 4138"/>
          <p:cNvSpPr>
            <a:spLocks noChangeArrowheads="1"/>
          </p:cNvSpPr>
          <p:nvPr/>
        </p:nvSpPr>
        <p:spPr bwMode="auto">
          <a:xfrm>
            <a:off x="2078038" y="1158875"/>
            <a:ext cx="4762" cy="34925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7" name="Rectangle 4139"/>
          <p:cNvSpPr>
            <a:spLocks noChangeArrowheads="1"/>
          </p:cNvSpPr>
          <p:nvPr/>
        </p:nvSpPr>
        <p:spPr bwMode="auto">
          <a:xfrm>
            <a:off x="2082800" y="1158875"/>
            <a:ext cx="3175" cy="34925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8" name="Rectangle 4140"/>
          <p:cNvSpPr>
            <a:spLocks noChangeArrowheads="1"/>
          </p:cNvSpPr>
          <p:nvPr/>
        </p:nvSpPr>
        <p:spPr bwMode="auto">
          <a:xfrm>
            <a:off x="2085975" y="1158875"/>
            <a:ext cx="3175" cy="3492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29" name="Rectangle 4141"/>
          <p:cNvSpPr>
            <a:spLocks noChangeArrowheads="1"/>
          </p:cNvSpPr>
          <p:nvPr/>
        </p:nvSpPr>
        <p:spPr bwMode="auto">
          <a:xfrm>
            <a:off x="2089150" y="1158875"/>
            <a:ext cx="3175" cy="34925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0" name="Rectangle 4142"/>
          <p:cNvSpPr>
            <a:spLocks noChangeArrowheads="1"/>
          </p:cNvSpPr>
          <p:nvPr/>
        </p:nvSpPr>
        <p:spPr bwMode="auto">
          <a:xfrm>
            <a:off x="2092325" y="1158875"/>
            <a:ext cx="1588" cy="349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1" name="Rectangle 4143"/>
          <p:cNvSpPr>
            <a:spLocks noChangeArrowheads="1"/>
          </p:cNvSpPr>
          <p:nvPr/>
        </p:nvSpPr>
        <p:spPr bwMode="auto">
          <a:xfrm>
            <a:off x="2093913" y="1158875"/>
            <a:ext cx="3175" cy="34925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2" name="Rectangle 4144"/>
          <p:cNvSpPr>
            <a:spLocks noChangeArrowheads="1"/>
          </p:cNvSpPr>
          <p:nvPr/>
        </p:nvSpPr>
        <p:spPr bwMode="auto">
          <a:xfrm>
            <a:off x="2097088" y="1158875"/>
            <a:ext cx="3175" cy="34925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3" name="Rectangle 4145"/>
          <p:cNvSpPr>
            <a:spLocks noChangeArrowheads="1"/>
          </p:cNvSpPr>
          <p:nvPr/>
        </p:nvSpPr>
        <p:spPr bwMode="auto">
          <a:xfrm>
            <a:off x="2100263" y="1158875"/>
            <a:ext cx="3175" cy="34925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4" name="Rectangle 4146"/>
          <p:cNvSpPr>
            <a:spLocks noChangeArrowheads="1"/>
          </p:cNvSpPr>
          <p:nvPr/>
        </p:nvSpPr>
        <p:spPr bwMode="auto">
          <a:xfrm>
            <a:off x="2103438" y="1158875"/>
            <a:ext cx="3175" cy="3492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5" name="Rectangle 4147"/>
          <p:cNvSpPr>
            <a:spLocks noChangeArrowheads="1"/>
          </p:cNvSpPr>
          <p:nvPr/>
        </p:nvSpPr>
        <p:spPr bwMode="auto">
          <a:xfrm>
            <a:off x="2106613" y="1158875"/>
            <a:ext cx="3175" cy="34925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6" name="Rectangle 4148"/>
          <p:cNvSpPr>
            <a:spLocks noChangeArrowheads="1"/>
          </p:cNvSpPr>
          <p:nvPr/>
        </p:nvSpPr>
        <p:spPr bwMode="auto">
          <a:xfrm>
            <a:off x="2109788" y="1158875"/>
            <a:ext cx="3175" cy="349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7" name="Rectangle 4149"/>
          <p:cNvSpPr>
            <a:spLocks noChangeArrowheads="1"/>
          </p:cNvSpPr>
          <p:nvPr/>
        </p:nvSpPr>
        <p:spPr bwMode="auto">
          <a:xfrm>
            <a:off x="2112963" y="1158875"/>
            <a:ext cx="3175" cy="34925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8" name="Rectangle 4150"/>
          <p:cNvSpPr>
            <a:spLocks noChangeArrowheads="1"/>
          </p:cNvSpPr>
          <p:nvPr/>
        </p:nvSpPr>
        <p:spPr bwMode="auto">
          <a:xfrm>
            <a:off x="2116138" y="1158875"/>
            <a:ext cx="3175" cy="34925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39" name="Rectangle 4151"/>
          <p:cNvSpPr>
            <a:spLocks noChangeArrowheads="1"/>
          </p:cNvSpPr>
          <p:nvPr/>
        </p:nvSpPr>
        <p:spPr bwMode="auto">
          <a:xfrm>
            <a:off x="2119313" y="1158875"/>
            <a:ext cx="1587" cy="34925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0" name="Rectangle 4152"/>
          <p:cNvSpPr>
            <a:spLocks noChangeArrowheads="1"/>
          </p:cNvSpPr>
          <p:nvPr/>
        </p:nvSpPr>
        <p:spPr bwMode="auto">
          <a:xfrm>
            <a:off x="2120900" y="1158875"/>
            <a:ext cx="3175" cy="349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1" name="Rectangle 4153"/>
          <p:cNvSpPr>
            <a:spLocks noChangeArrowheads="1"/>
          </p:cNvSpPr>
          <p:nvPr/>
        </p:nvSpPr>
        <p:spPr bwMode="auto">
          <a:xfrm>
            <a:off x="2124075" y="1158875"/>
            <a:ext cx="3175" cy="34925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2" name="Rectangle 4154"/>
          <p:cNvSpPr>
            <a:spLocks noChangeArrowheads="1"/>
          </p:cNvSpPr>
          <p:nvPr/>
        </p:nvSpPr>
        <p:spPr bwMode="auto">
          <a:xfrm>
            <a:off x="1893888" y="1158875"/>
            <a:ext cx="234950" cy="349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3" name="Rectangle 4155"/>
          <p:cNvSpPr>
            <a:spLocks noChangeArrowheads="1"/>
          </p:cNvSpPr>
          <p:nvPr/>
        </p:nvSpPr>
        <p:spPr bwMode="auto">
          <a:xfrm>
            <a:off x="1898650" y="1165225"/>
            <a:ext cx="52388" cy="2222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4" name="Rectangle 4156"/>
          <p:cNvSpPr>
            <a:spLocks noChangeArrowheads="1"/>
          </p:cNvSpPr>
          <p:nvPr/>
        </p:nvSpPr>
        <p:spPr bwMode="auto">
          <a:xfrm>
            <a:off x="1898650" y="1165225"/>
            <a:ext cx="52388" cy="222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5" name="Rectangle 4157"/>
          <p:cNvSpPr>
            <a:spLocks noChangeArrowheads="1"/>
          </p:cNvSpPr>
          <p:nvPr/>
        </p:nvSpPr>
        <p:spPr bwMode="auto">
          <a:xfrm>
            <a:off x="1901825" y="1168400"/>
            <a:ext cx="12700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6" name="Rectangle 4158"/>
          <p:cNvSpPr>
            <a:spLocks noChangeArrowheads="1"/>
          </p:cNvSpPr>
          <p:nvPr/>
        </p:nvSpPr>
        <p:spPr bwMode="auto">
          <a:xfrm>
            <a:off x="1933575" y="1168400"/>
            <a:ext cx="14288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7" name="Rectangle 4159"/>
          <p:cNvSpPr>
            <a:spLocks noChangeArrowheads="1"/>
          </p:cNvSpPr>
          <p:nvPr/>
        </p:nvSpPr>
        <p:spPr bwMode="auto">
          <a:xfrm>
            <a:off x="1901825" y="1177925"/>
            <a:ext cx="12700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8" name="Rectangle 4160"/>
          <p:cNvSpPr>
            <a:spLocks noChangeArrowheads="1"/>
          </p:cNvSpPr>
          <p:nvPr/>
        </p:nvSpPr>
        <p:spPr bwMode="auto">
          <a:xfrm>
            <a:off x="1917700" y="1177925"/>
            <a:ext cx="14288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49" name="Rectangle 4161"/>
          <p:cNvSpPr>
            <a:spLocks noChangeArrowheads="1"/>
          </p:cNvSpPr>
          <p:nvPr/>
        </p:nvSpPr>
        <p:spPr bwMode="auto">
          <a:xfrm>
            <a:off x="1917700" y="1168400"/>
            <a:ext cx="14288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50" name="Rectangle 4162"/>
          <p:cNvSpPr>
            <a:spLocks noChangeArrowheads="1"/>
          </p:cNvSpPr>
          <p:nvPr/>
        </p:nvSpPr>
        <p:spPr bwMode="auto">
          <a:xfrm>
            <a:off x="1933575" y="1177925"/>
            <a:ext cx="14288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51" name="Freeform 4163"/>
          <p:cNvSpPr>
            <a:spLocks noEditPoints="1"/>
          </p:cNvSpPr>
          <p:nvPr/>
        </p:nvSpPr>
        <p:spPr bwMode="auto">
          <a:xfrm>
            <a:off x="1893888" y="1247775"/>
            <a:ext cx="234950" cy="258763"/>
          </a:xfrm>
          <a:custGeom>
            <a:avLst/>
            <a:gdLst>
              <a:gd name="T0" fmla="*/ 234950 w 297"/>
              <a:gd name="T1" fmla="*/ 127784 h 324"/>
              <a:gd name="T2" fmla="*/ 234950 w 297"/>
              <a:gd name="T3" fmla="*/ 130979 h 324"/>
              <a:gd name="T4" fmla="*/ 0 w 297"/>
              <a:gd name="T5" fmla="*/ 130979 h 324"/>
              <a:gd name="T6" fmla="*/ 0 w 297"/>
              <a:gd name="T7" fmla="*/ 127784 h 324"/>
              <a:gd name="T8" fmla="*/ 234950 w 297"/>
              <a:gd name="T9" fmla="*/ 127784 h 324"/>
              <a:gd name="T10" fmla="*/ 234950 w 297"/>
              <a:gd name="T11" fmla="*/ 101429 h 324"/>
              <a:gd name="T12" fmla="*/ 234950 w 297"/>
              <a:gd name="T13" fmla="*/ 105422 h 324"/>
              <a:gd name="T14" fmla="*/ 0 w 297"/>
              <a:gd name="T15" fmla="*/ 105422 h 324"/>
              <a:gd name="T16" fmla="*/ 0 w 297"/>
              <a:gd name="T17" fmla="*/ 101429 h 324"/>
              <a:gd name="T18" fmla="*/ 234950 w 297"/>
              <a:gd name="T19" fmla="*/ 101429 h 324"/>
              <a:gd name="T20" fmla="*/ 234950 w 297"/>
              <a:gd name="T21" fmla="*/ 76671 h 324"/>
              <a:gd name="T22" fmla="*/ 234950 w 297"/>
              <a:gd name="T23" fmla="*/ 79066 h 324"/>
              <a:gd name="T24" fmla="*/ 0 w 297"/>
              <a:gd name="T25" fmla="*/ 79066 h 324"/>
              <a:gd name="T26" fmla="*/ 0 w 297"/>
              <a:gd name="T27" fmla="*/ 76671 h 324"/>
              <a:gd name="T28" fmla="*/ 234950 w 297"/>
              <a:gd name="T29" fmla="*/ 76671 h 324"/>
              <a:gd name="T30" fmla="*/ 234950 w 297"/>
              <a:gd name="T31" fmla="*/ 51114 h 324"/>
              <a:gd name="T32" fmla="*/ 234950 w 297"/>
              <a:gd name="T33" fmla="*/ 54308 h 324"/>
              <a:gd name="T34" fmla="*/ 0 w 297"/>
              <a:gd name="T35" fmla="*/ 54308 h 324"/>
              <a:gd name="T36" fmla="*/ 0 w 297"/>
              <a:gd name="T37" fmla="*/ 51114 h 324"/>
              <a:gd name="T38" fmla="*/ 234950 w 297"/>
              <a:gd name="T39" fmla="*/ 51114 h 324"/>
              <a:gd name="T40" fmla="*/ 234950 w 297"/>
              <a:gd name="T41" fmla="*/ 24758 h 324"/>
              <a:gd name="T42" fmla="*/ 234950 w 297"/>
              <a:gd name="T43" fmla="*/ 27953 h 324"/>
              <a:gd name="T44" fmla="*/ 0 w 297"/>
              <a:gd name="T45" fmla="*/ 27953 h 324"/>
              <a:gd name="T46" fmla="*/ 0 w 297"/>
              <a:gd name="T47" fmla="*/ 24758 h 324"/>
              <a:gd name="T48" fmla="*/ 234950 w 297"/>
              <a:gd name="T49" fmla="*/ 24758 h 324"/>
              <a:gd name="T50" fmla="*/ 234950 w 297"/>
              <a:gd name="T51" fmla="*/ 0 h 324"/>
              <a:gd name="T52" fmla="*/ 234950 w 297"/>
              <a:gd name="T53" fmla="*/ 3195 h 324"/>
              <a:gd name="T54" fmla="*/ 0 w 297"/>
              <a:gd name="T55" fmla="*/ 3195 h 324"/>
              <a:gd name="T56" fmla="*/ 0 w 297"/>
              <a:gd name="T57" fmla="*/ 0 h 324"/>
              <a:gd name="T58" fmla="*/ 234950 w 297"/>
              <a:gd name="T59" fmla="*/ 0 h 324"/>
              <a:gd name="T60" fmla="*/ 234950 w 297"/>
              <a:gd name="T61" fmla="*/ 178898 h 324"/>
              <a:gd name="T62" fmla="*/ 234950 w 297"/>
              <a:gd name="T63" fmla="*/ 182092 h 324"/>
              <a:gd name="T64" fmla="*/ 208844 w 297"/>
              <a:gd name="T65" fmla="*/ 182092 h 324"/>
              <a:gd name="T66" fmla="*/ 208844 w 297"/>
              <a:gd name="T67" fmla="*/ 178898 h 324"/>
              <a:gd name="T68" fmla="*/ 234950 w 297"/>
              <a:gd name="T69" fmla="*/ 178898 h 324"/>
              <a:gd name="T70" fmla="*/ 234950 w 297"/>
              <a:gd name="T71" fmla="*/ 153341 h 324"/>
              <a:gd name="T72" fmla="*/ 234950 w 297"/>
              <a:gd name="T73" fmla="*/ 155737 h 324"/>
              <a:gd name="T74" fmla="*/ 208844 w 297"/>
              <a:gd name="T75" fmla="*/ 155737 h 324"/>
              <a:gd name="T76" fmla="*/ 208844 w 297"/>
              <a:gd name="T77" fmla="*/ 153341 h 324"/>
              <a:gd name="T78" fmla="*/ 234950 w 297"/>
              <a:gd name="T79" fmla="*/ 153341 h 324"/>
              <a:gd name="T80" fmla="*/ 234950 w 297"/>
              <a:gd name="T81" fmla="*/ 204455 h 324"/>
              <a:gd name="T82" fmla="*/ 234950 w 297"/>
              <a:gd name="T83" fmla="*/ 207649 h 324"/>
              <a:gd name="T84" fmla="*/ 0 w 297"/>
              <a:gd name="T85" fmla="*/ 207649 h 324"/>
              <a:gd name="T86" fmla="*/ 0 w 297"/>
              <a:gd name="T87" fmla="*/ 204455 h 324"/>
              <a:gd name="T88" fmla="*/ 234950 w 297"/>
              <a:gd name="T89" fmla="*/ 204455 h 324"/>
              <a:gd name="T90" fmla="*/ 234950 w 297"/>
              <a:gd name="T91" fmla="*/ 230012 h 324"/>
              <a:gd name="T92" fmla="*/ 234950 w 297"/>
              <a:gd name="T93" fmla="*/ 234005 h 324"/>
              <a:gd name="T94" fmla="*/ 0 w 297"/>
              <a:gd name="T95" fmla="*/ 234005 h 324"/>
              <a:gd name="T96" fmla="*/ 0 w 297"/>
              <a:gd name="T97" fmla="*/ 230012 h 324"/>
              <a:gd name="T98" fmla="*/ 234950 w 297"/>
              <a:gd name="T99" fmla="*/ 230012 h 324"/>
              <a:gd name="T100" fmla="*/ 234950 w 297"/>
              <a:gd name="T101" fmla="*/ 255568 h 324"/>
              <a:gd name="T102" fmla="*/ 234950 w 297"/>
              <a:gd name="T103" fmla="*/ 258763 h 324"/>
              <a:gd name="T104" fmla="*/ 0 w 297"/>
              <a:gd name="T105" fmla="*/ 258763 h 324"/>
              <a:gd name="T106" fmla="*/ 0 w 297"/>
              <a:gd name="T107" fmla="*/ 255568 h 324"/>
              <a:gd name="T108" fmla="*/ 234950 w 297"/>
              <a:gd name="T109" fmla="*/ 255568 h 3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7"/>
              <a:gd name="T166" fmla="*/ 0 h 324"/>
              <a:gd name="T167" fmla="*/ 297 w 297"/>
              <a:gd name="T168" fmla="*/ 324 h 3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7" h="324">
                <a:moveTo>
                  <a:pt x="297" y="160"/>
                </a:moveTo>
                <a:lnTo>
                  <a:pt x="297" y="164"/>
                </a:lnTo>
                <a:lnTo>
                  <a:pt x="0" y="164"/>
                </a:lnTo>
                <a:lnTo>
                  <a:pt x="0" y="160"/>
                </a:lnTo>
                <a:lnTo>
                  <a:pt x="297" y="160"/>
                </a:lnTo>
                <a:close/>
                <a:moveTo>
                  <a:pt x="297" y="127"/>
                </a:moveTo>
                <a:lnTo>
                  <a:pt x="297" y="132"/>
                </a:lnTo>
                <a:lnTo>
                  <a:pt x="0" y="132"/>
                </a:lnTo>
                <a:lnTo>
                  <a:pt x="0" y="127"/>
                </a:lnTo>
                <a:lnTo>
                  <a:pt x="297" y="127"/>
                </a:lnTo>
                <a:close/>
                <a:moveTo>
                  <a:pt x="297" y="96"/>
                </a:moveTo>
                <a:lnTo>
                  <a:pt x="297" y="99"/>
                </a:lnTo>
                <a:lnTo>
                  <a:pt x="0" y="99"/>
                </a:lnTo>
                <a:lnTo>
                  <a:pt x="0" y="96"/>
                </a:lnTo>
                <a:lnTo>
                  <a:pt x="297" y="96"/>
                </a:lnTo>
                <a:close/>
                <a:moveTo>
                  <a:pt x="297" y="64"/>
                </a:moveTo>
                <a:lnTo>
                  <a:pt x="297" y="68"/>
                </a:lnTo>
                <a:lnTo>
                  <a:pt x="0" y="68"/>
                </a:lnTo>
                <a:lnTo>
                  <a:pt x="0" y="64"/>
                </a:lnTo>
                <a:lnTo>
                  <a:pt x="297" y="64"/>
                </a:lnTo>
                <a:close/>
                <a:moveTo>
                  <a:pt x="297" y="31"/>
                </a:moveTo>
                <a:lnTo>
                  <a:pt x="297" y="35"/>
                </a:lnTo>
                <a:lnTo>
                  <a:pt x="0" y="35"/>
                </a:lnTo>
                <a:lnTo>
                  <a:pt x="0" y="31"/>
                </a:lnTo>
                <a:lnTo>
                  <a:pt x="297" y="31"/>
                </a:lnTo>
                <a:close/>
                <a:moveTo>
                  <a:pt x="297" y="0"/>
                </a:moveTo>
                <a:lnTo>
                  <a:pt x="297" y="4"/>
                </a:lnTo>
                <a:lnTo>
                  <a:pt x="0" y="4"/>
                </a:lnTo>
                <a:lnTo>
                  <a:pt x="0" y="0"/>
                </a:lnTo>
                <a:lnTo>
                  <a:pt x="297" y="0"/>
                </a:lnTo>
                <a:close/>
                <a:moveTo>
                  <a:pt x="297" y="224"/>
                </a:moveTo>
                <a:lnTo>
                  <a:pt x="297" y="228"/>
                </a:lnTo>
                <a:lnTo>
                  <a:pt x="264" y="228"/>
                </a:lnTo>
                <a:lnTo>
                  <a:pt x="264" y="224"/>
                </a:lnTo>
                <a:lnTo>
                  <a:pt x="297" y="224"/>
                </a:lnTo>
                <a:close/>
                <a:moveTo>
                  <a:pt x="297" y="192"/>
                </a:moveTo>
                <a:lnTo>
                  <a:pt x="297" y="195"/>
                </a:lnTo>
                <a:lnTo>
                  <a:pt x="264" y="195"/>
                </a:lnTo>
                <a:lnTo>
                  <a:pt x="264" y="192"/>
                </a:lnTo>
                <a:lnTo>
                  <a:pt x="297" y="192"/>
                </a:lnTo>
                <a:close/>
                <a:moveTo>
                  <a:pt x="297" y="256"/>
                </a:moveTo>
                <a:lnTo>
                  <a:pt x="297" y="260"/>
                </a:lnTo>
                <a:lnTo>
                  <a:pt x="0" y="260"/>
                </a:lnTo>
                <a:lnTo>
                  <a:pt x="0" y="256"/>
                </a:lnTo>
                <a:lnTo>
                  <a:pt x="297" y="256"/>
                </a:lnTo>
                <a:close/>
                <a:moveTo>
                  <a:pt x="297" y="288"/>
                </a:moveTo>
                <a:lnTo>
                  <a:pt x="297" y="293"/>
                </a:lnTo>
                <a:lnTo>
                  <a:pt x="0" y="293"/>
                </a:lnTo>
                <a:lnTo>
                  <a:pt x="0" y="288"/>
                </a:lnTo>
                <a:lnTo>
                  <a:pt x="297" y="288"/>
                </a:lnTo>
                <a:close/>
                <a:moveTo>
                  <a:pt x="297" y="320"/>
                </a:moveTo>
                <a:lnTo>
                  <a:pt x="297" y="324"/>
                </a:lnTo>
                <a:lnTo>
                  <a:pt x="0" y="324"/>
                </a:lnTo>
                <a:lnTo>
                  <a:pt x="0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52" name="Freeform 4164"/>
          <p:cNvSpPr>
            <a:spLocks/>
          </p:cNvSpPr>
          <p:nvPr/>
        </p:nvSpPr>
        <p:spPr bwMode="auto">
          <a:xfrm>
            <a:off x="2084388" y="1385888"/>
            <a:ext cx="38100" cy="60325"/>
          </a:xfrm>
          <a:custGeom>
            <a:avLst/>
            <a:gdLst>
              <a:gd name="T0" fmla="*/ 19050 w 48"/>
              <a:gd name="T1" fmla="*/ 0 h 75"/>
              <a:gd name="T2" fmla="*/ 17463 w 48"/>
              <a:gd name="T3" fmla="*/ 0 h 75"/>
              <a:gd name="T4" fmla="*/ 15081 w 48"/>
              <a:gd name="T5" fmla="*/ 804 h 75"/>
              <a:gd name="T6" fmla="*/ 13494 w 48"/>
              <a:gd name="T7" fmla="*/ 804 h 75"/>
              <a:gd name="T8" fmla="*/ 11112 w 48"/>
              <a:gd name="T9" fmla="*/ 1609 h 75"/>
              <a:gd name="T10" fmla="*/ 10319 w 48"/>
              <a:gd name="T11" fmla="*/ 4022 h 75"/>
              <a:gd name="T12" fmla="*/ 7938 w 48"/>
              <a:gd name="T13" fmla="*/ 4826 h 75"/>
              <a:gd name="T14" fmla="*/ 5556 w 48"/>
              <a:gd name="T15" fmla="*/ 8848 h 75"/>
              <a:gd name="T16" fmla="*/ 3175 w 48"/>
              <a:gd name="T17" fmla="*/ 12869 h 75"/>
              <a:gd name="T18" fmla="*/ 794 w 48"/>
              <a:gd name="T19" fmla="*/ 17695 h 75"/>
              <a:gd name="T20" fmla="*/ 0 w 48"/>
              <a:gd name="T21" fmla="*/ 24130 h 75"/>
              <a:gd name="T22" fmla="*/ 0 w 48"/>
              <a:gd name="T23" fmla="*/ 30565 h 75"/>
              <a:gd name="T24" fmla="*/ 0 w 48"/>
              <a:gd name="T25" fmla="*/ 36195 h 75"/>
              <a:gd name="T26" fmla="*/ 794 w 48"/>
              <a:gd name="T27" fmla="*/ 42630 h 75"/>
              <a:gd name="T28" fmla="*/ 3175 w 48"/>
              <a:gd name="T29" fmla="*/ 47456 h 75"/>
              <a:gd name="T30" fmla="*/ 5556 w 48"/>
              <a:gd name="T31" fmla="*/ 51477 h 75"/>
              <a:gd name="T32" fmla="*/ 7938 w 48"/>
              <a:gd name="T33" fmla="*/ 55499 h 75"/>
              <a:gd name="T34" fmla="*/ 10319 w 48"/>
              <a:gd name="T35" fmla="*/ 56303 h 75"/>
              <a:gd name="T36" fmla="*/ 11112 w 48"/>
              <a:gd name="T37" fmla="*/ 58716 h 75"/>
              <a:gd name="T38" fmla="*/ 13494 w 48"/>
              <a:gd name="T39" fmla="*/ 59521 h 75"/>
              <a:gd name="T40" fmla="*/ 15081 w 48"/>
              <a:gd name="T41" fmla="*/ 59521 h 75"/>
              <a:gd name="T42" fmla="*/ 17463 w 48"/>
              <a:gd name="T43" fmla="*/ 60325 h 75"/>
              <a:gd name="T44" fmla="*/ 19050 w 48"/>
              <a:gd name="T45" fmla="*/ 60325 h 75"/>
              <a:gd name="T46" fmla="*/ 21431 w 48"/>
              <a:gd name="T47" fmla="*/ 60325 h 75"/>
              <a:gd name="T48" fmla="*/ 23019 w 48"/>
              <a:gd name="T49" fmla="*/ 59521 h 75"/>
              <a:gd name="T50" fmla="*/ 24606 w 48"/>
              <a:gd name="T51" fmla="*/ 59521 h 75"/>
              <a:gd name="T52" fmla="*/ 26194 w 48"/>
              <a:gd name="T53" fmla="*/ 58716 h 75"/>
              <a:gd name="T54" fmla="*/ 28575 w 48"/>
              <a:gd name="T55" fmla="*/ 56303 h 75"/>
              <a:gd name="T56" fmla="*/ 29369 w 48"/>
              <a:gd name="T57" fmla="*/ 55499 h 75"/>
              <a:gd name="T58" fmla="*/ 32544 w 48"/>
              <a:gd name="T59" fmla="*/ 51477 h 75"/>
              <a:gd name="T60" fmla="*/ 34925 w 48"/>
              <a:gd name="T61" fmla="*/ 47456 h 75"/>
              <a:gd name="T62" fmla="*/ 36513 w 48"/>
              <a:gd name="T63" fmla="*/ 42630 h 75"/>
              <a:gd name="T64" fmla="*/ 38100 w 48"/>
              <a:gd name="T65" fmla="*/ 36195 h 75"/>
              <a:gd name="T66" fmla="*/ 38100 w 48"/>
              <a:gd name="T67" fmla="*/ 30565 h 75"/>
              <a:gd name="T68" fmla="*/ 38100 w 48"/>
              <a:gd name="T69" fmla="*/ 30565 h 75"/>
              <a:gd name="T70" fmla="*/ 38100 w 48"/>
              <a:gd name="T71" fmla="*/ 24130 h 75"/>
              <a:gd name="T72" fmla="*/ 36513 w 48"/>
              <a:gd name="T73" fmla="*/ 17695 h 75"/>
              <a:gd name="T74" fmla="*/ 34925 w 48"/>
              <a:gd name="T75" fmla="*/ 12869 h 75"/>
              <a:gd name="T76" fmla="*/ 32544 w 48"/>
              <a:gd name="T77" fmla="*/ 8848 h 75"/>
              <a:gd name="T78" fmla="*/ 29369 w 48"/>
              <a:gd name="T79" fmla="*/ 4826 h 75"/>
              <a:gd name="T80" fmla="*/ 28575 w 48"/>
              <a:gd name="T81" fmla="*/ 4022 h 75"/>
              <a:gd name="T82" fmla="*/ 26194 w 48"/>
              <a:gd name="T83" fmla="*/ 1609 h 75"/>
              <a:gd name="T84" fmla="*/ 24606 w 48"/>
              <a:gd name="T85" fmla="*/ 804 h 75"/>
              <a:gd name="T86" fmla="*/ 23019 w 48"/>
              <a:gd name="T87" fmla="*/ 804 h 75"/>
              <a:gd name="T88" fmla="*/ 21431 w 48"/>
              <a:gd name="T89" fmla="*/ 0 h 75"/>
              <a:gd name="T90" fmla="*/ 19050 w 48"/>
              <a:gd name="T91" fmla="*/ 0 h 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"/>
              <a:gd name="T139" fmla="*/ 0 h 75"/>
              <a:gd name="T140" fmla="*/ 48 w 48"/>
              <a:gd name="T141" fmla="*/ 75 h 7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" h="75">
                <a:moveTo>
                  <a:pt x="24" y="0"/>
                </a:moveTo>
                <a:lnTo>
                  <a:pt x="22" y="0"/>
                </a:lnTo>
                <a:lnTo>
                  <a:pt x="19" y="1"/>
                </a:lnTo>
                <a:lnTo>
                  <a:pt x="17" y="1"/>
                </a:lnTo>
                <a:lnTo>
                  <a:pt x="14" y="2"/>
                </a:lnTo>
                <a:lnTo>
                  <a:pt x="13" y="5"/>
                </a:lnTo>
                <a:lnTo>
                  <a:pt x="10" y="6"/>
                </a:lnTo>
                <a:lnTo>
                  <a:pt x="7" y="11"/>
                </a:lnTo>
                <a:lnTo>
                  <a:pt x="4" y="16"/>
                </a:lnTo>
                <a:lnTo>
                  <a:pt x="1" y="22"/>
                </a:lnTo>
                <a:lnTo>
                  <a:pt x="0" y="30"/>
                </a:lnTo>
                <a:lnTo>
                  <a:pt x="0" y="38"/>
                </a:lnTo>
                <a:lnTo>
                  <a:pt x="0" y="45"/>
                </a:lnTo>
                <a:lnTo>
                  <a:pt x="1" y="53"/>
                </a:lnTo>
                <a:lnTo>
                  <a:pt x="4" y="59"/>
                </a:lnTo>
                <a:lnTo>
                  <a:pt x="7" y="64"/>
                </a:lnTo>
                <a:lnTo>
                  <a:pt x="10" y="69"/>
                </a:lnTo>
                <a:lnTo>
                  <a:pt x="13" y="70"/>
                </a:lnTo>
                <a:lnTo>
                  <a:pt x="14" y="73"/>
                </a:lnTo>
                <a:lnTo>
                  <a:pt x="17" y="74"/>
                </a:lnTo>
                <a:lnTo>
                  <a:pt x="19" y="74"/>
                </a:lnTo>
                <a:lnTo>
                  <a:pt x="22" y="75"/>
                </a:lnTo>
                <a:lnTo>
                  <a:pt x="24" y="75"/>
                </a:lnTo>
                <a:lnTo>
                  <a:pt x="27" y="75"/>
                </a:lnTo>
                <a:lnTo>
                  <a:pt x="29" y="74"/>
                </a:lnTo>
                <a:lnTo>
                  <a:pt x="31" y="74"/>
                </a:lnTo>
                <a:lnTo>
                  <a:pt x="33" y="73"/>
                </a:lnTo>
                <a:lnTo>
                  <a:pt x="36" y="70"/>
                </a:lnTo>
                <a:lnTo>
                  <a:pt x="37" y="69"/>
                </a:lnTo>
                <a:lnTo>
                  <a:pt x="41" y="64"/>
                </a:lnTo>
                <a:lnTo>
                  <a:pt x="44" y="59"/>
                </a:lnTo>
                <a:lnTo>
                  <a:pt x="46" y="53"/>
                </a:lnTo>
                <a:lnTo>
                  <a:pt x="48" y="45"/>
                </a:lnTo>
                <a:lnTo>
                  <a:pt x="48" y="38"/>
                </a:lnTo>
                <a:lnTo>
                  <a:pt x="48" y="30"/>
                </a:lnTo>
                <a:lnTo>
                  <a:pt x="46" y="22"/>
                </a:lnTo>
                <a:lnTo>
                  <a:pt x="44" y="16"/>
                </a:lnTo>
                <a:lnTo>
                  <a:pt x="41" y="11"/>
                </a:lnTo>
                <a:lnTo>
                  <a:pt x="37" y="6"/>
                </a:lnTo>
                <a:lnTo>
                  <a:pt x="36" y="5"/>
                </a:lnTo>
                <a:lnTo>
                  <a:pt x="33" y="2"/>
                </a:lnTo>
                <a:lnTo>
                  <a:pt x="31" y="1"/>
                </a:lnTo>
                <a:lnTo>
                  <a:pt x="29" y="1"/>
                </a:lnTo>
                <a:lnTo>
                  <a:pt x="27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853" name="Picture 4165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2082800" y="1384300"/>
            <a:ext cx="38100" cy="6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54" name="Rectangle 4166"/>
          <p:cNvSpPr>
            <a:spLocks noChangeArrowheads="1"/>
          </p:cNvSpPr>
          <p:nvPr/>
        </p:nvSpPr>
        <p:spPr bwMode="auto">
          <a:xfrm>
            <a:off x="2101850" y="1193800"/>
            <a:ext cx="7938" cy="331788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55" name="Rectangle 4167"/>
          <p:cNvSpPr>
            <a:spLocks noChangeArrowheads="1"/>
          </p:cNvSpPr>
          <p:nvPr/>
        </p:nvSpPr>
        <p:spPr bwMode="auto">
          <a:xfrm>
            <a:off x="2100263" y="1193800"/>
            <a:ext cx="4762" cy="331788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56" name="Freeform 4168"/>
          <p:cNvSpPr>
            <a:spLocks/>
          </p:cNvSpPr>
          <p:nvPr/>
        </p:nvSpPr>
        <p:spPr bwMode="auto">
          <a:xfrm>
            <a:off x="2092325" y="1468438"/>
            <a:ext cx="20638" cy="20637"/>
          </a:xfrm>
          <a:custGeom>
            <a:avLst/>
            <a:gdLst>
              <a:gd name="T0" fmla="*/ 0 w 27"/>
              <a:gd name="T1" fmla="*/ 10701 h 27"/>
              <a:gd name="T2" fmla="*/ 0 w 27"/>
              <a:gd name="T3" fmla="*/ 9172 h 27"/>
              <a:gd name="T4" fmla="*/ 1529 w 27"/>
              <a:gd name="T5" fmla="*/ 6879 h 27"/>
              <a:gd name="T6" fmla="*/ 2293 w 27"/>
              <a:gd name="T7" fmla="*/ 4586 h 27"/>
              <a:gd name="T8" fmla="*/ 3057 w 27"/>
              <a:gd name="T9" fmla="*/ 3057 h 27"/>
              <a:gd name="T10" fmla="*/ 5351 w 27"/>
              <a:gd name="T11" fmla="*/ 2293 h 27"/>
              <a:gd name="T12" fmla="*/ 6879 w 27"/>
              <a:gd name="T13" fmla="*/ 764 h 27"/>
              <a:gd name="T14" fmla="*/ 9172 w 27"/>
              <a:gd name="T15" fmla="*/ 0 h 27"/>
              <a:gd name="T16" fmla="*/ 10701 w 27"/>
              <a:gd name="T17" fmla="*/ 0 h 27"/>
              <a:gd name="T18" fmla="*/ 12994 w 27"/>
              <a:gd name="T19" fmla="*/ 0 h 27"/>
              <a:gd name="T20" fmla="*/ 14523 w 27"/>
              <a:gd name="T21" fmla="*/ 764 h 27"/>
              <a:gd name="T22" fmla="*/ 16052 w 27"/>
              <a:gd name="T23" fmla="*/ 2293 h 27"/>
              <a:gd name="T24" fmla="*/ 17581 w 27"/>
              <a:gd name="T25" fmla="*/ 3057 h 27"/>
              <a:gd name="T26" fmla="*/ 18345 w 27"/>
              <a:gd name="T27" fmla="*/ 4586 h 27"/>
              <a:gd name="T28" fmla="*/ 19874 w 27"/>
              <a:gd name="T29" fmla="*/ 6879 h 27"/>
              <a:gd name="T30" fmla="*/ 20638 w 27"/>
              <a:gd name="T31" fmla="*/ 9172 h 27"/>
              <a:gd name="T32" fmla="*/ 20638 w 27"/>
              <a:gd name="T33" fmla="*/ 10701 h 27"/>
              <a:gd name="T34" fmla="*/ 20638 w 27"/>
              <a:gd name="T35" fmla="*/ 10701 h 27"/>
              <a:gd name="T36" fmla="*/ 20638 w 27"/>
              <a:gd name="T37" fmla="*/ 12994 h 27"/>
              <a:gd name="T38" fmla="*/ 19874 w 27"/>
              <a:gd name="T39" fmla="*/ 14522 h 27"/>
              <a:gd name="T40" fmla="*/ 18345 w 27"/>
              <a:gd name="T41" fmla="*/ 16815 h 27"/>
              <a:gd name="T42" fmla="*/ 17581 w 27"/>
              <a:gd name="T43" fmla="*/ 17580 h 27"/>
              <a:gd name="T44" fmla="*/ 16052 w 27"/>
              <a:gd name="T45" fmla="*/ 18344 h 27"/>
              <a:gd name="T46" fmla="*/ 14523 w 27"/>
              <a:gd name="T47" fmla="*/ 19108 h 27"/>
              <a:gd name="T48" fmla="*/ 12994 w 27"/>
              <a:gd name="T49" fmla="*/ 20637 h 27"/>
              <a:gd name="T50" fmla="*/ 10701 w 27"/>
              <a:gd name="T51" fmla="*/ 20637 h 27"/>
              <a:gd name="T52" fmla="*/ 9172 w 27"/>
              <a:gd name="T53" fmla="*/ 20637 h 27"/>
              <a:gd name="T54" fmla="*/ 6879 w 27"/>
              <a:gd name="T55" fmla="*/ 19108 h 27"/>
              <a:gd name="T56" fmla="*/ 5351 w 27"/>
              <a:gd name="T57" fmla="*/ 18344 h 27"/>
              <a:gd name="T58" fmla="*/ 3057 w 27"/>
              <a:gd name="T59" fmla="*/ 17580 h 27"/>
              <a:gd name="T60" fmla="*/ 2293 w 27"/>
              <a:gd name="T61" fmla="*/ 16815 h 27"/>
              <a:gd name="T62" fmla="*/ 1529 w 27"/>
              <a:gd name="T63" fmla="*/ 14522 h 27"/>
              <a:gd name="T64" fmla="*/ 0 w 27"/>
              <a:gd name="T65" fmla="*/ 12994 h 27"/>
              <a:gd name="T66" fmla="*/ 0 w 27"/>
              <a:gd name="T67" fmla="*/ 10701 h 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27"/>
              <a:gd name="T104" fmla="*/ 27 w 27"/>
              <a:gd name="T105" fmla="*/ 27 h 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27">
                <a:moveTo>
                  <a:pt x="0" y="14"/>
                </a:moveTo>
                <a:lnTo>
                  <a:pt x="0" y="12"/>
                </a:lnTo>
                <a:lnTo>
                  <a:pt x="2" y="9"/>
                </a:lnTo>
                <a:lnTo>
                  <a:pt x="3" y="6"/>
                </a:lnTo>
                <a:lnTo>
                  <a:pt x="4" y="4"/>
                </a:lnTo>
                <a:lnTo>
                  <a:pt x="7" y="3"/>
                </a:lnTo>
                <a:lnTo>
                  <a:pt x="9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19" y="1"/>
                </a:lnTo>
                <a:lnTo>
                  <a:pt x="21" y="3"/>
                </a:lnTo>
                <a:lnTo>
                  <a:pt x="23" y="4"/>
                </a:lnTo>
                <a:lnTo>
                  <a:pt x="24" y="6"/>
                </a:lnTo>
                <a:lnTo>
                  <a:pt x="26" y="9"/>
                </a:lnTo>
                <a:lnTo>
                  <a:pt x="27" y="12"/>
                </a:lnTo>
                <a:lnTo>
                  <a:pt x="27" y="14"/>
                </a:lnTo>
                <a:lnTo>
                  <a:pt x="27" y="17"/>
                </a:lnTo>
                <a:lnTo>
                  <a:pt x="26" y="19"/>
                </a:lnTo>
                <a:lnTo>
                  <a:pt x="24" y="22"/>
                </a:lnTo>
                <a:lnTo>
                  <a:pt x="23" y="23"/>
                </a:lnTo>
                <a:lnTo>
                  <a:pt x="21" y="24"/>
                </a:lnTo>
                <a:lnTo>
                  <a:pt x="19" y="25"/>
                </a:lnTo>
                <a:lnTo>
                  <a:pt x="17" y="27"/>
                </a:lnTo>
                <a:lnTo>
                  <a:pt x="14" y="27"/>
                </a:lnTo>
                <a:lnTo>
                  <a:pt x="12" y="27"/>
                </a:lnTo>
                <a:lnTo>
                  <a:pt x="9" y="25"/>
                </a:lnTo>
                <a:lnTo>
                  <a:pt x="7" y="24"/>
                </a:lnTo>
                <a:lnTo>
                  <a:pt x="4" y="23"/>
                </a:lnTo>
                <a:lnTo>
                  <a:pt x="3" y="22"/>
                </a:lnTo>
                <a:lnTo>
                  <a:pt x="2" y="19"/>
                </a:lnTo>
                <a:lnTo>
                  <a:pt x="0" y="17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857" name="Picture 4169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2092325" y="1466850"/>
            <a:ext cx="20638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58" name="Freeform 4170"/>
          <p:cNvSpPr>
            <a:spLocks/>
          </p:cNvSpPr>
          <p:nvPr/>
        </p:nvSpPr>
        <p:spPr bwMode="auto">
          <a:xfrm>
            <a:off x="2097088" y="1473200"/>
            <a:ext cx="12700" cy="11113"/>
          </a:xfrm>
          <a:custGeom>
            <a:avLst/>
            <a:gdLst>
              <a:gd name="T0" fmla="*/ 0 w 17"/>
              <a:gd name="T1" fmla="*/ 5557 h 16"/>
              <a:gd name="T2" fmla="*/ 0 w 17"/>
              <a:gd name="T3" fmla="*/ 4862 h 16"/>
              <a:gd name="T4" fmla="*/ 1494 w 17"/>
              <a:gd name="T5" fmla="*/ 2778 h 16"/>
              <a:gd name="T6" fmla="*/ 2241 w 17"/>
              <a:gd name="T7" fmla="*/ 2084 h 16"/>
              <a:gd name="T8" fmla="*/ 3735 w 17"/>
              <a:gd name="T9" fmla="*/ 0 h 16"/>
              <a:gd name="T10" fmla="*/ 6724 w 17"/>
              <a:gd name="T11" fmla="*/ 0 h 16"/>
              <a:gd name="T12" fmla="*/ 8965 w 17"/>
              <a:gd name="T13" fmla="*/ 0 h 16"/>
              <a:gd name="T14" fmla="*/ 10459 w 17"/>
              <a:gd name="T15" fmla="*/ 2084 h 16"/>
              <a:gd name="T16" fmla="*/ 12700 w 17"/>
              <a:gd name="T17" fmla="*/ 2778 h 16"/>
              <a:gd name="T18" fmla="*/ 12700 w 17"/>
              <a:gd name="T19" fmla="*/ 4862 h 16"/>
              <a:gd name="T20" fmla="*/ 12700 w 17"/>
              <a:gd name="T21" fmla="*/ 5557 h 16"/>
              <a:gd name="T22" fmla="*/ 12700 w 17"/>
              <a:gd name="T23" fmla="*/ 5557 h 16"/>
              <a:gd name="T24" fmla="*/ 12700 w 17"/>
              <a:gd name="T25" fmla="*/ 6251 h 16"/>
              <a:gd name="T26" fmla="*/ 12700 w 17"/>
              <a:gd name="T27" fmla="*/ 7640 h 16"/>
              <a:gd name="T28" fmla="*/ 10459 w 17"/>
              <a:gd name="T29" fmla="*/ 9029 h 16"/>
              <a:gd name="T30" fmla="*/ 8965 w 17"/>
              <a:gd name="T31" fmla="*/ 11113 h 16"/>
              <a:gd name="T32" fmla="*/ 7471 w 17"/>
              <a:gd name="T33" fmla="*/ 11113 h 16"/>
              <a:gd name="T34" fmla="*/ 6724 w 17"/>
              <a:gd name="T35" fmla="*/ 11113 h 16"/>
              <a:gd name="T36" fmla="*/ 5976 w 17"/>
              <a:gd name="T37" fmla="*/ 11113 h 16"/>
              <a:gd name="T38" fmla="*/ 3735 w 17"/>
              <a:gd name="T39" fmla="*/ 11113 h 16"/>
              <a:gd name="T40" fmla="*/ 2241 w 17"/>
              <a:gd name="T41" fmla="*/ 9029 h 16"/>
              <a:gd name="T42" fmla="*/ 1494 w 17"/>
              <a:gd name="T43" fmla="*/ 7640 h 16"/>
              <a:gd name="T44" fmla="*/ 0 w 17"/>
              <a:gd name="T45" fmla="*/ 6251 h 16"/>
              <a:gd name="T46" fmla="*/ 0 w 17"/>
              <a:gd name="T47" fmla="*/ 5557 h 1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"/>
              <a:gd name="T73" fmla="*/ 0 h 16"/>
              <a:gd name="T74" fmla="*/ 17 w 17"/>
              <a:gd name="T75" fmla="*/ 16 h 1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" h="16">
                <a:moveTo>
                  <a:pt x="0" y="8"/>
                </a:move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5" y="0"/>
                </a:lnTo>
                <a:lnTo>
                  <a:pt x="9" y="0"/>
                </a:lnTo>
                <a:lnTo>
                  <a:pt x="12" y="0"/>
                </a:lnTo>
                <a:lnTo>
                  <a:pt x="14" y="3"/>
                </a:lnTo>
                <a:lnTo>
                  <a:pt x="17" y="4"/>
                </a:lnTo>
                <a:lnTo>
                  <a:pt x="17" y="7"/>
                </a:lnTo>
                <a:lnTo>
                  <a:pt x="17" y="8"/>
                </a:lnTo>
                <a:lnTo>
                  <a:pt x="17" y="9"/>
                </a:lnTo>
                <a:lnTo>
                  <a:pt x="17" y="11"/>
                </a:lnTo>
                <a:lnTo>
                  <a:pt x="14" y="13"/>
                </a:lnTo>
                <a:lnTo>
                  <a:pt x="12" y="16"/>
                </a:lnTo>
                <a:lnTo>
                  <a:pt x="10" y="16"/>
                </a:lnTo>
                <a:lnTo>
                  <a:pt x="9" y="16"/>
                </a:lnTo>
                <a:lnTo>
                  <a:pt x="8" y="16"/>
                </a:lnTo>
                <a:lnTo>
                  <a:pt x="5" y="16"/>
                </a:lnTo>
                <a:lnTo>
                  <a:pt x="3" y="13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859" name="Picture 4171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2095500" y="1471613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860" name="Picture 4172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2095500" y="1471613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61" name="Freeform 4173"/>
          <p:cNvSpPr>
            <a:spLocks/>
          </p:cNvSpPr>
          <p:nvPr/>
        </p:nvSpPr>
        <p:spPr bwMode="auto">
          <a:xfrm>
            <a:off x="2100263" y="1476375"/>
            <a:ext cx="4762" cy="4763"/>
          </a:xfrm>
          <a:custGeom>
            <a:avLst/>
            <a:gdLst>
              <a:gd name="T0" fmla="*/ 0 w 5"/>
              <a:gd name="T1" fmla="*/ 2722 h 7"/>
              <a:gd name="T2" fmla="*/ 0 w 5"/>
              <a:gd name="T3" fmla="*/ 2041 h 7"/>
              <a:gd name="T4" fmla="*/ 1905 w 5"/>
              <a:gd name="T5" fmla="*/ 1361 h 7"/>
              <a:gd name="T6" fmla="*/ 1905 w 5"/>
              <a:gd name="T7" fmla="*/ 1361 h 7"/>
              <a:gd name="T8" fmla="*/ 2857 w 5"/>
              <a:gd name="T9" fmla="*/ 0 h 7"/>
              <a:gd name="T10" fmla="*/ 3810 w 5"/>
              <a:gd name="T11" fmla="*/ 1361 h 7"/>
              <a:gd name="T12" fmla="*/ 4762 w 5"/>
              <a:gd name="T13" fmla="*/ 1361 h 7"/>
              <a:gd name="T14" fmla="*/ 4762 w 5"/>
              <a:gd name="T15" fmla="*/ 2041 h 7"/>
              <a:gd name="T16" fmla="*/ 4762 w 5"/>
              <a:gd name="T17" fmla="*/ 2722 h 7"/>
              <a:gd name="T18" fmla="*/ 4762 w 5"/>
              <a:gd name="T19" fmla="*/ 2722 h 7"/>
              <a:gd name="T20" fmla="*/ 4762 w 5"/>
              <a:gd name="T21" fmla="*/ 2722 h 7"/>
              <a:gd name="T22" fmla="*/ 4762 w 5"/>
              <a:gd name="T23" fmla="*/ 3402 h 7"/>
              <a:gd name="T24" fmla="*/ 3810 w 5"/>
              <a:gd name="T25" fmla="*/ 3402 h 7"/>
              <a:gd name="T26" fmla="*/ 2857 w 5"/>
              <a:gd name="T27" fmla="*/ 4763 h 7"/>
              <a:gd name="T28" fmla="*/ 1905 w 5"/>
              <a:gd name="T29" fmla="*/ 3402 h 7"/>
              <a:gd name="T30" fmla="*/ 1905 w 5"/>
              <a:gd name="T31" fmla="*/ 3402 h 7"/>
              <a:gd name="T32" fmla="*/ 0 w 5"/>
              <a:gd name="T33" fmla="*/ 2722 h 7"/>
              <a:gd name="T34" fmla="*/ 0 w 5"/>
              <a:gd name="T35" fmla="*/ 2722 h 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7"/>
              <a:gd name="T56" fmla="*/ 5 w 5"/>
              <a:gd name="T57" fmla="*/ 7 h 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7">
                <a:moveTo>
                  <a:pt x="0" y="4"/>
                </a:move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4" y="5"/>
                </a:lnTo>
                <a:lnTo>
                  <a:pt x="3" y="7"/>
                </a:lnTo>
                <a:lnTo>
                  <a:pt x="2" y="5"/>
                </a:lnTo>
                <a:lnTo>
                  <a:pt x="0" y="4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2" name="Freeform 4174"/>
          <p:cNvSpPr>
            <a:spLocks/>
          </p:cNvSpPr>
          <p:nvPr/>
        </p:nvSpPr>
        <p:spPr bwMode="auto">
          <a:xfrm>
            <a:off x="2100263" y="1476375"/>
            <a:ext cx="4762" cy="4763"/>
          </a:xfrm>
          <a:custGeom>
            <a:avLst/>
            <a:gdLst>
              <a:gd name="T0" fmla="*/ 0 w 5"/>
              <a:gd name="T1" fmla="*/ 2722 h 7"/>
              <a:gd name="T2" fmla="*/ 0 w 5"/>
              <a:gd name="T3" fmla="*/ 2041 h 7"/>
              <a:gd name="T4" fmla="*/ 1905 w 5"/>
              <a:gd name="T5" fmla="*/ 1361 h 7"/>
              <a:gd name="T6" fmla="*/ 1905 w 5"/>
              <a:gd name="T7" fmla="*/ 1361 h 7"/>
              <a:gd name="T8" fmla="*/ 2857 w 5"/>
              <a:gd name="T9" fmla="*/ 0 h 7"/>
              <a:gd name="T10" fmla="*/ 3810 w 5"/>
              <a:gd name="T11" fmla="*/ 1361 h 7"/>
              <a:gd name="T12" fmla="*/ 4762 w 5"/>
              <a:gd name="T13" fmla="*/ 1361 h 7"/>
              <a:gd name="T14" fmla="*/ 4762 w 5"/>
              <a:gd name="T15" fmla="*/ 2041 h 7"/>
              <a:gd name="T16" fmla="*/ 4762 w 5"/>
              <a:gd name="T17" fmla="*/ 2722 h 7"/>
              <a:gd name="T18" fmla="*/ 4762 w 5"/>
              <a:gd name="T19" fmla="*/ 2722 h 7"/>
              <a:gd name="T20" fmla="*/ 4762 w 5"/>
              <a:gd name="T21" fmla="*/ 2722 h 7"/>
              <a:gd name="T22" fmla="*/ 4762 w 5"/>
              <a:gd name="T23" fmla="*/ 3402 h 7"/>
              <a:gd name="T24" fmla="*/ 3810 w 5"/>
              <a:gd name="T25" fmla="*/ 3402 h 7"/>
              <a:gd name="T26" fmla="*/ 2857 w 5"/>
              <a:gd name="T27" fmla="*/ 4763 h 7"/>
              <a:gd name="T28" fmla="*/ 1905 w 5"/>
              <a:gd name="T29" fmla="*/ 3402 h 7"/>
              <a:gd name="T30" fmla="*/ 1905 w 5"/>
              <a:gd name="T31" fmla="*/ 3402 h 7"/>
              <a:gd name="T32" fmla="*/ 0 w 5"/>
              <a:gd name="T33" fmla="*/ 2722 h 7"/>
              <a:gd name="T34" fmla="*/ 0 w 5"/>
              <a:gd name="T35" fmla="*/ 2722 h 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7"/>
              <a:gd name="T56" fmla="*/ 5 w 5"/>
              <a:gd name="T57" fmla="*/ 7 h 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7">
                <a:moveTo>
                  <a:pt x="0" y="4"/>
                </a:move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4" y="5"/>
                </a:lnTo>
                <a:lnTo>
                  <a:pt x="3" y="7"/>
                </a:lnTo>
                <a:lnTo>
                  <a:pt x="2" y="5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3" name="Freeform 4175"/>
          <p:cNvSpPr>
            <a:spLocks/>
          </p:cNvSpPr>
          <p:nvPr/>
        </p:nvSpPr>
        <p:spPr bwMode="auto">
          <a:xfrm>
            <a:off x="1871663" y="1079500"/>
            <a:ext cx="330200" cy="458788"/>
          </a:xfrm>
          <a:custGeom>
            <a:avLst/>
            <a:gdLst>
              <a:gd name="T0" fmla="*/ 12670 w 417"/>
              <a:gd name="T1" fmla="*/ 458788 h 577"/>
              <a:gd name="T2" fmla="*/ 12670 w 417"/>
              <a:gd name="T3" fmla="*/ 445271 h 577"/>
              <a:gd name="T4" fmla="*/ 0 w 417"/>
              <a:gd name="T5" fmla="*/ 445271 h 577"/>
              <a:gd name="T6" fmla="*/ 0 w 417"/>
              <a:gd name="T7" fmla="*/ 50093 h 577"/>
              <a:gd name="T8" fmla="*/ 50678 w 417"/>
              <a:gd name="T9" fmla="*/ 0 h 577"/>
              <a:gd name="T10" fmla="*/ 330200 w 417"/>
              <a:gd name="T11" fmla="*/ 0 h 577"/>
              <a:gd name="T12" fmla="*/ 330200 w 417"/>
              <a:gd name="T13" fmla="*/ 394383 h 577"/>
              <a:gd name="T14" fmla="*/ 323073 w 417"/>
              <a:gd name="T15" fmla="*/ 401539 h 577"/>
              <a:gd name="T16" fmla="*/ 323073 w 417"/>
              <a:gd name="T17" fmla="*/ 407105 h 577"/>
              <a:gd name="T18" fmla="*/ 273187 w 417"/>
              <a:gd name="T19" fmla="*/ 458788 h 577"/>
              <a:gd name="T20" fmla="*/ 12670 w 417"/>
              <a:gd name="T21" fmla="*/ 458788 h 5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7"/>
              <a:gd name="T34" fmla="*/ 0 h 577"/>
              <a:gd name="T35" fmla="*/ 417 w 417"/>
              <a:gd name="T36" fmla="*/ 577 h 5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7" h="577">
                <a:moveTo>
                  <a:pt x="16" y="577"/>
                </a:moveTo>
                <a:lnTo>
                  <a:pt x="16" y="560"/>
                </a:lnTo>
                <a:lnTo>
                  <a:pt x="0" y="560"/>
                </a:lnTo>
                <a:lnTo>
                  <a:pt x="0" y="63"/>
                </a:lnTo>
                <a:lnTo>
                  <a:pt x="64" y="0"/>
                </a:lnTo>
                <a:lnTo>
                  <a:pt x="417" y="0"/>
                </a:lnTo>
                <a:lnTo>
                  <a:pt x="417" y="496"/>
                </a:lnTo>
                <a:lnTo>
                  <a:pt x="408" y="505"/>
                </a:lnTo>
                <a:lnTo>
                  <a:pt x="408" y="512"/>
                </a:lnTo>
                <a:lnTo>
                  <a:pt x="345" y="577"/>
                </a:lnTo>
                <a:lnTo>
                  <a:pt x="16" y="57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4" name="Rectangle 4176"/>
          <p:cNvSpPr>
            <a:spLocks noChangeArrowheads="1"/>
          </p:cNvSpPr>
          <p:nvPr/>
        </p:nvSpPr>
        <p:spPr bwMode="auto">
          <a:xfrm>
            <a:off x="1835150" y="1666875"/>
            <a:ext cx="163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T2</a:t>
            </a:r>
          </a:p>
        </p:txBody>
      </p:sp>
      <p:sp>
        <p:nvSpPr>
          <p:cNvPr id="39865" name="Freeform 4177"/>
          <p:cNvSpPr>
            <a:spLocks noEditPoints="1"/>
          </p:cNvSpPr>
          <p:nvPr/>
        </p:nvSpPr>
        <p:spPr bwMode="auto">
          <a:xfrm>
            <a:off x="3430588" y="903288"/>
            <a:ext cx="311150" cy="65087"/>
          </a:xfrm>
          <a:custGeom>
            <a:avLst/>
            <a:gdLst>
              <a:gd name="T0" fmla="*/ 0 w 393"/>
              <a:gd name="T1" fmla="*/ 65087 h 80"/>
              <a:gd name="T2" fmla="*/ 259688 w 393"/>
              <a:gd name="T3" fmla="*/ 65087 h 80"/>
              <a:gd name="T4" fmla="*/ 259688 w 393"/>
              <a:gd name="T5" fmla="*/ 52070 h 80"/>
              <a:gd name="T6" fmla="*/ 0 w 393"/>
              <a:gd name="T7" fmla="*/ 52070 h 80"/>
              <a:gd name="T8" fmla="*/ 0 w 393"/>
              <a:gd name="T9" fmla="*/ 65087 h 80"/>
              <a:gd name="T10" fmla="*/ 259688 w 393"/>
              <a:gd name="T11" fmla="*/ 65087 h 80"/>
              <a:gd name="T12" fmla="*/ 311150 w 393"/>
              <a:gd name="T13" fmla="*/ 13017 h 80"/>
              <a:gd name="T14" fmla="*/ 311150 w 393"/>
              <a:gd name="T15" fmla="*/ 0 h 80"/>
              <a:gd name="T16" fmla="*/ 259688 w 393"/>
              <a:gd name="T17" fmla="*/ 52070 h 80"/>
              <a:gd name="T18" fmla="*/ 259688 w 393"/>
              <a:gd name="T19" fmla="*/ 65087 h 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80"/>
              <a:gd name="T32" fmla="*/ 393 w 393"/>
              <a:gd name="T33" fmla="*/ 80 h 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80">
                <a:moveTo>
                  <a:pt x="0" y="80"/>
                </a:moveTo>
                <a:lnTo>
                  <a:pt x="328" y="80"/>
                </a:lnTo>
                <a:lnTo>
                  <a:pt x="328" y="64"/>
                </a:lnTo>
                <a:lnTo>
                  <a:pt x="0" y="64"/>
                </a:lnTo>
                <a:lnTo>
                  <a:pt x="0" y="80"/>
                </a:lnTo>
                <a:close/>
                <a:moveTo>
                  <a:pt x="328" y="80"/>
                </a:moveTo>
                <a:lnTo>
                  <a:pt x="393" y="16"/>
                </a:lnTo>
                <a:lnTo>
                  <a:pt x="393" y="0"/>
                </a:lnTo>
                <a:lnTo>
                  <a:pt x="328" y="64"/>
                </a:lnTo>
                <a:lnTo>
                  <a:pt x="328" y="8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6" name="Freeform 4178"/>
          <p:cNvSpPr>
            <a:spLocks/>
          </p:cNvSpPr>
          <p:nvPr/>
        </p:nvSpPr>
        <p:spPr bwMode="auto">
          <a:xfrm>
            <a:off x="3697288" y="509588"/>
            <a:ext cx="50800" cy="444500"/>
          </a:xfrm>
          <a:custGeom>
            <a:avLst/>
            <a:gdLst>
              <a:gd name="T0" fmla="*/ 0 w 64"/>
              <a:gd name="T1" fmla="*/ 444500 h 561"/>
              <a:gd name="T2" fmla="*/ 50800 w 64"/>
              <a:gd name="T3" fmla="*/ 393790 h 561"/>
              <a:gd name="T4" fmla="*/ 50800 w 64"/>
              <a:gd name="T5" fmla="*/ 0 h 561"/>
              <a:gd name="T6" fmla="*/ 0 w 64"/>
              <a:gd name="T7" fmla="*/ 50709 h 561"/>
              <a:gd name="T8" fmla="*/ 0 w 64"/>
              <a:gd name="T9" fmla="*/ 44450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1"/>
              <a:gd name="T17" fmla="*/ 64 w 64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1">
                <a:moveTo>
                  <a:pt x="0" y="561"/>
                </a:moveTo>
                <a:lnTo>
                  <a:pt x="64" y="497"/>
                </a:lnTo>
                <a:lnTo>
                  <a:pt x="64" y="0"/>
                </a:lnTo>
                <a:lnTo>
                  <a:pt x="0" y="64"/>
                </a:lnTo>
                <a:lnTo>
                  <a:pt x="0" y="561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7" name="Freeform 4179"/>
          <p:cNvSpPr>
            <a:spLocks/>
          </p:cNvSpPr>
          <p:nvPr/>
        </p:nvSpPr>
        <p:spPr bwMode="auto">
          <a:xfrm>
            <a:off x="3417888" y="509588"/>
            <a:ext cx="330200" cy="50800"/>
          </a:xfrm>
          <a:custGeom>
            <a:avLst/>
            <a:gdLst>
              <a:gd name="T0" fmla="*/ 0 w 416"/>
              <a:gd name="T1" fmla="*/ 50800 h 64"/>
              <a:gd name="T2" fmla="*/ 50800 w 416"/>
              <a:gd name="T3" fmla="*/ 0 h 64"/>
              <a:gd name="T4" fmla="*/ 330200 w 416"/>
              <a:gd name="T5" fmla="*/ 0 h 64"/>
              <a:gd name="T6" fmla="*/ 279400 w 416"/>
              <a:gd name="T7" fmla="*/ 50800 h 64"/>
              <a:gd name="T8" fmla="*/ 0 w 416"/>
              <a:gd name="T9" fmla="*/ 5080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64"/>
              <a:gd name="T17" fmla="*/ 416 w 41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64">
                <a:moveTo>
                  <a:pt x="0" y="64"/>
                </a:moveTo>
                <a:lnTo>
                  <a:pt x="64" y="0"/>
                </a:lnTo>
                <a:lnTo>
                  <a:pt x="416" y="0"/>
                </a:lnTo>
                <a:lnTo>
                  <a:pt x="352" y="64"/>
                </a:lnTo>
                <a:lnTo>
                  <a:pt x="0" y="6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8" name="Rectangle 4180"/>
          <p:cNvSpPr>
            <a:spLocks noChangeArrowheads="1"/>
          </p:cNvSpPr>
          <p:nvPr/>
        </p:nvSpPr>
        <p:spPr bwMode="auto">
          <a:xfrm>
            <a:off x="3417888" y="560388"/>
            <a:ext cx="279400" cy="393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69" name="Rectangle 4181"/>
          <p:cNvSpPr>
            <a:spLocks noChangeArrowheads="1"/>
          </p:cNvSpPr>
          <p:nvPr/>
        </p:nvSpPr>
        <p:spPr bwMode="auto">
          <a:xfrm>
            <a:off x="3417888" y="560388"/>
            <a:ext cx="279400" cy="3937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0" name="Rectangle 4182"/>
          <p:cNvSpPr>
            <a:spLocks noChangeArrowheads="1"/>
          </p:cNvSpPr>
          <p:nvPr/>
        </p:nvSpPr>
        <p:spPr bwMode="auto">
          <a:xfrm>
            <a:off x="3440113" y="677863"/>
            <a:ext cx="234950" cy="1587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1" name="Rectangle 4183"/>
          <p:cNvSpPr>
            <a:spLocks noChangeArrowheads="1"/>
          </p:cNvSpPr>
          <p:nvPr/>
        </p:nvSpPr>
        <p:spPr bwMode="auto">
          <a:xfrm>
            <a:off x="3440113" y="677863"/>
            <a:ext cx="234950" cy="12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2" name="Rectangle 4184"/>
          <p:cNvSpPr>
            <a:spLocks noChangeArrowheads="1"/>
          </p:cNvSpPr>
          <p:nvPr/>
        </p:nvSpPr>
        <p:spPr bwMode="auto">
          <a:xfrm>
            <a:off x="3440113" y="690563"/>
            <a:ext cx="234950" cy="11112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3" name="Rectangle 4185"/>
          <p:cNvSpPr>
            <a:spLocks noChangeArrowheads="1"/>
          </p:cNvSpPr>
          <p:nvPr/>
        </p:nvSpPr>
        <p:spPr bwMode="auto">
          <a:xfrm>
            <a:off x="3440113" y="701675"/>
            <a:ext cx="234950" cy="1270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4" name="Rectangle 4186"/>
          <p:cNvSpPr>
            <a:spLocks noChangeArrowheads="1"/>
          </p:cNvSpPr>
          <p:nvPr/>
        </p:nvSpPr>
        <p:spPr bwMode="auto">
          <a:xfrm>
            <a:off x="3440113" y="714375"/>
            <a:ext cx="234950" cy="14288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5" name="Rectangle 4187"/>
          <p:cNvSpPr>
            <a:spLocks noChangeArrowheads="1"/>
          </p:cNvSpPr>
          <p:nvPr/>
        </p:nvSpPr>
        <p:spPr bwMode="auto">
          <a:xfrm>
            <a:off x="3440113" y="728663"/>
            <a:ext cx="234950" cy="11112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6" name="Rectangle 4188"/>
          <p:cNvSpPr>
            <a:spLocks noChangeArrowheads="1"/>
          </p:cNvSpPr>
          <p:nvPr/>
        </p:nvSpPr>
        <p:spPr bwMode="auto">
          <a:xfrm>
            <a:off x="3440113" y="739775"/>
            <a:ext cx="234950" cy="14288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7" name="Rectangle 4189"/>
          <p:cNvSpPr>
            <a:spLocks noChangeArrowheads="1"/>
          </p:cNvSpPr>
          <p:nvPr/>
        </p:nvSpPr>
        <p:spPr bwMode="auto">
          <a:xfrm>
            <a:off x="3440113" y="754063"/>
            <a:ext cx="234950" cy="15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8" name="Rectangle 4190"/>
          <p:cNvSpPr>
            <a:spLocks noChangeArrowheads="1"/>
          </p:cNvSpPr>
          <p:nvPr/>
        </p:nvSpPr>
        <p:spPr bwMode="auto">
          <a:xfrm>
            <a:off x="3440113" y="769938"/>
            <a:ext cx="234950" cy="11112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79" name="Rectangle 4191"/>
          <p:cNvSpPr>
            <a:spLocks noChangeArrowheads="1"/>
          </p:cNvSpPr>
          <p:nvPr/>
        </p:nvSpPr>
        <p:spPr bwMode="auto">
          <a:xfrm>
            <a:off x="3440113" y="781050"/>
            <a:ext cx="234950" cy="12700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0" name="Rectangle 4192"/>
          <p:cNvSpPr>
            <a:spLocks noChangeArrowheads="1"/>
          </p:cNvSpPr>
          <p:nvPr/>
        </p:nvSpPr>
        <p:spPr bwMode="auto">
          <a:xfrm>
            <a:off x="3440113" y="793750"/>
            <a:ext cx="234950" cy="1587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1" name="Rectangle 4193"/>
          <p:cNvSpPr>
            <a:spLocks noChangeArrowheads="1"/>
          </p:cNvSpPr>
          <p:nvPr/>
        </p:nvSpPr>
        <p:spPr bwMode="auto">
          <a:xfrm>
            <a:off x="3440113" y="809625"/>
            <a:ext cx="234950" cy="14288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2" name="Rectangle 4194"/>
          <p:cNvSpPr>
            <a:spLocks noChangeArrowheads="1"/>
          </p:cNvSpPr>
          <p:nvPr/>
        </p:nvSpPr>
        <p:spPr bwMode="auto">
          <a:xfrm>
            <a:off x="3440113" y="823913"/>
            <a:ext cx="234950" cy="11112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3" name="Rectangle 4195"/>
          <p:cNvSpPr>
            <a:spLocks noChangeArrowheads="1"/>
          </p:cNvSpPr>
          <p:nvPr/>
        </p:nvSpPr>
        <p:spPr bwMode="auto">
          <a:xfrm>
            <a:off x="3440113" y="835025"/>
            <a:ext cx="234950" cy="14288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4" name="Rectangle 4196"/>
          <p:cNvSpPr>
            <a:spLocks noChangeArrowheads="1"/>
          </p:cNvSpPr>
          <p:nvPr/>
        </p:nvSpPr>
        <p:spPr bwMode="auto">
          <a:xfrm>
            <a:off x="3440113" y="849313"/>
            <a:ext cx="234950" cy="12700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5" name="Rectangle 4197"/>
          <p:cNvSpPr>
            <a:spLocks noChangeArrowheads="1"/>
          </p:cNvSpPr>
          <p:nvPr/>
        </p:nvSpPr>
        <p:spPr bwMode="auto">
          <a:xfrm>
            <a:off x="3440113" y="862013"/>
            <a:ext cx="234950" cy="1111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6" name="Rectangle 4198"/>
          <p:cNvSpPr>
            <a:spLocks noChangeArrowheads="1"/>
          </p:cNvSpPr>
          <p:nvPr/>
        </p:nvSpPr>
        <p:spPr bwMode="auto">
          <a:xfrm>
            <a:off x="3440113" y="873125"/>
            <a:ext cx="234950" cy="1587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7" name="Rectangle 4199"/>
          <p:cNvSpPr>
            <a:spLocks noChangeArrowheads="1"/>
          </p:cNvSpPr>
          <p:nvPr/>
        </p:nvSpPr>
        <p:spPr bwMode="auto">
          <a:xfrm>
            <a:off x="3440113" y="889000"/>
            <a:ext cx="234950" cy="1428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8" name="Rectangle 4200"/>
          <p:cNvSpPr>
            <a:spLocks noChangeArrowheads="1"/>
          </p:cNvSpPr>
          <p:nvPr/>
        </p:nvSpPr>
        <p:spPr bwMode="auto">
          <a:xfrm>
            <a:off x="3440113" y="903288"/>
            <a:ext cx="234950" cy="11112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89" name="Rectangle 4201"/>
          <p:cNvSpPr>
            <a:spLocks noChangeArrowheads="1"/>
          </p:cNvSpPr>
          <p:nvPr/>
        </p:nvSpPr>
        <p:spPr bwMode="auto">
          <a:xfrm>
            <a:off x="3440113" y="914400"/>
            <a:ext cx="234950" cy="14288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0" name="Rectangle 4202"/>
          <p:cNvSpPr>
            <a:spLocks noChangeArrowheads="1"/>
          </p:cNvSpPr>
          <p:nvPr/>
        </p:nvSpPr>
        <p:spPr bwMode="auto">
          <a:xfrm>
            <a:off x="3440113" y="928688"/>
            <a:ext cx="234950" cy="317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1" name="Rectangle 4203"/>
          <p:cNvSpPr>
            <a:spLocks noChangeArrowheads="1"/>
          </p:cNvSpPr>
          <p:nvPr/>
        </p:nvSpPr>
        <p:spPr bwMode="auto">
          <a:xfrm>
            <a:off x="3440113" y="808038"/>
            <a:ext cx="11112" cy="73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2" name="Rectangle 4204"/>
          <p:cNvSpPr>
            <a:spLocks noChangeArrowheads="1"/>
          </p:cNvSpPr>
          <p:nvPr/>
        </p:nvSpPr>
        <p:spPr bwMode="auto">
          <a:xfrm>
            <a:off x="3451225" y="808038"/>
            <a:ext cx="9525" cy="730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3" name="Rectangle 4205"/>
          <p:cNvSpPr>
            <a:spLocks noChangeArrowheads="1"/>
          </p:cNvSpPr>
          <p:nvPr/>
        </p:nvSpPr>
        <p:spPr bwMode="auto">
          <a:xfrm>
            <a:off x="3460750" y="808038"/>
            <a:ext cx="9525" cy="730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4" name="Rectangle 4206"/>
          <p:cNvSpPr>
            <a:spLocks noChangeArrowheads="1"/>
          </p:cNvSpPr>
          <p:nvPr/>
        </p:nvSpPr>
        <p:spPr bwMode="auto">
          <a:xfrm>
            <a:off x="3470275" y="808038"/>
            <a:ext cx="12700" cy="730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5" name="Rectangle 4207"/>
          <p:cNvSpPr>
            <a:spLocks noChangeArrowheads="1"/>
          </p:cNvSpPr>
          <p:nvPr/>
        </p:nvSpPr>
        <p:spPr bwMode="auto">
          <a:xfrm>
            <a:off x="3482975" y="808038"/>
            <a:ext cx="9525" cy="730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6" name="Rectangle 4208"/>
          <p:cNvSpPr>
            <a:spLocks noChangeArrowheads="1"/>
          </p:cNvSpPr>
          <p:nvPr/>
        </p:nvSpPr>
        <p:spPr bwMode="auto">
          <a:xfrm>
            <a:off x="3492500" y="808038"/>
            <a:ext cx="12700" cy="730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7" name="Rectangle 4209"/>
          <p:cNvSpPr>
            <a:spLocks noChangeArrowheads="1"/>
          </p:cNvSpPr>
          <p:nvPr/>
        </p:nvSpPr>
        <p:spPr bwMode="auto">
          <a:xfrm>
            <a:off x="3505200" y="808038"/>
            <a:ext cx="12700" cy="730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8" name="Rectangle 4210"/>
          <p:cNvSpPr>
            <a:spLocks noChangeArrowheads="1"/>
          </p:cNvSpPr>
          <p:nvPr/>
        </p:nvSpPr>
        <p:spPr bwMode="auto">
          <a:xfrm>
            <a:off x="3517900" y="808038"/>
            <a:ext cx="9525" cy="73025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99" name="Rectangle 4211"/>
          <p:cNvSpPr>
            <a:spLocks noChangeArrowheads="1"/>
          </p:cNvSpPr>
          <p:nvPr/>
        </p:nvSpPr>
        <p:spPr bwMode="auto">
          <a:xfrm>
            <a:off x="3527425" y="808038"/>
            <a:ext cx="11113" cy="73025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0" name="Rectangle 4212"/>
          <p:cNvSpPr>
            <a:spLocks noChangeArrowheads="1"/>
          </p:cNvSpPr>
          <p:nvPr/>
        </p:nvSpPr>
        <p:spPr bwMode="auto">
          <a:xfrm>
            <a:off x="3538538" y="808038"/>
            <a:ext cx="14287" cy="7302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1" name="Rectangle 4213"/>
          <p:cNvSpPr>
            <a:spLocks noChangeArrowheads="1"/>
          </p:cNvSpPr>
          <p:nvPr/>
        </p:nvSpPr>
        <p:spPr bwMode="auto">
          <a:xfrm>
            <a:off x="3552825" y="808038"/>
            <a:ext cx="11113" cy="7302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2" name="Rectangle 4214"/>
          <p:cNvSpPr>
            <a:spLocks noChangeArrowheads="1"/>
          </p:cNvSpPr>
          <p:nvPr/>
        </p:nvSpPr>
        <p:spPr bwMode="auto">
          <a:xfrm>
            <a:off x="3563938" y="808038"/>
            <a:ext cx="9525" cy="730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3" name="Rectangle 4215"/>
          <p:cNvSpPr>
            <a:spLocks noChangeArrowheads="1"/>
          </p:cNvSpPr>
          <p:nvPr/>
        </p:nvSpPr>
        <p:spPr bwMode="auto">
          <a:xfrm>
            <a:off x="3573463" y="808038"/>
            <a:ext cx="12700" cy="7302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4" name="Rectangle 4216"/>
          <p:cNvSpPr>
            <a:spLocks noChangeArrowheads="1"/>
          </p:cNvSpPr>
          <p:nvPr/>
        </p:nvSpPr>
        <p:spPr bwMode="auto">
          <a:xfrm>
            <a:off x="3586163" y="808038"/>
            <a:ext cx="9525" cy="730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5" name="Rectangle 4217"/>
          <p:cNvSpPr>
            <a:spLocks noChangeArrowheads="1"/>
          </p:cNvSpPr>
          <p:nvPr/>
        </p:nvSpPr>
        <p:spPr bwMode="auto">
          <a:xfrm>
            <a:off x="3595688" y="808038"/>
            <a:ext cx="11112" cy="7302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6" name="Rectangle 4218"/>
          <p:cNvSpPr>
            <a:spLocks noChangeArrowheads="1"/>
          </p:cNvSpPr>
          <p:nvPr/>
        </p:nvSpPr>
        <p:spPr bwMode="auto">
          <a:xfrm>
            <a:off x="3606800" y="808038"/>
            <a:ext cx="12700" cy="730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7" name="Rectangle 4219"/>
          <p:cNvSpPr>
            <a:spLocks noChangeArrowheads="1"/>
          </p:cNvSpPr>
          <p:nvPr/>
        </p:nvSpPr>
        <p:spPr bwMode="auto">
          <a:xfrm>
            <a:off x="3619500" y="808038"/>
            <a:ext cx="12700" cy="730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8" name="Rectangle 4220"/>
          <p:cNvSpPr>
            <a:spLocks noChangeArrowheads="1"/>
          </p:cNvSpPr>
          <p:nvPr/>
        </p:nvSpPr>
        <p:spPr bwMode="auto">
          <a:xfrm>
            <a:off x="3632200" y="808038"/>
            <a:ext cx="9525" cy="7302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09" name="Rectangle 4221"/>
          <p:cNvSpPr>
            <a:spLocks noChangeArrowheads="1"/>
          </p:cNvSpPr>
          <p:nvPr/>
        </p:nvSpPr>
        <p:spPr bwMode="auto">
          <a:xfrm>
            <a:off x="3641725" y="808038"/>
            <a:ext cx="11113" cy="7302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0" name="Rectangle 4222"/>
          <p:cNvSpPr>
            <a:spLocks noChangeArrowheads="1"/>
          </p:cNvSpPr>
          <p:nvPr/>
        </p:nvSpPr>
        <p:spPr bwMode="auto">
          <a:xfrm>
            <a:off x="3652838" y="808038"/>
            <a:ext cx="3175" cy="7302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1" name="Rectangle 4223"/>
          <p:cNvSpPr>
            <a:spLocks noChangeArrowheads="1"/>
          </p:cNvSpPr>
          <p:nvPr/>
        </p:nvSpPr>
        <p:spPr bwMode="auto">
          <a:xfrm>
            <a:off x="3440113" y="579438"/>
            <a:ext cx="234950" cy="1587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2" name="Rectangle 4224"/>
          <p:cNvSpPr>
            <a:spLocks noChangeArrowheads="1"/>
          </p:cNvSpPr>
          <p:nvPr/>
        </p:nvSpPr>
        <p:spPr bwMode="auto">
          <a:xfrm>
            <a:off x="3440113" y="579438"/>
            <a:ext cx="234950" cy="1587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3" name="Rectangle 4225"/>
          <p:cNvSpPr>
            <a:spLocks noChangeArrowheads="1"/>
          </p:cNvSpPr>
          <p:nvPr/>
        </p:nvSpPr>
        <p:spPr bwMode="auto">
          <a:xfrm>
            <a:off x="3440113" y="581025"/>
            <a:ext cx="234950" cy="1588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4" name="Rectangle 4226"/>
          <p:cNvSpPr>
            <a:spLocks noChangeArrowheads="1"/>
          </p:cNvSpPr>
          <p:nvPr/>
        </p:nvSpPr>
        <p:spPr bwMode="auto">
          <a:xfrm>
            <a:off x="3440113" y="582613"/>
            <a:ext cx="234950" cy="1587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5" name="Rectangle 4227"/>
          <p:cNvSpPr>
            <a:spLocks noChangeArrowheads="1"/>
          </p:cNvSpPr>
          <p:nvPr/>
        </p:nvSpPr>
        <p:spPr bwMode="auto">
          <a:xfrm>
            <a:off x="3440113" y="582613"/>
            <a:ext cx="234950" cy="1587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6" name="Rectangle 4228"/>
          <p:cNvSpPr>
            <a:spLocks noChangeArrowheads="1"/>
          </p:cNvSpPr>
          <p:nvPr/>
        </p:nvSpPr>
        <p:spPr bwMode="auto">
          <a:xfrm>
            <a:off x="3440113" y="584200"/>
            <a:ext cx="234950" cy="1588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7" name="Rectangle 4229"/>
          <p:cNvSpPr>
            <a:spLocks noChangeArrowheads="1"/>
          </p:cNvSpPr>
          <p:nvPr/>
        </p:nvSpPr>
        <p:spPr bwMode="auto">
          <a:xfrm>
            <a:off x="3440113" y="585788"/>
            <a:ext cx="234950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8" name="Rectangle 4230"/>
          <p:cNvSpPr>
            <a:spLocks noChangeArrowheads="1"/>
          </p:cNvSpPr>
          <p:nvPr/>
        </p:nvSpPr>
        <p:spPr bwMode="auto">
          <a:xfrm>
            <a:off x="3440113" y="585788"/>
            <a:ext cx="234950" cy="1587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19" name="Rectangle 4231"/>
          <p:cNvSpPr>
            <a:spLocks noChangeArrowheads="1"/>
          </p:cNvSpPr>
          <p:nvPr/>
        </p:nvSpPr>
        <p:spPr bwMode="auto">
          <a:xfrm>
            <a:off x="3440113" y="587375"/>
            <a:ext cx="234950" cy="1588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0" name="Rectangle 4232"/>
          <p:cNvSpPr>
            <a:spLocks noChangeArrowheads="1"/>
          </p:cNvSpPr>
          <p:nvPr/>
        </p:nvSpPr>
        <p:spPr bwMode="auto">
          <a:xfrm>
            <a:off x="3440113" y="587375"/>
            <a:ext cx="234950" cy="1588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1" name="Rectangle 4233"/>
          <p:cNvSpPr>
            <a:spLocks noChangeArrowheads="1"/>
          </p:cNvSpPr>
          <p:nvPr/>
        </p:nvSpPr>
        <p:spPr bwMode="auto">
          <a:xfrm>
            <a:off x="3440113" y="579438"/>
            <a:ext cx="234950" cy="95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2" name="Rectangle 4234"/>
          <p:cNvSpPr>
            <a:spLocks noChangeArrowheads="1"/>
          </p:cNvSpPr>
          <p:nvPr/>
        </p:nvSpPr>
        <p:spPr bwMode="auto">
          <a:xfrm>
            <a:off x="3440113" y="588963"/>
            <a:ext cx="3175" cy="34925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3" name="Rectangle 4235"/>
          <p:cNvSpPr>
            <a:spLocks noChangeArrowheads="1"/>
          </p:cNvSpPr>
          <p:nvPr/>
        </p:nvSpPr>
        <p:spPr bwMode="auto">
          <a:xfrm>
            <a:off x="3443288" y="588963"/>
            <a:ext cx="3175" cy="34925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4" name="Rectangle 4236"/>
          <p:cNvSpPr>
            <a:spLocks noChangeArrowheads="1"/>
          </p:cNvSpPr>
          <p:nvPr/>
        </p:nvSpPr>
        <p:spPr bwMode="auto">
          <a:xfrm>
            <a:off x="3446463" y="588963"/>
            <a:ext cx="3175" cy="349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5" name="Rectangle 4237"/>
          <p:cNvSpPr>
            <a:spLocks noChangeArrowheads="1"/>
          </p:cNvSpPr>
          <p:nvPr/>
        </p:nvSpPr>
        <p:spPr bwMode="auto">
          <a:xfrm>
            <a:off x="3449638" y="588963"/>
            <a:ext cx="1587" cy="34925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6" name="Rectangle 4238"/>
          <p:cNvSpPr>
            <a:spLocks noChangeArrowheads="1"/>
          </p:cNvSpPr>
          <p:nvPr/>
        </p:nvSpPr>
        <p:spPr bwMode="auto">
          <a:xfrm>
            <a:off x="3451225" y="588963"/>
            <a:ext cx="3175" cy="34925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7" name="Rectangle 4239"/>
          <p:cNvSpPr>
            <a:spLocks noChangeArrowheads="1"/>
          </p:cNvSpPr>
          <p:nvPr/>
        </p:nvSpPr>
        <p:spPr bwMode="auto">
          <a:xfrm>
            <a:off x="3454400" y="588963"/>
            <a:ext cx="3175" cy="34925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8" name="Rectangle 4240"/>
          <p:cNvSpPr>
            <a:spLocks noChangeArrowheads="1"/>
          </p:cNvSpPr>
          <p:nvPr/>
        </p:nvSpPr>
        <p:spPr bwMode="auto">
          <a:xfrm>
            <a:off x="3457575" y="588963"/>
            <a:ext cx="3175" cy="349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29" name="Rectangle 4241"/>
          <p:cNvSpPr>
            <a:spLocks noChangeArrowheads="1"/>
          </p:cNvSpPr>
          <p:nvPr/>
        </p:nvSpPr>
        <p:spPr bwMode="auto">
          <a:xfrm>
            <a:off x="3460750" y="588963"/>
            <a:ext cx="3175" cy="34925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0" name="Rectangle 4242"/>
          <p:cNvSpPr>
            <a:spLocks noChangeArrowheads="1"/>
          </p:cNvSpPr>
          <p:nvPr/>
        </p:nvSpPr>
        <p:spPr bwMode="auto">
          <a:xfrm>
            <a:off x="3463925" y="588963"/>
            <a:ext cx="3175" cy="3492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1" name="Rectangle 4243"/>
          <p:cNvSpPr>
            <a:spLocks noChangeArrowheads="1"/>
          </p:cNvSpPr>
          <p:nvPr/>
        </p:nvSpPr>
        <p:spPr bwMode="auto">
          <a:xfrm>
            <a:off x="3467100" y="588963"/>
            <a:ext cx="3175" cy="34925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2" name="Rectangle 4244"/>
          <p:cNvSpPr>
            <a:spLocks noChangeArrowheads="1"/>
          </p:cNvSpPr>
          <p:nvPr/>
        </p:nvSpPr>
        <p:spPr bwMode="auto">
          <a:xfrm>
            <a:off x="3470275" y="588963"/>
            <a:ext cx="3175" cy="34925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3" name="Rectangle 4245"/>
          <p:cNvSpPr>
            <a:spLocks noChangeArrowheads="1"/>
          </p:cNvSpPr>
          <p:nvPr/>
        </p:nvSpPr>
        <p:spPr bwMode="auto">
          <a:xfrm>
            <a:off x="3473450" y="588963"/>
            <a:ext cx="3175" cy="34925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4" name="Rectangle 4246"/>
          <p:cNvSpPr>
            <a:spLocks noChangeArrowheads="1"/>
          </p:cNvSpPr>
          <p:nvPr/>
        </p:nvSpPr>
        <p:spPr bwMode="auto">
          <a:xfrm>
            <a:off x="3476625" y="588963"/>
            <a:ext cx="1588" cy="349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5" name="Rectangle 4247"/>
          <p:cNvSpPr>
            <a:spLocks noChangeArrowheads="1"/>
          </p:cNvSpPr>
          <p:nvPr/>
        </p:nvSpPr>
        <p:spPr bwMode="auto">
          <a:xfrm>
            <a:off x="3478213" y="588963"/>
            <a:ext cx="3175" cy="34925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6" name="Rectangle 4248"/>
          <p:cNvSpPr>
            <a:spLocks noChangeArrowheads="1"/>
          </p:cNvSpPr>
          <p:nvPr/>
        </p:nvSpPr>
        <p:spPr bwMode="auto">
          <a:xfrm>
            <a:off x="3481388" y="588963"/>
            <a:ext cx="3175" cy="3492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7" name="Rectangle 4249"/>
          <p:cNvSpPr>
            <a:spLocks noChangeArrowheads="1"/>
          </p:cNvSpPr>
          <p:nvPr/>
        </p:nvSpPr>
        <p:spPr bwMode="auto">
          <a:xfrm>
            <a:off x="3484563" y="588963"/>
            <a:ext cx="4762" cy="34925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8" name="Rectangle 4250"/>
          <p:cNvSpPr>
            <a:spLocks noChangeArrowheads="1"/>
          </p:cNvSpPr>
          <p:nvPr/>
        </p:nvSpPr>
        <p:spPr bwMode="auto">
          <a:xfrm>
            <a:off x="3489325" y="588963"/>
            <a:ext cx="3175" cy="34925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4251"/>
          <p:cNvSpPr>
            <a:spLocks noChangeArrowheads="1"/>
          </p:cNvSpPr>
          <p:nvPr/>
        </p:nvSpPr>
        <p:spPr bwMode="auto">
          <a:xfrm>
            <a:off x="3492500" y="588963"/>
            <a:ext cx="3175" cy="34925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4252"/>
          <p:cNvSpPr>
            <a:spLocks noChangeArrowheads="1"/>
          </p:cNvSpPr>
          <p:nvPr/>
        </p:nvSpPr>
        <p:spPr bwMode="auto">
          <a:xfrm>
            <a:off x="3495675" y="588963"/>
            <a:ext cx="1588" cy="34925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Rectangle 4253"/>
          <p:cNvSpPr>
            <a:spLocks noChangeArrowheads="1"/>
          </p:cNvSpPr>
          <p:nvPr/>
        </p:nvSpPr>
        <p:spPr bwMode="auto">
          <a:xfrm>
            <a:off x="3497263" y="588963"/>
            <a:ext cx="3175" cy="34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Rectangle 4254"/>
          <p:cNvSpPr>
            <a:spLocks noChangeArrowheads="1"/>
          </p:cNvSpPr>
          <p:nvPr/>
        </p:nvSpPr>
        <p:spPr bwMode="auto">
          <a:xfrm>
            <a:off x="3500438" y="588963"/>
            <a:ext cx="3175" cy="349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Rectangle 4255"/>
          <p:cNvSpPr>
            <a:spLocks noChangeArrowheads="1"/>
          </p:cNvSpPr>
          <p:nvPr/>
        </p:nvSpPr>
        <p:spPr bwMode="auto">
          <a:xfrm>
            <a:off x="3503613" y="588963"/>
            <a:ext cx="3175" cy="349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Rectangle 4256"/>
          <p:cNvSpPr>
            <a:spLocks noChangeArrowheads="1"/>
          </p:cNvSpPr>
          <p:nvPr/>
        </p:nvSpPr>
        <p:spPr bwMode="auto">
          <a:xfrm>
            <a:off x="3506788" y="588963"/>
            <a:ext cx="3175" cy="349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Rectangle 4257"/>
          <p:cNvSpPr>
            <a:spLocks noChangeArrowheads="1"/>
          </p:cNvSpPr>
          <p:nvPr/>
        </p:nvSpPr>
        <p:spPr bwMode="auto">
          <a:xfrm>
            <a:off x="3509963" y="588963"/>
            <a:ext cx="3175" cy="349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Rectangle 4258"/>
          <p:cNvSpPr>
            <a:spLocks noChangeArrowheads="1"/>
          </p:cNvSpPr>
          <p:nvPr/>
        </p:nvSpPr>
        <p:spPr bwMode="auto">
          <a:xfrm>
            <a:off x="3513138" y="588963"/>
            <a:ext cx="3175" cy="349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Rectangle 4259"/>
          <p:cNvSpPr>
            <a:spLocks noChangeArrowheads="1"/>
          </p:cNvSpPr>
          <p:nvPr/>
        </p:nvSpPr>
        <p:spPr bwMode="auto">
          <a:xfrm>
            <a:off x="3516313" y="588963"/>
            <a:ext cx="3175" cy="349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Rectangle 4260"/>
          <p:cNvSpPr>
            <a:spLocks noChangeArrowheads="1"/>
          </p:cNvSpPr>
          <p:nvPr/>
        </p:nvSpPr>
        <p:spPr bwMode="auto">
          <a:xfrm>
            <a:off x="3519488" y="588963"/>
            <a:ext cx="3175" cy="34925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Rectangle 4261"/>
          <p:cNvSpPr>
            <a:spLocks noChangeArrowheads="1"/>
          </p:cNvSpPr>
          <p:nvPr/>
        </p:nvSpPr>
        <p:spPr bwMode="auto">
          <a:xfrm>
            <a:off x="3522663" y="588963"/>
            <a:ext cx="3175" cy="34925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Rectangle 4262"/>
          <p:cNvSpPr>
            <a:spLocks noChangeArrowheads="1"/>
          </p:cNvSpPr>
          <p:nvPr/>
        </p:nvSpPr>
        <p:spPr bwMode="auto">
          <a:xfrm>
            <a:off x="3525838" y="588963"/>
            <a:ext cx="3175" cy="3492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Rectangle 4263"/>
          <p:cNvSpPr>
            <a:spLocks noChangeArrowheads="1"/>
          </p:cNvSpPr>
          <p:nvPr/>
        </p:nvSpPr>
        <p:spPr bwMode="auto">
          <a:xfrm>
            <a:off x="3529013" y="588963"/>
            <a:ext cx="3175" cy="3492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Rectangle 4264"/>
          <p:cNvSpPr>
            <a:spLocks noChangeArrowheads="1"/>
          </p:cNvSpPr>
          <p:nvPr/>
        </p:nvSpPr>
        <p:spPr bwMode="auto">
          <a:xfrm>
            <a:off x="3532188" y="588963"/>
            <a:ext cx="3175" cy="349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Rectangle 4265"/>
          <p:cNvSpPr>
            <a:spLocks noChangeArrowheads="1"/>
          </p:cNvSpPr>
          <p:nvPr/>
        </p:nvSpPr>
        <p:spPr bwMode="auto">
          <a:xfrm>
            <a:off x="3535363" y="588963"/>
            <a:ext cx="3175" cy="3492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Rectangle 4266"/>
          <p:cNvSpPr>
            <a:spLocks noChangeArrowheads="1"/>
          </p:cNvSpPr>
          <p:nvPr/>
        </p:nvSpPr>
        <p:spPr bwMode="auto">
          <a:xfrm>
            <a:off x="3538538" y="588963"/>
            <a:ext cx="3175" cy="349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Rectangle 4267"/>
          <p:cNvSpPr>
            <a:spLocks noChangeArrowheads="1"/>
          </p:cNvSpPr>
          <p:nvPr/>
        </p:nvSpPr>
        <p:spPr bwMode="auto">
          <a:xfrm>
            <a:off x="3541713" y="588963"/>
            <a:ext cx="1587" cy="3492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Rectangle 4268"/>
          <p:cNvSpPr>
            <a:spLocks noChangeArrowheads="1"/>
          </p:cNvSpPr>
          <p:nvPr/>
        </p:nvSpPr>
        <p:spPr bwMode="auto">
          <a:xfrm>
            <a:off x="3543300" y="588963"/>
            <a:ext cx="3175" cy="349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Rectangle 4269"/>
          <p:cNvSpPr>
            <a:spLocks noChangeArrowheads="1"/>
          </p:cNvSpPr>
          <p:nvPr/>
        </p:nvSpPr>
        <p:spPr bwMode="auto">
          <a:xfrm>
            <a:off x="3546475" y="588963"/>
            <a:ext cx="4763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Rectangle 4270"/>
          <p:cNvSpPr>
            <a:spLocks noChangeArrowheads="1"/>
          </p:cNvSpPr>
          <p:nvPr/>
        </p:nvSpPr>
        <p:spPr bwMode="auto">
          <a:xfrm>
            <a:off x="3551238" y="588963"/>
            <a:ext cx="3175" cy="3492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9" name="Rectangle 4271"/>
          <p:cNvSpPr>
            <a:spLocks noChangeArrowheads="1"/>
          </p:cNvSpPr>
          <p:nvPr/>
        </p:nvSpPr>
        <p:spPr bwMode="auto">
          <a:xfrm>
            <a:off x="3554413" y="588963"/>
            <a:ext cx="3175" cy="3492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Rectangle 4272"/>
          <p:cNvSpPr>
            <a:spLocks noChangeArrowheads="1"/>
          </p:cNvSpPr>
          <p:nvPr/>
        </p:nvSpPr>
        <p:spPr bwMode="auto">
          <a:xfrm>
            <a:off x="3557588" y="588963"/>
            <a:ext cx="3175" cy="3492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Rectangle 4273"/>
          <p:cNvSpPr>
            <a:spLocks noChangeArrowheads="1"/>
          </p:cNvSpPr>
          <p:nvPr/>
        </p:nvSpPr>
        <p:spPr bwMode="auto">
          <a:xfrm>
            <a:off x="3560763" y="588963"/>
            <a:ext cx="3175" cy="3492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Rectangle 4274"/>
          <p:cNvSpPr>
            <a:spLocks noChangeArrowheads="1"/>
          </p:cNvSpPr>
          <p:nvPr/>
        </p:nvSpPr>
        <p:spPr bwMode="auto">
          <a:xfrm>
            <a:off x="3563938" y="588963"/>
            <a:ext cx="3175" cy="3492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Rectangle 4275"/>
          <p:cNvSpPr>
            <a:spLocks noChangeArrowheads="1"/>
          </p:cNvSpPr>
          <p:nvPr/>
        </p:nvSpPr>
        <p:spPr bwMode="auto">
          <a:xfrm>
            <a:off x="3567113" y="588963"/>
            <a:ext cx="3175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Rectangle 4276"/>
          <p:cNvSpPr>
            <a:spLocks noChangeArrowheads="1"/>
          </p:cNvSpPr>
          <p:nvPr/>
        </p:nvSpPr>
        <p:spPr bwMode="auto">
          <a:xfrm>
            <a:off x="3570288" y="588963"/>
            <a:ext cx="3175" cy="349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Rectangle 4277"/>
          <p:cNvSpPr>
            <a:spLocks noChangeArrowheads="1"/>
          </p:cNvSpPr>
          <p:nvPr/>
        </p:nvSpPr>
        <p:spPr bwMode="auto">
          <a:xfrm>
            <a:off x="3573463" y="588963"/>
            <a:ext cx="3175" cy="3492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Rectangle 4278"/>
          <p:cNvSpPr>
            <a:spLocks noChangeArrowheads="1"/>
          </p:cNvSpPr>
          <p:nvPr/>
        </p:nvSpPr>
        <p:spPr bwMode="auto">
          <a:xfrm>
            <a:off x="3576638" y="588963"/>
            <a:ext cx="3175" cy="349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Rectangle 4279"/>
          <p:cNvSpPr>
            <a:spLocks noChangeArrowheads="1"/>
          </p:cNvSpPr>
          <p:nvPr/>
        </p:nvSpPr>
        <p:spPr bwMode="auto">
          <a:xfrm>
            <a:off x="3579813" y="588963"/>
            <a:ext cx="1587" cy="3492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Rectangle 4280"/>
          <p:cNvSpPr>
            <a:spLocks noChangeArrowheads="1"/>
          </p:cNvSpPr>
          <p:nvPr/>
        </p:nvSpPr>
        <p:spPr bwMode="auto">
          <a:xfrm>
            <a:off x="3581400" y="588963"/>
            <a:ext cx="3175" cy="349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9" name="Rectangle 4281"/>
          <p:cNvSpPr>
            <a:spLocks noChangeArrowheads="1"/>
          </p:cNvSpPr>
          <p:nvPr/>
        </p:nvSpPr>
        <p:spPr bwMode="auto">
          <a:xfrm>
            <a:off x="3584575" y="588963"/>
            <a:ext cx="3175" cy="3492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Rectangle 4282"/>
          <p:cNvSpPr>
            <a:spLocks noChangeArrowheads="1"/>
          </p:cNvSpPr>
          <p:nvPr/>
        </p:nvSpPr>
        <p:spPr bwMode="auto">
          <a:xfrm>
            <a:off x="3587750" y="588963"/>
            <a:ext cx="3175" cy="3492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Rectangle 4283"/>
          <p:cNvSpPr>
            <a:spLocks noChangeArrowheads="1"/>
          </p:cNvSpPr>
          <p:nvPr/>
        </p:nvSpPr>
        <p:spPr bwMode="auto">
          <a:xfrm>
            <a:off x="3590925" y="588963"/>
            <a:ext cx="4763" cy="34925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2" name="Rectangle 4284"/>
          <p:cNvSpPr>
            <a:spLocks noChangeArrowheads="1"/>
          </p:cNvSpPr>
          <p:nvPr/>
        </p:nvSpPr>
        <p:spPr bwMode="auto">
          <a:xfrm>
            <a:off x="3595688" y="588963"/>
            <a:ext cx="3175" cy="34925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Rectangle 4285"/>
          <p:cNvSpPr>
            <a:spLocks noChangeArrowheads="1"/>
          </p:cNvSpPr>
          <p:nvPr/>
        </p:nvSpPr>
        <p:spPr bwMode="auto">
          <a:xfrm>
            <a:off x="3598863" y="588963"/>
            <a:ext cx="1587" cy="349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4" name="Rectangle 4286"/>
          <p:cNvSpPr>
            <a:spLocks noChangeArrowheads="1"/>
          </p:cNvSpPr>
          <p:nvPr/>
        </p:nvSpPr>
        <p:spPr bwMode="auto">
          <a:xfrm>
            <a:off x="3600450" y="588963"/>
            <a:ext cx="3175" cy="349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5" name="Rectangle 4287"/>
          <p:cNvSpPr>
            <a:spLocks noChangeArrowheads="1"/>
          </p:cNvSpPr>
          <p:nvPr/>
        </p:nvSpPr>
        <p:spPr bwMode="auto">
          <a:xfrm>
            <a:off x="3603625" y="588963"/>
            <a:ext cx="3175" cy="349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6" name="Rectangle 4288"/>
          <p:cNvSpPr>
            <a:spLocks noChangeArrowheads="1"/>
          </p:cNvSpPr>
          <p:nvPr/>
        </p:nvSpPr>
        <p:spPr bwMode="auto">
          <a:xfrm>
            <a:off x="3606800" y="588963"/>
            <a:ext cx="3175" cy="349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7" name="Rectangle 4289"/>
          <p:cNvSpPr>
            <a:spLocks noChangeArrowheads="1"/>
          </p:cNvSpPr>
          <p:nvPr/>
        </p:nvSpPr>
        <p:spPr bwMode="auto">
          <a:xfrm>
            <a:off x="3609975" y="588963"/>
            <a:ext cx="3175" cy="349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8" name="Rectangle 4290"/>
          <p:cNvSpPr>
            <a:spLocks noChangeArrowheads="1"/>
          </p:cNvSpPr>
          <p:nvPr/>
        </p:nvSpPr>
        <p:spPr bwMode="auto">
          <a:xfrm>
            <a:off x="3613150" y="588963"/>
            <a:ext cx="3175" cy="349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9" name="Rectangle 4291"/>
          <p:cNvSpPr>
            <a:spLocks noChangeArrowheads="1"/>
          </p:cNvSpPr>
          <p:nvPr/>
        </p:nvSpPr>
        <p:spPr bwMode="auto">
          <a:xfrm>
            <a:off x="3616325" y="588963"/>
            <a:ext cx="3175" cy="34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0" name="Rectangle 4292"/>
          <p:cNvSpPr>
            <a:spLocks noChangeArrowheads="1"/>
          </p:cNvSpPr>
          <p:nvPr/>
        </p:nvSpPr>
        <p:spPr bwMode="auto">
          <a:xfrm>
            <a:off x="3619500" y="588963"/>
            <a:ext cx="3175" cy="34925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1" name="Rectangle 4293"/>
          <p:cNvSpPr>
            <a:spLocks noChangeArrowheads="1"/>
          </p:cNvSpPr>
          <p:nvPr/>
        </p:nvSpPr>
        <p:spPr bwMode="auto">
          <a:xfrm>
            <a:off x="3622675" y="588963"/>
            <a:ext cx="3175" cy="34925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2" name="Rectangle 4294"/>
          <p:cNvSpPr>
            <a:spLocks noChangeArrowheads="1"/>
          </p:cNvSpPr>
          <p:nvPr/>
        </p:nvSpPr>
        <p:spPr bwMode="auto">
          <a:xfrm>
            <a:off x="3625850" y="588963"/>
            <a:ext cx="3175" cy="34925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3" name="Rectangle 4295"/>
          <p:cNvSpPr>
            <a:spLocks noChangeArrowheads="1"/>
          </p:cNvSpPr>
          <p:nvPr/>
        </p:nvSpPr>
        <p:spPr bwMode="auto">
          <a:xfrm>
            <a:off x="3629025" y="588963"/>
            <a:ext cx="3175" cy="34925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4" name="Rectangle 4296"/>
          <p:cNvSpPr>
            <a:spLocks noChangeArrowheads="1"/>
          </p:cNvSpPr>
          <p:nvPr/>
        </p:nvSpPr>
        <p:spPr bwMode="auto">
          <a:xfrm>
            <a:off x="3632200" y="588963"/>
            <a:ext cx="3175" cy="3492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5" name="Rectangle 4297"/>
          <p:cNvSpPr>
            <a:spLocks noChangeArrowheads="1"/>
          </p:cNvSpPr>
          <p:nvPr/>
        </p:nvSpPr>
        <p:spPr bwMode="auto">
          <a:xfrm>
            <a:off x="3635375" y="588963"/>
            <a:ext cx="3175" cy="34925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6" name="Rectangle 4298"/>
          <p:cNvSpPr>
            <a:spLocks noChangeArrowheads="1"/>
          </p:cNvSpPr>
          <p:nvPr/>
        </p:nvSpPr>
        <p:spPr bwMode="auto">
          <a:xfrm>
            <a:off x="3638550" y="588963"/>
            <a:ext cx="3175" cy="349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7" name="Rectangle 4299"/>
          <p:cNvSpPr>
            <a:spLocks noChangeArrowheads="1"/>
          </p:cNvSpPr>
          <p:nvPr/>
        </p:nvSpPr>
        <p:spPr bwMode="auto">
          <a:xfrm>
            <a:off x="3641725" y="588963"/>
            <a:ext cx="3175" cy="34925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8" name="Rectangle 4300"/>
          <p:cNvSpPr>
            <a:spLocks noChangeArrowheads="1"/>
          </p:cNvSpPr>
          <p:nvPr/>
        </p:nvSpPr>
        <p:spPr bwMode="auto">
          <a:xfrm>
            <a:off x="3644900" y="588963"/>
            <a:ext cx="1588" cy="34925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9" name="Rectangle 4301"/>
          <p:cNvSpPr>
            <a:spLocks noChangeArrowheads="1"/>
          </p:cNvSpPr>
          <p:nvPr/>
        </p:nvSpPr>
        <p:spPr bwMode="auto">
          <a:xfrm>
            <a:off x="3646488" y="588963"/>
            <a:ext cx="3175" cy="34925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0" name="Rectangle 4302"/>
          <p:cNvSpPr>
            <a:spLocks noChangeArrowheads="1"/>
          </p:cNvSpPr>
          <p:nvPr/>
        </p:nvSpPr>
        <p:spPr bwMode="auto">
          <a:xfrm>
            <a:off x="3649663" y="588963"/>
            <a:ext cx="3175" cy="3492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1" name="Rectangle 4303"/>
          <p:cNvSpPr>
            <a:spLocks noChangeArrowheads="1"/>
          </p:cNvSpPr>
          <p:nvPr/>
        </p:nvSpPr>
        <p:spPr bwMode="auto">
          <a:xfrm>
            <a:off x="3652838" y="588963"/>
            <a:ext cx="4762" cy="34925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2" name="Rectangle 4304"/>
          <p:cNvSpPr>
            <a:spLocks noChangeArrowheads="1"/>
          </p:cNvSpPr>
          <p:nvPr/>
        </p:nvSpPr>
        <p:spPr bwMode="auto">
          <a:xfrm>
            <a:off x="3657600" y="588963"/>
            <a:ext cx="3175" cy="349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3" name="Rectangle 4305"/>
          <p:cNvSpPr>
            <a:spLocks noChangeArrowheads="1"/>
          </p:cNvSpPr>
          <p:nvPr/>
        </p:nvSpPr>
        <p:spPr bwMode="auto">
          <a:xfrm>
            <a:off x="3660775" y="588963"/>
            <a:ext cx="3175" cy="34925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4" name="Rectangle 4306"/>
          <p:cNvSpPr>
            <a:spLocks noChangeArrowheads="1"/>
          </p:cNvSpPr>
          <p:nvPr/>
        </p:nvSpPr>
        <p:spPr bwMode="auto">
          <a:xfrm>
            <a:off x="3663950" y="588963"/>
            <a:ext cx="1588" cy="34925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5" name="Rectangle 4307"/>
          <p:cNvSpPr>
            <a:spLocks noChangeArrowheads="1"/>
          </p:cNvSpPr>
          <p:nvPr/>
        </p:nvSpPr>
        <p:spPr bwMode="auto">
          <a:xfrm>
            <a:off x="3665538" y="588963"/>
            <a:ext cx="3175" cy="34925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6" name="Rectangle 4308"/>
          <p:cNvSpPr>
            <a:spLocks noChangeArrowheads="1"/>
          </p:cNvSpPr>
          <p:nvPr/>
        </p:nvSpPr>
        <p:spPr bwMode="auto">
          <a:xfrm>
            <a:off x="3668713" y="588963"/>
            <a:ext cx="3175" cy="349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7" name="Rectangle 4309"/>
          <p:cNvSpPr>
            <a:spLocks noChangeArrowheads="1"/>
          </p:cNvSpPr>
          <p:nvPr/>
        </p:nvSpPr>
        <p:spPr bwMode="auto">
          <a:xfrm>
            <a:off x="3671888" y="588963"/>
            <a:ext cx="3175" cy="34925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8" name="Rectangle 4310"/>
          <p:cNvSpPr>
            <a:spLocks noChangeArrowheads="1"/>
          </p:cNvSpPr>
          <p:nvPr/>
        </p:nvSpPr>
        <p:spPr bwMode="auto">
          <a:xfrm>
            <a:off x="3440113" y="588963"/>
            <a:ext cx="234950" cy="349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9" name="Rectangle 4311"/>
          <p:cNvSpPr>
            <a:spLocks noChangeArrowheads="1"/>
          </p:cNvSpPr>
          <p:nvPr/>
        </p:nvSpPr>
        <p:spPr bwMode="auto">
          <a:xfrm>
            <a:off x="3446463" y="595313"/>
            <a:ext cx="50800" cy="2222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0" name="Rectangle 4312"/>
          <p:cNvSpPr>
            <a:spLocks noChangeArrowheads="1"/>
          </p:cNvSpPr>
          <p:nvPr/>
        </p:nvSpPr>
        <p:spPr bwMode="auto">
          <a:xfrm>
            <a:off x="3446463" y="595313"/>
            <a:ext cx="50800" cy="222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1" name="Rectangle 4313"/>
          <p:cNvSpPr>
            <a:spLocks noChangeArrowheads="1"/>
          </p:cNvSpPr>
          <p:nvPr/>
        </p:nvSpPr>
        <p:spPr bwMode="auto">
          <a:xfrm>
            <a:off x="3449638" y="598488"/>
            <a:ext cx="12700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2" name="Rectangle 4314"/>
          <p:cNvSpPr>
            <a:spLocks noChangeArrowheads="1"/>
          </p:cNvSpPr>
          <p:nvPr/>
        </p:nvSpPr>
        <p:spPr bwMode="auto">
          <a:xfrm>
            <a:off x="3481388" y="598488"/>
            <a:ext cx="12700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3" name="Rectangle 4315"/>
          <p:cNvSpPr>
            <a:spLocks noChangeArrowheads="1"/>
          </p:cNvSpPr>
          <p:nvPr/>
        </p:nvSpPr>
        <p:spPr bwMode="auto">
          <a:xfrm>
            <a:off x="3449638" y="608013"/>
            <a:ext cx="12700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4" name="Rectangle 4316"/>
          <p:cNvSpPr>
            <a:spLocks noChangeArrowheads="1"/>
          </p:cNvSpPr>
          <p:nvPr/>
        </p:nvSpPr>
        <p:spPr bwMode="auto">
          <a:xfrm>
            <a:off x="3465513" y="608013"/>
            <a:ext cx="12700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5" name="Rectangle 4317"/>
          <p:cNvSpPr>
            <a:spLocks noChangeArrowheads="1"/>
          </p:cNvSpPr>
          <p:nvPr/>
        </p:nvSpPr>
        <p:spPr bwMode="auto">
          <a:xfrm>
            <a:off x="3465513" y="598488"/>
            <a:ext cx="12700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6" name="Rectangle 4318"/>
          <p:cNvSpPr>
            <a:spLocks noChangeArrowheads="1"/>
          </p:cNvSpPr>
          <p:nvPr/>
        </p:nvSpPr>
        <p:spPr bwMode="auto">
          <a:xfrm>
            <a:off x="3481388" y="608013"/>
            <a:ext cx="12700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7" name="Freeform 4319"/>
          <p:cNvSpPr>
            <a:spLocks noEditPoints="1"/>
          </p:cNvSpPr>
          <p:nvPr/>
        </p:nvSpPr>
        <p:spPr bwMode="auto">
          <a:xfrm>
            <a:off x="3440113" y="677863"/>
            <a:ext cx="234950" cy="257175"/>
          </a:xfrm>
          <a:custGeom>
            <a:avLst/>
            <a:gdLst>
              <a:gd name="T0" fmla="*/ 234950 w 296"/>
              <a:gd name="T1" fmla="*/ 127000 h 324"/>
              <a:gd name="T2" fmla="*/ 234950 w 296"/>
              <a:gd name="T3" fmla="*/ 130175 h 324"/>
              <a:gd name="T4" fmla="*/ 0 w 296"/>
              <a:gd name="T5" fmla="*/ 130175 h 324"/>
              <a:gd name="T6" fmla="*/ 0 w 296"/>
              <a:gd name="T7" fmla="*/ 127000 h 324"/>
              <a:gd name="T8" fmla="*/ 234950 w 296"/>
              <a:gd name="T9" fmla="*/ 127000 h 324"/>
              <a:gd name="T10" fmla="*/ 234950 w 296"/>
              <a:gd name="T11" fmla="*/ 101600 h 324"/>
              <a:gd name="T12" fmla="*/ 234950 w 296"/>
              <a:gd name="T13" fmla="*/ 104775 h 324"/>
              <a:gd name="T14" fmla="*/ 0 w 296"/>
              <a:gd name="T15" fmla="*/ 104775 h 324"/>
              <a:gd name="T16" fmla="*/ 0 w 296"/>
              <a:gd name="T17" fmla="*/ 101600 h 324"/>
              <a:gd name="T18" fmla="*/ 234950 w 296"/>
              <a:gd name="T19" fmla="*/ 101600 h 324"/>
              <a:gd name="T20" fmla="*/ 234950 w 296"/>
              <a:gd name="T21" fmla="*/ 75406 h 324"/>
              <a:gd name="T22" fmla="*/ 234950 w 296"/>
              <a:gd name="T23" fmla="*/ 78581 h 324"/>
              <a:gd name="T24" fmla="*/ 0 w 296"/>
              <a:gd name="T25" fmla="*/ 78581 h 324"/>
              <a:gd name="T26" fmla="*/ 0 w 296"/>
              <a:gd name="T27" fmla="*/ 75406 h 324"/>
              <a:gd name="T28" fmla="*/ 234950 w 296"/>
              <a:gd name="T29" fmla="*/ 75406 h 324"/>
              <a:gd name="T30" fmla="*/ 234950 w 296"/>
              <a:gd name="T31" fmla="*/ 50800 h 324"/>
              <a:gd name="T32" fmla="*/ 234950 w 296"/>
              <a:gd name="T33" fmla="*/ 53975 h 324"/>
              <a:gd name="T34" fmla="*/ 0 w 296"/>
              <a:gd name="T35" fmla="*/ 53975 h 324"/>
              <a:gd name="T36" fmla="*/ 0 w 296"/>
              <a:gd name="T37" fmla="*/ 50800 h 324"/>
              <a:gd name="T38" fmla="*/ 234950 w 296"/>
              <a:gd name="T39" fmla="*/ 50800 h 324"/>
              <a:gd name="T40" fmla="*/ 234950 w 296"/>
              <a:gd name="T41" fmla="*/ 24606 h 324"/>
              <a:gd name="T42" fmla="*/ 234950 w 296"/>
              <a:gd name="T43" fmla="*/ 27781 h 324"/>
              <a:gd name="T44" fmla="*/ 0 w 296"/>
              <a:gd name="T45" fmla="*/ 27781 h 324"/>
              <a:gd name="T46" fmla="*/ 0 w 296"/>
              <a:gd name="T47" fmla="*/ 24606 h 324"/>
              <a:gd name="T48" fmla="*/ 234950 w 296"/>
              <a:gd name="T49" fmla="*/ 24606 h 324"/>
              <a:gd name="T50" fmla="*/ 234950 w 296"/>
              <a:gd name="T51" fmla="*/ 0 h 324"/>
              <a:gd name="T52" fmla="*/ 234950 w 296"/>
              <a:gd name="T53" fmla="*/ 2381 h 324"/>
              <a:gd name="T54" fmla="*/ 0 w 296"/>
              <a:gd name="T55" fmla="*/ 2381 h 324"/>
              <a:gd name="T56" fmla="*/ 0 w 296"/>
              <a:gd name="T57" fmla="*/ 0 h 324"/>
              <a:gd name="T58" fmla="*/ 234950 w 296"/>
              <a:gd name="T59" fmla="*/ 0 h 324"/>
              <a:gd name="T60" fmla="*/ 234950 w 296"/>
              <a:gd name="T61" fmla="*/ 177800 h 324"/>
              <a:gd name="T62" fmla="*/ 234950 w 296"/>
              <a:gd name="T63" fmla="*/ 180975 h 324"/>
              <a:gd name="T64" fmla="*/ 210344 w 296"/>
              <a:gd name="T65" fmla="*/ 180975 h 324"/>
              <a:gd name="T66" fmla="*/ 210344 w 296"/>
              <a:gd name="T67" fmla="*/ 177800 h 324"/>
              <a:gd name="T68" fmla="*/ 234950 w 296"/>
              <a:gd name="T69" fmla="*/ 177800 h 324"/>
              <a:gd name="T70" fmla="*/ 234950 w 296"/>
              <a:gd name="T71" fmla="*/ 151606 h 324"/>
              <a:gd name="T72" fmla="*/ 234950 w 296"/>
              <a:gd name="T73" fmla="*/ 154781 h 324"/>
              <a:gd name="T74" fmla="*/ 210344 w 296"/>
              <a:gd name="T75" fmla="*/ 154781 h 324"/>
              <a:gd name="T76" fmla="*/ 210344 w 296"/>
              <a:gd name="T77" fmla="*/ 151606 h 324"/>
              <a:gd name="T78" fmla="*/ 234950 w 296"/>
              <a:gd name="T79" fmla="*/ 151606 h 324"/>
              <a:gd name="T80" fmla="*/ 234950 w 296"/>
              <a:gd name="T81" fmla="*/ 203200 h 324"/>
              <a:gd name="T82" fmla="*/ 234950 w 296"/>
              <a:gd name="T83" fmla="*/ 206375 h 324"/>
              <a:gd name="T84" fmla="*/ 0 w 296"/>
              <a:gd name="T85" fmla="*/ 206375 h 324"/>
              <a:gd name="T86" fmla="*/ 0 w 296"/>
              <a:gd name="T87" fmla="*/ 203200 h 324"/>
              <a:gd name="T88" fmla="*/ 234950 w 296"/>
              <a:gd name="T89" fmla="*/ 203200 h 324"/>
              <a:gd name="T90" fmla="*/ 234950 w 296"/>
              <a:gd name="T91" fmla="*/ 229394 h 324"/>
              <a:gd name="T92" fmla="*/ 234950 w 296"/>
              <a:gd name="T93" fmla="*/ 231775 h 324"/>
              <a:gd name="T94" fmla="*/ 0 w 296"/>
              <a:gd name="T95" fmla="*/ 231775 h 324"/>
              <a:gd name="T96" fmla="*/ 0 w 296"/>
              <a:gd name="T97" fmla="*/ 229394 h 324"/>
              <a:gd name="T98" fmla="*/ 234950 w 296"/>
              <a:gd name="T99" fmla="*/ 229394 h 324"/>
              <a:gd name="T100" fmla="*/ 234950 w 296"/>
              <a:gd name="T101" fmla="*/ 254000 h 324"/>
              <a:gd name="T102" fmla="*/ 234950 w 296"/>
              <a:gd name="T103" fmla="*/ 257175 h 324"/>
              <a:gd name="T104" fmla="*/ 0 w 296"/>
              <a:gd name="T105" fmla="*/ 257175 h 324"/>
              <a:gd name="T106" fmla="*/ 0 w 296"/>
              <a:gd name="T107" fmla="*/ 254000 h 324"/>
              <a:gd name="T108" fmla="*/ 234950 w 296"/>
              <a:gd name="T109" fmla="*/ 254000 h 3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6"/>
              <a:gd name="T166" fmla="*/ 0 h 324"/>
              <a:gd name="T167" fmla="*/ 296 w 296"/>
              <a:gd name="T168" fmla="*/ 324 h 32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6" h="324">
                <a:moveTo>
                  <a:pt x="296" y="160"/>
                </a:moveTo>
                <a:lnTo>
                  <a:pt x="296" y="164"/>
                </a:lnTo>
                <a:lnTo>
                  <a:pt x="0" y="164"/>
                </a:lnTo>
                <a:lnTo>
                  <a:pt x="0" y="160"/>
                </a:lnTo>
                <a:lnTo>
                  <a:pt x="296" y="160"/>
                </a:lnTo>
                <a:close/>
                <a:moveTo>
                  <a:pt x="296" y="128"/>
                </a:moveTo>
                <a:lnTo>
                  <a:pt x="296" y="132"/>
                </a:lnTo>
                <a:lnTo>
                  <a:pt x="0" y="132"/>
                </a:lnTo>
                <a:lnTo>
                  <a:pt x="0" y="128"/>
                </a:lnTo>
                <a:lnTo>
                  <a:pt x="296" y="128"/>
                </a:lnTo>
                <a:close/>
                <a:moveTo>
                  <a:pt x="296" y="95"/>
                </a:moveTo>
                <a:lnTo>
                  <a:pt x="296" y="99"/>
                </a:lnTo>
                <a:lnTo>
                  <a:pt x="0" y="99"/>
                </a:lnTo>
                <a:lnTo>
                  <a:pt x="0" y="95"/>
                </a:lnTo>
                <a:lnTo>
                  <a:pt x="296" y="95"/>
                </a:lnTo>
                <a:close/>
                <a:moveTo>
                  <a:pt x="296" y="64"/>
                </a:moveTo>
                <a:lnTo>
                  <a:pt x="296" y="68"/>
                </a:lnTo>
                <a:lnTo>
                  <a:pt x="0" y="68"/>
                </a:lnTo>
                <a:lnTo>
                  <a:pt x="0" y="64"/>
                </a:lnTo>
                <a:lnTo>
                  <a:pt x="296" y="64"/>
                </a:lnTo>
                <a:close/>
                <a:moveTo>
                  <a:pt x="296" y="31"/>
                </a:moveTo>
                <a:lnTo>
                  <a:pt x="296" y="35"/>
                </a:lnTo>
                <a:lnTo>
                  <a:pt x="0" y="35"/>
                </a:lnTo>
                <a:lnTo>
                  <a:pt x="0" y="31"/>
                </a:lnTo>
                <a:lnTo>
                  <a:pt x="296" y="31"/>
                </a:lnTo>
                <a:close/>
                <a:moveTo>
                  <a:pt x="296" y="0"/>
                </a:moveTo>
                <a:lnTo>
                  <a:pt x="296" y="3"/>
                </a:lnTo>
                <a:lnTo>
                  <a:pt x="0" y="3"/>
                </a:lnTo>
                <a:lnTo>
                  <a:pt x="0" y="0"/>
                </a:lnTo>
                <a:lnTo>
                  <a:pt x="296" y="0"/>
                </a:lnTo>
                <a:close/>
                <a:moveTo>
                  <a:pt x="296" y="224"/>
                </a:moveTo>
                <a:lnTo>
                  <a:pt x="296" y="228"/>
                </a:lnTo>
                <a:lnTo>
                  <a:pt x="265" y="228"/>
                </a:lnTo>
                <a:lnTo>
                  <a:pt x="265" y="224"/>
                </a:lnTo>
                <a:lnTo>
                  <a:pt x="296" y="224"/>
                </a:lnTo>
                <a:close/>
                <a:moveTo>
                  <a:pt x="296" y="191"/>
                </a:moveTo>
                <a:lnTo>
                  <a:pt x="296" y="195"/>
                </a:lnTo>
                <a:lnTo>
                  <a:pt x="265" y="195"/>
                </a:lnTo>
                <a:lnTo>
                  <a:pt x="265" y="191"/>
                </a:lnTo>
                <a:lnTo>
                  <a:pt x="296" y="191"/>
                </a:lnTo>
                <a:close/>
                <a:moveTo>
                  <a:pt x="296" y="256"/>
                </a:moveTo>
                <a:lnTo>
                  <a:pt x="296" y="260"/>
                </a:lnTo>
                <a:lnTo>
                  <a:pt x="0" y="260"/>
                </a:lnTo>
                <a:lnTo>
                  <a:pt x="0" y="256"/>
                </a:lnTo>
                <a:lnTo>
                  <a:pt x="296" y="256"/>
                </a:lnTo>
                <a:close/>
                <a:moveTo>
                  <a:pt x="296" y="289"/>
                </a:moveTo>
                <a:lnTo>
                  <a:pt x="296" y="292"/>
                </a:lnTo>
                <a:lnTo>
                  <a:pt x="0" y="292"/>
                </a:lnTo>
                <a:lnTo>
                  <a:pt x="0" y="289"/>
                </a:lnTo>
                <a:lnTo>
                  <a:pt x="296" y="289"/>
                </a:lnTo>
                <a:close/>
                <a:moveTo>
                  <a:pt x="296" y="320"/>
                </a:moveTo>
                <a:lnTo>
                  <a:pt x="296" y="324"/>
                </a:lnTo>
                <a:lnTo>
                  <a:pt x="0" y="324"/>
                </a:lnTo>
                <a:lnTo>
                  <a:pt x="0" y="320"/>
                </a:lnTo>
                <a:lnTo>
                  <a:pt x="296" y="32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8" name="Freeform 4320"/>
          <p:cNvSpPr>
            <a:spLocks/>
          </p:cNvSpPr>
          <p:nvPr/>
        </p:nvSpPr>
        <p:spPr bwMode="auto">
          <a:xfrm>
            <a:off x="3630613" y="815975"/>
            <a:ext cx="38100" cy="60325"/>
          </a:xfrm>
          <a:custGeom>
            <a:avLst/>
            <a:gdLst>
              <a:gd name="T0" fmla="*/ 19050 w 48"/>
              <a:gd name="T1" fmla="*/ 0 h 76"/>
              <a:gd name="T2" fmla="*/ 16669 w 48"/>
              <a:gd name="T3" fmla="*/ 0 h 76"/>
              <a:gd name="T4" fmla="*/ 15081 w 48"/>
              <a:gd name="T5" fmla="*/ 1588 h 76"/>
              <a:gd name="T6" fmla="*/ 12700 w 48"/>
              <a:gd name="T7" fmla="*/ 1588 h 76"/>
              <a:gd name="T8" fmla="*/ 11112 w 48"/>
              <a:gd name="T9" fmla="*/ 2381 h 76"/>
              <a:gd name="T10" fmla="*/ 9525 w 48"/>
              <a:gd name="T11" fmla="*/ 3969 h 76"/>
              <a:gd name="T12" fmla="*/ 7938 w 48"/>
              <a:gd name="T13" fmla="*/ 5556 h 76"/>
              <a:gd name="T14" fmla="*/ 4763 w 48"/>
              <a:gd name="T15" fmla="*/ 9525 h 76"/>
              <a:gd name="T16" fmla="*/ 3175 w 48"/>
              <a:gd name="T17" fmla="*/ 13494 h 76"/>
              <a:gd name="T18" fmla="*/ 794 w 48"/>
              <a:gd name="T19" fmla="*/ 18256 h 76"/>
              <a:gd name="T20" fmla="*/ 0 w 48"/>
              <a:gd name="T21" fmla="*/ 24606 h 76"/>
              <a:gd name="T22" fmla="*/ 0 w 48"/>
              <a:gd name="T23" fmla="*/ 30163 h 76"/>
              <a:gd name="T24" fmla="*/ 0 w 48"/>
              <a:gd name="T25" fmla="*/ 36512 h 76"/>
              <a:gd name="T26" fmla="*/ 794 w 48"/>
              <a:gd name="T27" fmla="*/ 42069 h 76"/>
              <a:gd name="T28" fmla="*/ 3175 w 48"/>
              <a:gd name="T29" fmla="*/ 47625 h 76"/>
              <a:gd name="T30" fmla="*/ 4763 w 48"/>
              <a:gd name="T31" fmla="*/ 51594 h 76"/>
              <a:gd name="T32" fmla="*/ 7938 w 48"/>
              <a:gd name="T33" fmla="*/ 55563 h 76"/>
              <a:gd name="T34" fmla="*/ 9525 w 48"/>
              <a:gd name="T35" fmla="*/ 56356 h 76"/>
              <a:gd name="T36" fmla="*/ 11112 w 48"/>
              <a:gd name="T37" fmla="*/ 58738 h 76"/>
              <a:gd name="T38" fmla="*/ 12700 w 48"/>
              <a:gd name="T39" fmla="*/ 59531 h 76"/>
              <a:gd name="T40" fmla="*/ 15081 w 48"/>
              <a:gd name="T41" fmla="*/ 59531 h 76"/>
              <a:gd name="T42" fmla="*/ 16669 w 48"/>
              <a:gd name="T43" fmla="*/ 60325 h 76"/>
              <a:gd name="T44" fmla="*/ 19050 w 48"/>
              <a:gd name="T45" fmla="*/ 60325 h 76"/>
              <a:gd name="T46" fmla="*/ 20637 w 48"/>
              <a:gd name="T47" fmla="*/ 60325 h 76"/>
              <a:gd name="T48" fmla="*/ 23019 w 48"/>
              <a:gd name="T49" fmla="*/ 59531 h 76"/>
              <a:gd name="T50" fmla="*/ 23812 w 48"/>
              <a:gd name="T51" fmla="*/ 59531 h 76"/>
              <a:gd name="T52" fmla="*/ 26194 w 48"/>
              <a:gd name="T53" fmla="*/ 58738 h 76"/>
              <a:gd name="T54" fmla="*/ 27781 w 48"/>
              <a:gd name="T55" fmla="*/ 56356 h 76"/>
              <a:gd name="T56" fmla="*/ 28575 w 48"/>
              <a:gd name="T57" fmla="*/ 55563 h 76"/>
              <a:gd name="T58" fmla="*/ 31750 w 48"/>
              <a:gd name="T59" fmla="*/ 51594 h 76"/>
              <a:gd name="T60" fmla="*/ 34925 w 48"/>
              <a:gd name="T61" fmla="*/ 47625 h 76"/>
              <a:gd name="T62" fmla="*/ 35719 w 48"/>
              <a:gd name="T63" fmla="*/ 42069 h 76"/>
              <a:gd name="T64" fmla="*/ 38100 w 48"/>
              <a:gd name="T65" fmla="*/ 36512 h 76"/>
              <a:gd name="T66" fmla="*/ 38100 w 48"/>
              <a:gd name="T67" fmla="*/ 30163 h 76"/>
              <a:gd name="T68" fmla="*/ 38100 w 48"/>
              <a:gd name="T69" fmla="*/ 30163 h 76"/>
              <a:gd name="T70" fmla="*/ 38100 w 48"/>
              <a:gd name="T71" fmla="*/ 24606 h 76"/>
              <a:gd name="T72" fmla="*/ 35719 w 48"/>
              <a:gd name="T73" fmla="*/ 18256 h 76"/>
              <a:gd name="T74" fmla="*/ 34925 w 48"/>
              <a:gd name="T75" fmla="*/ 13494 h 76"/>
              <a:gd name="T76" fmla="*/ 31750 w 48"/>
              <a:gd name="T77" fmla="*/ 9525 h 76"/>
              <a:gd name="T78" fmla="*/ 28575 w 48"/>
              <a:gd name="T79" fmla="*/ 5556 h 76"/>
              <a:gd name="T80" fmla="*/ 27781 w 48"/>
              <a:gd name="T81" fmla="*/ 3969 h 76"/>
              <a:gd name="T82" fmla="*/ 26194 w 48"/>
              <a:gd name="T83" fmla="*/ 2381 h 76"/>
              <a:gd name="T84" fmla="*/ 23812 w 48"/>
              <a:gd name="T85" fmla="*/ 1588 h 76"/>
              <a:gd name="T86" fmla="*/ 23019 w 48"/>
              <a:gd name="T87" fmla="*/ 1588 h 76"/>
              <a:gd name="T88" fmla="*/ 20637 w 48"/>
              <a:gd name="T89" fmla="*/ 0 h 76"/>
              <a:gd name="T90" fmla="*/ 19050 w 48"/>
              <a:gd name="T91" fmla="*/ 0 h 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"/>
              <a:gd name="T139" fmla="*/ 0 h 76"/>
              <a:gd name="T140" fmla="*/ 48 w 48"/>
              <a:gd name="T141" fmla="*/ 76 h 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" h="76">
                <a:moveTo>
                  <a:pt x="24" y="0"/>
                </a:moveTo>
                <a:lnTo>
                  <a:pt x="21" y="0"/>
                </a:lnTo>
                <a:lnTo>
                  <a:pt x="19" y="2"/>
                </a:lnTo>
                <a:lnTo>
                  <a:pt x="16" y="2"/>
                </a:lnTo>
                <a:lnTo>
                  <a:pt x="14" y="3"/>
                </a:lnTo>
                <a:lnTo>
                  <a:pt x="12" y="5"/>
                </a:lnTo>
                <a:lnTo>
                  <a:pt x="10" y="7"/>
                </a:lnTo>
                <a:lnTo>
                  <a:pt x="6" y="12"/>
                </a:lnTo>
                <a:lnTo>
                  <a:pt x="4" y="17"/>
                </a:lnTo>
                <a:lnTo>
                  <a:pt x="1" y="23"/>
                </a:lnTo>
                <a:lnTo>
                  <a:pt x="0" y="31"/>
                </a:lnTo>
                <a:lnTo>
                  <a:pt x="0" y="38"/>
                </a:lnTo>
                <a:lnTo>
                  <a:pt x="0" y="46"/>
                </a:lnTo>
                <a:lnTo>
                  <a:pt x="1" y="53"/>
                </a:lnTo>
                <a:lnTo>
                  <a:pt x="4" y="60"/>
                </a:lnTo>
                <a:lnTo>
                  <a:pt x="6" y="65"/>
                </a:lnTo>
                <a:lnTo>
                  <a:pt x="10" y="70"/>
                </a:lnTo>
                <a:lnTo>
                  <a:pt x="12" y="71"/>
                </a:lnTo>
                <a:lnTo>
                  <a:pt x="14" y="74"/>
                </a:lnTo>
                <a:lnTo>
                  <a:pt x="16" y="75"/>
                </a:lnTo>
                <a:lnTo>
                  <a:pt x="19" y="75"/>
                </a:lnTo>
                <a:lnTo>
                  <a:pt x="21" y="76"/>
                </a:lnTo>
                <a:lnTo>
                  <a:pt x="24" y="76"/>
                </a:lnTo>
                <a:lnTo>
                  <a:pt x="26" y="76"/>
                </a:lnTo>
                <a:lnTo>
                  <a:pt x="29" y="75"/>
                </a:lnTo>
                <a:lnTo>
                  <a:pt x="30" y="75"/>
                </a:lnTo>
                <a:lnTo>
                  <a:pt x="33" y="74"/>
                </a:lnTo>
                <a:lnTo>
                  <a:pt x="35" y="71"/>
                </a:lnTo>
                <a:lnTo>
                  <a:pt x="36" y="70"/>
                </a:lnTo>
                <a:lnTo>
                  <a:pt x="40" y="65"/>
                </a:lnTo>
                <a:lnTo>
                  <a:pt x="44" y="60"/>
                </a:lnTo>
                <a:lnTo>
                  <a:pt x="45" y="53"/>
                </a:lnTo>
                <a:lnTo>
                  <a:pt x="48" y="46"/>
                </a:lnTo>
                <a:lnTo>
                  <a:pt x="48" y="38"/>
                </a:lnTo>
                <a:lnTo>
                  <a:pt x="48" y="31"/>
                </a:lnTo>
                <a:lnTo>
                  <a:pt x="45" y="23"/>
                </a:lnTo>
                <a:lnTo>
                  <a:pt x="44" y="17"/>
                </a:lnTo>
                <a:lnTo>
                  <a:pt x="40" y="12"/>
                </a:lnTo>
                <a:lnTo>
                  <a:pt x="36" y="7"/>
                </a:lnTo>
                <a:lnTo>
                  <a:pt x="35" y="5"/>
                </a:lnTo>
                <a:lnTo>
                  <a:pt x="33" y="3"/>
                </a:lnTo>
                <a:lnTo>
                  <a:pt x="30" y="2"/>
                </a:lnTo>
                <a:lnTo>
                  <a:pt x="29" y="2"/>
                </a:lnTo>
                <a:lnTo>
                  <a:pt x="2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009" name="Picture 4321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3630613" y="814388"/>
            <a:ext cx="381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10" name="Rectangle 4322"/>
          <p:cNvSpPr>
            <a:spLocks noChangeArrowheads="1"/>
          </p:cNvSpPr>
          <p:nvPr/>
        </p:nvSpPr>
        <p:spPr bwMode="auto">
          <a:xfrm>
            <a:off x="3649663" y="623888"/>
            <a:ext cx="6350" cy="33020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1" name="Rectangle 4323"/>
          <p:cNvSpPr>
            <a:spLocks noChangeArrowheads="1"/>
          </p:cNvSpPr>
          <p:nvPr/>
        </p:nvSpPr>
        <p:spPr bwMode="auto">
          <a:xfrm>
            <a:off x="3646488" y="623888"/>
            <a:ext cx="6350" cy="33020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2" name="Freeform 4324"/>
          <p:cNvSpPr>
            <a:spLocks/>
          </p:cNvSpPr>
          <p:nvPr/>
        </p:nvSpPr>
        <p:spPr bwMode="auto">
          <a:xfrm>
            <a:off x="3638550" y="896938"/>
            <a:ext cx="22225" cy="22225"/>
          </a:xfrm>
          <a:custGeom>
            <a:avLst/>
            <a:gdLst>
              <a:gd name="T0" fmla="*/ 0 w 28"/>
              <a:gd name="T1" fmla="*/ 11967 h 26"/>
              <a:gd name="T2" fmla="*/ 0 w 28"/>
              <a:gd name="T3" fmla="*/ 9403 h 26"/>
              <a:gd name="T4" fmla="*/ 794 w 28"/>
              <a:gd name="T5" fmla="*/ 7693 h 26"/>
              <a:gd name="T6" fmla="*/ 1588 w 28"/>
              <a:gd name="T7" fmla="*/ 5129 h 26"/>
              <a:gd name="T8" fmla="*/ 3175 w 28"/>
              <a:gd name="T9" fmla="*/ 3419 h 26"/>
              <a:gd name="T10" fmla="*/ 4763 w 28"/>
              <a:gd name="T11" fmla="*/ 1710 h 26"/>
              <a:gd name="T12" fmla="*/ 7144 w 28"/>
              <a:gd name="T13" fmla="*/ 855 h 26"/>
              <a:gd name="T14" fmla="*/ 8731 w 28"/>
              <a:gd name="T15" fmla="*/ 0 h 26"/>
              <a:gd name="T16" fmla="*/ 11113 w 28"/>
              <a:gd name="T17" fmla="*/ 0 h 26"/>
              <a:gd name="T18" fmla="*/ 12700 w 28"/>
              <a:gd name="T19" fmla="*/ 0 h 26"/>
              <a:gd name="T20" fmla="*/ 15081 w 28"/>
              <a:gd name="T21" fmla="*/ 855 h 26"/>
              <a:gd name="T22" fmla="*/ 16669 w 28"/>
              <a:gd name="T23" fmla="*/ 1710 h 26"/>
              <a:gd name="T24" fmla="*/ 19050 w 28"/>
              <a:gd name="T25" fmla="*/ 3419 h 26"/>
              <a:gd name="T26" fmla="*/ 19844 w 28"/>
              <a:gd name="T27" fmla="*/ 5129 h 26"/>
              <a:gd name="T28" fmla="*/ 20638 w 28"/>
              <a:gd name="T29" fmla="*/ 7693 h 26"/>
              <a:gd name="T30" fmla="*/ 22225 w 28"/>
              <a:gd name="T31" fmla="*/ 9403 h 26"/>
              <a:gd name="T32" fmla="*/ 22225 w 28"/>
              <a:gd name="T33" fmla="*/ 11967 h 26"/>
              <a:gd name="T34" fmla="*/ 22225 w 28"/>
              <a:gd name="T35" fmla="*/ 11967 h 26"/>
              <a:gd name="T36" fmla="*/ 22225 w 28"/>
              <a:gd name="T37" fmla="*/ 13677 h 26"/>
              <a:gd name="T38" fmla="*/ 20638 w 28"/>
              <a:gd name="T39" fmla="*/ 16241 h 26"/>
              <a:gd name="T40" fmla="*/ 19844 w 28"/>
              <a:gd name="T41" fmla="*/ 17951 h 26"/>
              <a:gd name="T42" fmla="*/ 19050 w 28"/>
              <a:gd name="T43" fmla="*/ 19661 h 26"/>
              <a:gd name="T44" fmla="*/ 16669 w 28"/>
              <a:gd name="T45" fmla="*/ 20515 h 26"/>
              <a:gd name="T46" fmla="*/ 15081 w 28"/>
              <a:gd name="T47" fmla="*/ 21370 h 26"/>
              <a:gd name="T48" fmla="*/ 12700 w 28"/>
              <a:gd name="T49" fmla="*/ 22225 h 26"/>
              <a:gd name="T50" fmla="*/ 11113 w 28"/>
              <a:gd name="T51" fmla="*/ 22225 h 26"/>
              <a:gd name="T52" fmla="*/ 8731 w 28"/>
              <a:gd name="T53" fmla="*/ 22225 h 26"/>
              <a:gd name="T54" fmla="*/ 7144 w 28"/>
              <a:gd name="T55" fmla="*/ 21370 h 26"/>
              <a:gd name="T56" fmla="*/ 4763 w 28"/>
              <a:gd name="T57" fmla="*/ 20515 h 26"/>
              <a:gd name="T58" fmla="*/ 3175 w 28"/>
              <a:gd name="T59" fmla="*/ 19661 h 26"/>
              <a:gd name="T60" fmla="*/ 1588 w 28"/>
              <a:gd name="T61" fmla="*/ 17951 h 26"/>
              <a:gd name="T62" fmla="*/ 794 w 28"/>
              <a:gd name="T63" fmla="*/ 16241 h 26"/>
              <a:gd name="T64" fmla="*/ 0 w 28"/>
              <a:gd name="T65" fmla="*/ 13677 h 26"/>
              <a:gd name="T66" fmla="*/ 0 w 28"/>
              <a:gd name="T67" fmla="*/ 11967 h 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26"/>
              <a:gd name="T104" fmla="*/ 28 w 28"/>
              <a:gd name="T105" fmla="*/ 26 h 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26">
                <a:moveTo>
                  <a:pt x="0" y="14"/>
                </a:moveTo>
                <a:lnTo>
                  <a:pt x="0" y="11"/>
                </a:lnTo>
                <a:lnTo>
                  <a:pt x="1" y="9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9" y="1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19" y="1"/>
                </a:lnTo>
                <a:lnTo>
                  <a:pt x="21" y="2"/>
                </a:lnTo>
                <a:lnTo>
                  <a:pt x="24" y="4"/>
                </a:lnTo>
                <a:lnTo>
                  <a:pt x="25" y="6"/>
                </a:lnTo>
                <a:lnTo>
                  <a:pt x="26" y="9"/>
                </a:lnTo>
                <a:lnTo>
                  <a:pt x="28" y="11"/>
                </a:lnTo>
                <a:lnTo>
                  <a:pt x="28" y="14"/>
                </a:lnTo>
                <a:lnTo>
                  <a:pt x="28" y="16"/>
                </a:lnTo>
                <a:lnTo>
                  <a:pt x="26" y="19"/>
                </a:lnTo>
                <a:lnTo>
                  <a:pt x="25" y="21"/>
                </a:lnTo>
                <a:lnTo>
                  <a:pt x="24" y="23"/>
                </a:lnTo>
                <a:lnTo>
                  <a:pt x="21" y="24"/>
                </a:lnTo>
                <a:lnTo>
                  <a:pt x="19" y="25"/>
                </a:lnTo>
                <a:lnTo>
                  <a:pt x="16" y="26"/>
                </a:lnTo>
                <a:lnTo>
                  <a:pt x="14" y="26"/>
                </a:lnTo>
                <a:lnTo>
                  <a:pt x="11" y="26"/>
                </a:lnTo>
                <a:lnTo>
                  <a:pt x="9" y="25"/>
                </a:lnTo>
                <a:lnTo>
                  <a:pt x="6" y="24"/>
                </a:lnTo>
                <a:lnTo>
                  <a:pt x="4" y="23"/>
                </a:lnTo>
                <a:lnTo>
                  <a:pt x="2" y="21"/>
                </a:lnTo>
                <a:lnTo>
                  <a:pt x="1" y="19"/>
                </a:lnTo>
                <a:lnTo>
                  <a:pt x="0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013" name="Picture 4325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638550" y="896938"/>
            <a:ext cx="22225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14" name="Freeform 4326"/>
          <p:cNvSpPr>
            <a:spLocks/>
          </p:cNvSpPr>
          <p:nvPr/>
        </p:nvSpPr>
        <p:spPr bwMode="auto">
          <a:xfrm>
            <a:off x="3644900" y="903288"/>
            <a:ext cx="11113" cy="11112"/>
          </a:xfrm>
          <a:custGeom>
            <a:avLst/>
            <a:gdLst>
              <a:gd name="T0" fmla="*/ 0 w 15"/>
              <a:gd name="T1" fmla="*/ 5926 h 15"/>
              <a:gd name="T2" fmla="*/ 0 w 15"/>
              <a:gd name="T3" fmla="*/ 2963 h 15"/>
              <a:gd name="T4" fmla="*/ 2223 w 15"/>
              <a:gd name="T5" fmla="*/ 2222 h 15"/>
              <a:gd name="T6" fmla="*/ 2963 w 15"/>
              <a:gd name="T7" fmla="*/ 0 h 15"/>
              <a:gd name="T8" fmla="*/ 5927 w 15"/>
              <a:gd name="T9" fmla="*/ 0 h 15"/>
              <a:gd name="T10" fmla="*/ 7409 w 15"/>
              <a:gd name="T11" fmla="*/ 0 h 15"/>
              <a:gd name="T12" fmla="*/ 9631 w 15"/>
              <a:gd name="T13" fmla="*/ 2222 h 15"/>
              <a:gd name="T14" fmla="*/ 11113 w 15"/>
              <a:gd name="T15" fmla="*/ 2963 h 15"/>
              <a:gd name="T16" fmla="*/ 11113 w 15"/>
              <a:gd name="T17" fmla="*/ 5186 h 15"/>
              <a:gd name="T18" fmla="*/ 11113 w 15"/>
              <a:gd name="T19" fmla="*/ 5926 h 15"/>
              <a:gd name="T20" fmla="*/ 11113 w 15"/>
              <a:gd name="T21" fmla="*/ 5926 h 15"/>
              <a:gd name="T22" fmla="*/ 11113 w 15"/>
              <a:gd name="T23" fmla="*/ 6667 h 15"/>
              <a:gd name="T24" fmla="*/ 11113 w 15"/>
              <a:gd name="T25" fmla="*/ 7408 h 15"/>
              <a:gd name="T26" fmla="*/ 9631 w 15"/>
              <a:gd name="T27" fmla="*/ 9630 h 15"/>
              <a:gd name="T28" fmla="*/ 7409 w 15"/>
              <a:gd name="T29" fmla="*/ 11112 h 15"/>
              <a:gd name="T30" fmla="*/ 6668 w 15"/>
              <a:gd name="T31" fmla="*/ 11112 h 15"/>
              <a:gd name="T32" fmla="*/ 5927 w 15"/>
              <a:gd name="T33" fmla="*/ 11112 h 15"/>
              <a:gd name="T34" fmla="*/ 4445 w 15"/>
              <a:gd name="T35" fmla="*/ 11112 h 15"/>
              <a:gd name="T36" fmla="*/ 2963 w 15"/>
              <a:gd name="T37" fmla="*/ 11112 h 15"/>
              <a:gd name="T38" fmla="*/ 2223 w 15"/>
              <a:gd name="T39" fmla="*/ 9630 h 15"/>
              <a:gd name="T40" fmla="*/ 0 w 15"/>
              <a:gd name="T41" fmla="*/ 7408 h 15"/>
              <a:gd name="T42" fmla="*/ 0 w 15"/>
              <a:gd name="T43" fmla="*/ 5926 h 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"/>
              <a:gd name="T67" fmla="*/ 0 h 15"/>
              <a:gd name="T68" fmla="*/ 15 w 15"/>
              <a:gd name="T69" fmla="*/ 15 h 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" h="15">
                <a:moveTo>
                  <a:pt x="0" y="8"/>
                </a:moveTo>
                <a:lnTo>
                  <a:pt x="0" y="4"/>
                </a:lnTo>
                <a:lnTo>
                  <a:pt x="3" y="3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3" y="3"/>
                </a:lnTo>
                <a:lnTo>
                  <a:pt x="15" y="4"/>
                </a:lnTo>
                <a:lnTo>
                  <a:pt x="15" y="7"/>
                </a:lnTo>
                <a:lnTo>
                  <a:pt x="15" y="8"/>
                </a:lnTo>
                <a:lnTo>
                  <a:pt x="15" y="9"/>
                </a:lnTo>
                <a:lnTo>
                  <a:pt x="15" y="10"/>
                </a:lnTo>
                <a:lnTo>
                  <a:pt x="13" y="13"/>
                </a:lnTo>
                <a:lnTo>
                  <a:pt x="10" y="15"/>
                </a:lnTo>
                <a:lnTo>
                  <a:pt x="9" y="15"/>
                </a:lnTo>
                <a:lnTo>
                  <a:pt x="8" y="15"/>
                </a:lnTo>
                <a:lnTo>
                  <a:pt x="6" y="15"/>
                </a:lnTo>
                <a:lnTo>
                  <a:pt x="4" y="15"/>
                </a:lnTo>
                <a:lnTo>
                  <a:pt x="3" y="13"/>
                </a:lnTo>
                <a:lnTo>
                  <a:pt x="0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015" name="Picture 4327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3643313" y="90170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16" name="Freeform 4328"/>
          <p:cNvSpPr>
            <a:spLocks/>
          </p:cNvSpPr>
          <p:nvPr/>
        </p:nvSpPr>
        <p:spPr bwMode="auto">
          <a:xfrm>
            <a:off x="3648075" y="906463"/>
            <a:ext cx="4763" cy="4762"/>
          </a:xfrm>
          <a:custGeom>
            <a:avLst/>
            <a:gdLst>
              <a:gd name="T0" fmla="*/ 0 w 5"/>
              <a:gd name="T1" fmla="*/ 3175 h 6"/>
              <a:gd name="T2" fmla="*/ 0 w 5"/>
              <a:gd name="T3" fmla="*/ 2381 h 6"/>
              <a:gd name="T4" fmla="*/ 0 w 5"/>
              <a:gd name="T5" fmla="*/ 794 h 6"/>
              <a:gd name="T6" fmla="*/ 953 w 5"/>
              <a:gd name="T7" fmla="*/ 794 h 6"/>
              <a:gd name="T8" fmla="*/ 2858 w 5"/>
              <a:gd name="T9" fmla="*/ 0 h 6"/>
              <a:gd name="T10" fmla="*/ 2858 w 5"/>
              <a:gd name="T11" fmla="*/ 794 h 6"/>
              <a:gd name="T12" fmla="*/ 3810 w 5"/>
              <a:gd name="T13" fmla="*/ 794 h 6"/>
              <a:gd name="T14" fmla="*/ 3810 w 5"/>
              <a:gd name="T15" fmla="*/ 2381 h 6"/>
              <a:gd name="T16" fmla="*/ 4763 w 5"/>
              <a:gd name="T17" fmla="*/ 3175 h 6"/>
              <a:gd name="T18" fmla="*/ 4763 w 5"/>
              <a:gd name="T19" fmla="*/ 3175 h 6"/>
              <a:gd name="T20" fmla="*/ 3810 w 5"/>
              <a:gd name="T21" fmla="*/ 3175 h 6"/>
              <a:gd name="T22" fmla="*/ 3810 w 5"/>
              <a:gd name="T23" fmla="*/ 3968 h 6"/>
              <a:gd name="T24" fmla="*/ 2858 w 5"/>
              <a:gd name="T25" fmla="*/ 3968 h 6"/>
              <a:gd name="T26" fmla="*/ 2858 w 5"/>
              <a:gd name="T27" fmla="*/ 4762 h 6"/>
              <a:gd name="T28" fmla="*/ 953 w 5"/>
              <a:gd name="T29" fmla="*/ 3968 h 6"/>
              <a:gd name="T30" fmla="*/ 0 w 5"/>
              <a:gd name="T31" fmla="*/ 3968 h 6"/>
              <a:gd name="T32" fmla="*/ 0 w 5"/>
              <a:gd name="T33" fmla="*/ 3175 h 6"/>
              <a:gd name="T34" fmla="*/ 0 w 5"/>
              <a:gd name="T35" fmla="*/ 3175 h 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6"/>
              <a:gd name="T56" fmla="*/ 5 w 5"/>
              <a:gd name="T57" fmla="*/ 6 h 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6">
                <a:moveTo>
                  <a:pt x="0" y="4"/>
                </a:moveTo>
                <a:lnTo>
                  <a:pt x="0" y="3"/>
                </a:lnTo>
                <a:lnTo>
                  <a:pt x="0" y="1"/>
                </a:lnTo>
                <a:lnTo>
                  <a:pt x="1" y="1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7" name="Freeform 4329"/>
          <p:cNvSpPr>
            <a:spLocks/>
          </p:cNvSpPr>
          <p:nvPr/>
        </p:nvSpPr>
        <p:spPr bwMode="auto">
          <a:xfrm>
            <a:off x="3648075" y="906463"/>
            <a:ext cx="4763" cy="4762"/>
          </a:xfrm>
          <a:custGeom>
            <a:avLst/>
            <a:gdLst>
              <a:gd name="T0" fmla="*/ 0 w 5"/>
              <a:gd name="T1" fmla="*/ 3175 h 6"/>
              <a:gd name="T2" fmla="*/ 0 w 5"/>
              <a:gd name="T3" fmla="*/ 2381 h 6"/>
              <a:gd name="T4" fmla="*/ 0 w 5"/>
              <a:gd name="T5" fmla="*/ 794 h 6"/>
              <a:gd name="T6" fmla="*/ 953 w 5"/>
              <a:gd name="T7" fmla="*/ 794 h 6"/>
              <a:gd name="T8" fmla="*/ 2858 w 5"/>
              <a:gd name="T9" fmla="*/ 0 h 6"/>
              <a:gd name="T10" fmla="*/ 2858 w 5"/>
              <a:gd name="T11" fmla="*/ 794 h 6"/>
              <a:gd name="T12" fmla="*/ 3810 w 5"/>
              <a:gd name="T13" fmla="*/ 794 h 6"/>
              <a:gd name="T14" fmla="*/ 3810 w 5"/>
              <a:gd name="T15" fmla="*/ 2381 h 6"/>
              <a:gd name="T16" fmla="*/ 4763 w 5"/>
              <a:gd name="T17" fmla="*/ 3175 h 6"/>
              <a:gd name="T18" fmla="*/ 4763 w 5"/>
              <a:gd name="T19" fmla="*/ 3175 h 6"/>
              <a:gd name="T20" fmla="*/ 3810 w 5"/>
              <a:gd name="T21" fmla="*/ 3175 h 6"/>
              <a:gd name="T22" fmla="*/ 3810 w 5"/>
              <a:gd name="T23" fmla="*/ 3968 h 6"/>
              <a:gd name="T24" fmla="*/ 2858 w 5"/>
              <a:gd name="T25" fmla="*/ 3968 h 6"/>
              <a:gd name="T26" fmla="*/ 2858 w 5"/>
              <a:gd name="T27" fmla="*/ 4762 h 6"/>
              <a:gd name="T28" fmla="*/ 953 w 5"/>
              <a:gd name="T29" fmla="*/ 3968 h 6"/>
              <a:gd name="T30" fmla="*/ 0 w 5"/>
              <a:gd name="T31" fmla="*/ 3968 h 6"/>
              <a:gd name="T32" fmla="*/ 0 w 5"/>
              <a:gd name="T33" fmla="*/ 3175 h 6"/>
              <a:gd name="T34" fmla="*/ 0 w 5"/>
              <a:gd name="T35" fmla="*/ 3175 h 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6"/>
              <a:gd name="T56" fmla="*/ 5 w 5"/>
              <a:gd name="T57" fmla="*/ 6 h 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6">
                <a:moveTo>
                  <a:pt x="0" y="4"/>
                </a:moveTo>
                <a:lnTo>
                  <a:pt x="0" y="3"/>
                </a:lnTo>
                <a:lnTo>
                  <a:pt x="0" y="1"/>
                </a:lnTo>
                <a:lnTo>
                  <a:pt x="1" y="1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3"/>
                </a:lnTo>
                <a:lnTo>
                  <a:pt x="5" y="4"/>
                </a:lnTo>
                <a:lnTo>
                  <a:pt x="4" y="4"/>
                </a:lnTo>
                <a:lnTo>
                  <a:pt x="4" y="5"/>
                </a:lnTo>
                <a:lnTo>
                  <a:pt x="3" y="5"/>
                </a:lnTo>
                <a:lnTo>
                  <a:pt x="3" y="6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8" name="Freeform 4330"/>
          <p:cNvSpPr>
            <a:spLocks/>
          </p:cNvSpPr>
          <p:nvPr/>
        </p:nvSpPr>
        <p:spPr bwMode="auto">
          <a:xfrm>
            <a:off x="3417888" y="509588"/>
            <a:ext cx="330200" cy="458787"/>
          </a:xfrm>
          <a:custGeom>
            <a:avLst/>
            <a:gdLst>
              <a:gd name="T0" fmla="*/ 12700 w 416"/>
              <a:gd name="T1" fmla="*/ 458787 h 577"/>
              <a:gd name="T2" fmla="*/ 12700 w 416"/>
              <a:gd name="T3" fmla="*/ 446065 h 577"/>
              <a:gd name="T4" fmla="*/ 0 w 416"/>
              <a:gd name="T5" fmla="*/ 446065 h 577"/>
              <a:gd name="T6" fmla="*/ 0 w 416"/>
              <a:gd name="T7" fmla="*/ 50888 h 577"/>
              <a:gd name="T8" fmla="*/ 50800 w 416"/>
              <a:gd name="T9" fmla="*/ 0 h 577"/>
              <a:gd name="T10" fmla="*/ 330200 w 416"/>
              <a:gd name="T11" fmla="*/ 0 h 577"/>
              <a:gd name="T12" fmla="*/ 330200 w 416"/>
              <a:gd name="T13" fmla="*/ 395177 h 577"/>
              <a:gd name="T14" fmla="*/ 324644 w 416"/>
              <a:gd name="T15" fmla="*/ 401538 h 577"/>
              <a:gd name="T16" fmla="*/ 324644 w 416"/>
              <a:gd name="T17" fmla="*/ 407899 h 577"/>
              <a:gd name="T18" fmla="*/ 273050 w 416"/>
              <a:gd name="T19" fmla="*/ 458787 h 577"/>
              <a:gd name="T20" fmla="*/ 12700 w 416"/>
              <a:gd name="T21" fmla="*/ 458787 h 5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6"/>
              <a:gd name="T34" fmla="*/ 0 h 577"/>
              <a:gd name="T35" fmla="*/ 416 w 416"/>
              <a:gd name="T36" fmla="*/ 577 h 57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6" h="577">
                <a:moveTo>
                  <a:pt x="16" y="577"/>
                </a:moveTo>
                <a:lnTo>
                  <a:pt x="16" y="561"/>
                </a:lnTo>
                <a:lnTo>
                  <a:pt x="0" y="561"/>
                </a:lnTo>
                <a:lnTo>
                  <a:pt x="0" y="64"/>
                </a:lnTo>
                <a:lnTo>
                  <a:pt x="64" y="0"/>
                </a:lnTo>
                <a:lnTo>
                  <a:pt x="416" y="0"/>
                </a:lnTo>
                <a:lnTo>
                  <a:pt x="416" y="497"/>
                </a:lnTo>
                <a:lnTo>
                  <a:pt x="409" y="505"/>
                </a:lnTo>
                <a:lnTo>
                  <a:pt x="409" y="513"/>
                </a:lnTo>
                <a:lnTo>
                  <a:pt x="344" y="577"/>
                </a:lnTo>
                <a:lnTo>
                  <a:pt x="16" y="57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9" name="Rectangle 4331"/>
          <p:cNvSpPr>
            <a:spLocks noChangeArrowheads="1"/>
          </p:cNvSpPr>
          <p:nvPr/>
        </p:nvSpPr>
        <p:spPr bwMode="auto">
          <a:xfrm>
            <a:off x="3276600" y="992188"/>
            <a:ext cx="1635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T2</a:t>
            </a:r>
          </a:p>
        </p:txBody>
      </p:sp>
      <p:sp>
        <p:nvSpPr>
          <p:cNvPr id="40020" name="Freeform 4332"/>
          <p:cNvSpPr>
            <a:spLocks noEditPoints="1"/>
          </p:cNvSpPr>
          <p:nvPr/>
        </p:nvSpPr>
        <p:spPr bwMode="auto">
          <a:xfrm>
            <a:off x="661988" y="2287588"/>
            <a:ext cx="311150" cy="65087"/>
          </a:xfrm>
          <a:custGeom>
            <a:avLst/>
            <a:gdLst>
              <a:gd name="T0" fmla="*/ 0 w 393"/>
              <a:gd name="T1" fmla="*/ 65087 h 81"/>
              <a:gd name="T2" fmla="*/ 259688 w 393"/>
              <a:gd name="T3" fmla="*/ 65087 h 81"/>
              <a:gd name="T4" fmla="*/ 259688 w 393"/>
              <a:gd name="T5" fmla="*/ 51427 h 81"/>
              <a:gd name="T6" fmla="*/ 0 w 393"/>
              <a:gd name="T7" fmla="*/ 51427 h 81"/>
              <a:gd name="T8" fmla="*/ 0 w 393"/>
              <a:gd name="T9" fmla="*/ 65087 h 81"/>
              <a:gd name="T10" fmla="*/ 259688 w 393"/>
              <a:gd name="T11" fmla="*/ 65087 h 81"/>
              <a:gd name="T12" fmla="*/ 311150 w 393"/>
              <a:gd name="T13" fmla="*/ 12857 h 81"/>
              <a:gd name="T14" fmla="*/ 311150 w 393"/>
              <a:gd name="T15" fmla="*/ 0 h 81"/>
              <a:gd name="T16" fmla="*/ 259688 w 393"/>
              <a:gd name="T17" fmla="*/ 51427 h 81"/>
              <a:gd name="T18" fmla="*/ 259688 w 393"/>
              <a:gd name="T19" fmla="*/ 65087 h 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3"/>
              <a:gd name="T31" fmla="*/ 0 h 81"/>
              <a:gd name="T32" fmla="*/ 393 w 393"/>
              <a:gd name="T33" fmla="*/ 81 h 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3" h="81">
                <a:moveTo>
                  <a:pt x="0" y="81"/>
                </a:moveTo>
                <a:lnTo>
                  <a:pt x="328" y="81"/>
                </a:lnTo>
                <a:lnTo>
                  <a:pt x="328" y="64"/>
                </a:lnTo>
                <a:lnTo>
                  <a:pt x="0" y="64"/>
                </a:lnTo>
                <a:lnTo>
                  <a:pt x="0" y="81"/>
                </a:lnTo>
                <a:close/>
                <a:moveTo>
                  <a:pt x="328" y="81"/>
                </a:moveTo>
                <a:lnTo>
                  <a:pt x="393" y="16"/>
                </a:lnTo>
                <a:lnTo>
                  <a:pt x="393" y="0"/>
                </a:lnTo>
                <a:lnTo>
                  <a:pt x="328" y="64"/>
                </a:lnTo>
                <a:lnTo>
                  <a:pt x="328" y="81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1" name="Freeform 4333"/>
          <p:cNvSpPr>
            <a:spLocks/>
          </p:cNvSpPr>
          <p:nvPr/>
        </p:nvSpPr>
        <p:spPr bwMode="auto">
          <a:xfrm>
            <a:off x="930275" y="1893888"/>
            <a:ext cx="50800" cy="446087"/>
          </a:xfrm>
          <a:custGeom>
            <a:avLst/>
            <a:gdLst>
              <a:gd name="T0" fmla="*/ 0 w 64"/>
              <a:gd name="T1" fmla="*/ 446087 h 561"/>
              <a:gd name="T2" fmla="*/ 50800 w 64"/>
              <a:gd name="T3" fmla="*/ 395196 h 561"/>
              <a:gd name="T4" fmla="*/ 50800 w 64"/>
              <a:gd name="T5" fmla="*/ 0 h 561"/>
              <a:gd name="T6" fmla="*/ 0 w 64"/>
              <a:gd name="T7" fmla="*/ 50890 h 561"/>
              <a:gd name="T8" fmla="*/ 0 w 64"/>
              <a:gd name="T9" fmla="*/ 446087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561"/>
              <a:gd name="T17" fmla="*/ 64 w 64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561">
                <a:moveTo>
                  <a:pt x="0" y="561"/>
                </a:moveTo>
                <a:lnTo>
                  <a:pt x="64" y="497"/>
                </a:lnTo>
                <a:lnTo>
                  <a:pt x="64" y="0"/>
                </a:lnTo>
                <a:lnTo>
                  <a:pt x="0" y="64"/>
                </a:lnTo>
                <a:lnTo>
                  <a:pt x="0" y="561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2" name="Freeform 4334"/>
          <p:cNvSpPr>
            <a:spLocks/>
          </p:cNvSpPr>
          <p:nvPr/>
        </p:nvSpPr>
        <p:spPr bwMode="auto">
          <a:xfrm>
            <a:off x="649288" y="1893888"/>
            <a:ext cx="330200" cy="50800"/>
          </a:xfrm>
          <a:custGeom>
            <a:avLst/>
            <a:gdLst>
              <a:gd name="T0" fmla="*/ 0 w 416"/>
              <a:gd name="T1" fmla="*/ 50800 h 64"/>
              <a:gd name="T2" fmla="*/ 50800 w 416"/>
              <a:gd name="T3" fmla="*/ 0 h 64"/>
              <a:gd name="T4" fmla="*/ 330200 w 416"/>
              <a:gd name="T5" fmla="*/ 0 h 64"/>
              <a:gd name="T6" fmla="*/ 280194 w 416"/>
              <a:gd name="T7" fmla="*/ 50800 h 64"/>
              <a:gd name="T8" fmla="*/ 0 w 416"/>
              <a:gd name="T9" fmla="*/ 5080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6"/>
              <a:gd name="T16" fmla="*/ 0 h 64"/>
              <a:gd name="T17" fmla="*/ 416 w 416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6" h="64">
                <a:moveTo>
                  <a:pt x="0" y="64"/>
                </a:moveTo>
                <a:lnTo>
                  <a:pt x="64" y="0"/>
                </a:lnTo>
                <a:lnTo>
                  <a:pt x="416" y="0"/>
                </a:lnTo>
                <a:lnTo>
                  <a:pt x="353" y="64"/>
                </a:lnTo>
                <a:lnTo>
                  <a:pt x="0" y="6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3" name="Rectangle 4335"/>
          <p:cNvSpPr>
            <a:spLocks noChangeArrowheads="1"/>
          </p:cNvSpPr>
          <p:nvPr/>
        </p:nvSpPr>
        <p:spPr bwMode="auto">
          <a:xfrm>
            <a:off x="649288" y="1944688"/>
            <a:ext cx="280987" cy="3952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4" name="Rectangle 4336"/>
          <p:cNvSpPr>
            <a:spLocks noChangeArrowheads="1"/>
          </p:cNvSpPr>
          <p:nvPr/>
        </p:nvSpPr>
        <p:spPr bwMode="auto">
          <a:xfrm>
            <a:off x="649288" y="1944688"/>
            <a:ext cx="280987" cy="395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5" name="Rectangle 4337"/>
          <p:cNvSpPr>
            <a:spLocks noChangeArrowheads="1"/>
          </p:cNvSpPr>
          <p:nvPr/>
        </p:nvSpPr>
        <p:spPr bwMode="auto">
          <a:xfrm>
            <a:off x="671513" y="2062163"/>
            <a:ext cx="234950" cy="1587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6" name="Rectangle 4338"/>
          <p:cNvSpPr>
            <a:spLocks noChangeArrowheads="1"/>
          </p:cNvSpPr>
          <p:nvPr/>
        </p:nvSpPr>
        <p:spPr bwMode="auto">
          <a:xfrm>
            <a:off x="671513" y="2062163"/>
            <a:ext cx="234950" cy="12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7" name="Rectangle 4339"/>
          <p:cNvSpPr>
            <a:spLocks noChangeArrowheads="1"/>
          </p:cNvSpPr>
          <p:nvPr/>
        </p:nvSpPr>
        <p:spPr bwMode="auto">
          <a:xfrm>
            <a:off x="671513" y="2074863"/>
            <a:ext cx="234950" cy="12700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8" name="Rectangle 4340"/>
          <p:cNvSpPr>
            <a:spLocks noChangeArrowheads="1"/>
          </p:cNvSpPr>
          <p:nvPr/>
        </p:nvSpPr>
        <p:spPr bwMode="auto">
          <a:xfrm>
            <a:off x="671513" y="2087563"/>
            <a:ext cx="234950" cy="11112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9" name="Rectangle 4341"/>
          <p:cNvSpPr>
            <a:spLocks noChangeArrowheads="1"/>
          </p:cNvSpPr>
          <p:nvPr/>
        </p:nvSpPr>
        <p:spPr bwMode="auto">
          <a:xfrm>
            <a:off x="671513" y="2098675"/>
            <a:ext cx="234950" cy="14288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0" name="Rectangle 4342"/>
          <p:cNvSpPr>
            <a:spLocks noChangeArrowheads="1"/>
          </p:cNvSpPr>
          <p:nvPr/>
        </p:nvSpPr>
        <p:spPr bwMode="auto">
          <a:xfrm>
            <a:off x="671513" y="2112963"/>
            <a:ext cx="234950" cy="11112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1" name="Rectangle 4343"/>
          <p:cNvSpPr>
            <a:spLocks noChangeArrowheads="1"/>
          </p:cNvSpPr>
          <p:nvPr/>
        </p:nvSpPr>
        <p:spPr bwMode="auto">
          <a:xfrm>
            <a:off x="671513" y="2124075"/>
            <a:ext cx="234950" cy="14288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2" name="Rectangle 4344"/>
          <p:cNvSpPr>
            <a:spLocks noChangeArrowheads="1"/>
          </p:cNvSpPr>
          <p:nvPr/>
        </p:nvSpPr>
        <p:spPr bwMode="auto">
          <a:xfrm>
            <a:off x="671513" y="2138363"/>
            <a:ext cx="234950" cy="15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3" name="Rectangle 4345"/>
          <p:cNvSpPr>
            <a:spLocks noChangeArrowheads="1"/>
          </p:cNvSpPr>
          <p:nvPr/>
        </p:nvSpPr>
        <p:spPr bwMode="auto">
          <a:xfrm>
            <a:off x="671513" y="2154238"/>
            <a:ext cx="234950" cy="11112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4" name="Rectangle 4346"/>
          <p:cNvSpPr>
            <a:spLocks noChangeArrowheads="1"/>
          </p:cNvSpPr>
          <p:nvPr/>
        </p:nvSpPr>
        <p:spPr bwMode="auto">
          <a:xfrm>
            <a:off x="671513" y="2165350"/>
            <a:ext cx="234950" cy="12700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5" name="Rectangle 4347"/>
          <p:cNvSpPr>
            <a:spLocks noChangeArrowheads="1"/>
          </p:cNvSpPr>
          <p:nvPr/>
        </p:nvSpPr>
        <p:spPr bwMode="auto">
          <a:xfrm>
            <a:off x="671513" y="2178050"/>
            <a:ext cx="234950" cy="1587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6" name="Rectangle 4348"/>
          <p:cNvSpPr>
            <a:spLocks noChangeArrowheads="1"/>
          </p:cNvSpPr>
          <p:nvPr/>
        </p:nvSpPr>
        <p:spPr bwMode="auto">
          <a:xfrm>
            <a:off x="671513" y="2193925"/>
            <a:ext cx="234950" cy="1587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7" name="Rectangle 4349"/>
          <p:cNvSpPr>
            <a:spLocks noChangeArrowheads="1"/>
          </p:cNvSpPr>
          <p:nvPr/>
        </p:nvSpPr>
        <p:spPr bwMode="auto">
          <a:xfrm>
            <a:off x="671513" y="2209800"/>
            <a:ext cx="234950" cy="95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8" name="Rectangle 4350"/>
          <p:cNvSpPr>
            <a:spLocks noChangeArrowheads="1"/>
          </p:cNvSpPr>
          <p:nvPr/>
        </p:nvSpPr>
        <p:spPr bwMode="auto">
          <a:xfrm>
            <a:off x="671513" y="2219325"/>
            <a:ext cx="234950" cy="14288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9" name="Rectangle 4351"/>
          <p:cNvSpPr>
            <a:spLocks noChangeArrowheads="1"/>
          </p:cNvSpPr>
          <p:nvPr/>
        </p:nvSpPr>
        <p:spPr bwMode="auto">
          <a:xfrm>
            <a:off x="671513" y="2233613"/>
            <a:ext cx="234950" cy="12700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0" name="Rectangle 4352"/>
          <p:cNvSpPr>
            <a:spLocks noChangeArrowheads="1"/>
          </p:cNvSpPr>
          <p:nvPr/>
        </p:nvSpPr>
        <p:spPr bwMode="auto">
          <a:xfrm>
            <a:off x="671513" y="2246313"/>
            <a:ext cx="234950" cy="1111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1" name="Rectangle 4353"/>
          <p:cNvSpPr>
            <a:spLocks noChangeArrowheads="1"/>
          </p:cNvSpPr>
          <p:nvPr/>
        </p:nvSpPr>
        <p:spPr bwMode="auto">
          <a:xfrm>
            <a:off x="671513" y="2257425"/>
            <a:ext cx="234950" cy="1587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2" name="Rectangle 4354"/>
          <p:cNvSpPr>
            <a:spLocks noChangeArrowheads="1"/>
          </p:cNvSpPr>
          <p:nvPr/>
        </p:nvSpPr>
        <p:spPr bwMode="auto">
          <a:xfrm>
            <a:off x="671513" y="2273300"/>
            <a:ext cx="234950" cy="1428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3" name="Rectangle 4355"/>
          <p:cNvSpPr>
            <a:spLocks noChangeArrowheads="1"/>
          </p:cNvSpPr>
          <p:nvPr/>
        </p:nvSpPr>
        <p:spPr bwMode="auto">
          <a:xfrm>
            <a:off x="671513" y="2287588"/>
            <a:ext cx="234950" cy="11112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4" name="Rectangle 4356"/>
          <p:cNvSpPr>
            <a:spLocks noChangeArrowheads="1"/>
          </p:cNvSpPr>
          <p:nvPr/>
        </p:nvSpPr>
        <p:spPr bwMode="auto">
          <a:xfrm>
            <a:off x="671513" y="2298700"/>
            <a:ext cx="234950" cy="14288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5" name="Rectangle 4357"/>
          <p:cNvSpPr>
            <a:spLocks noChangeArrowheads="1"/>
          </p:cNvSpPr>
          <p:nvPr/>
        </p:nvSpPr>
        <p:spPr bwMode="auto">
          <a:xfrm>
            <a:off x="671513" y="2312988"/>
            <a:ext cx="234950" cy="317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6" name="Rectangle 4358"/>
          <p:cNvSpPr>
            <a:spLocks noChangeArrowheads="1"/>
          </p:cNvSpPr>
          <p:nvPr/>
        </p:nvSpPr>
        <p:spPr bwMode="auto">
          <a:xfrm>
            <a:off x="671513" y="2190750"/>
            <a:ext cx="1587" cy="7461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7" name="Rectangle 4359"/>
          <p:cNvSpPr>
            <a:spLocks noChangeArrowheads="1"/>
          </p:cNvSpPr>
          <p:nvPr/>
        </p:nvSpPr>
        <p:spPr bwMode="auto">
          <a:xfrm>
            <a:off x="671513" y="2190750"/>
            <a:ext cx="11112" cy="746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8" name="Rectangle 4360"/>
          <p:cNvSpPr>
            <a:spLocks noChangeArrowheads="1"/>
          </p:cNvSpPr>
          <p:nvPr/>
        </p:nvSpPr>
        <p:spPr bwMode="auto">
          <a:xfrm>
            <a:off x="682625" y="2190750"/>
            <a:ext cx="9525" cy="74613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9" name="Rectangle 4361"/>
          <p:cNvSpPr>
            <a:spLocks noChangeArrowheads="1"/>
          </p:cNvSpPr>
          <p:nvPr/>
        </p:nvSpPr>
        <p:spPr bwMode="auto">
          <a:xfrm>
            <a:off x="692150" y="2190750"/>
            <a:ext cx="9525" cy="74613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" name="Rectangle 4362"/>
          <p:cNvSpPr>
            <a:spLocks noChangeArrowheads="1"/>
          </p:cNvSpPr>
          <p:nvPr/>
        </p:nvSpPr>
        <p:spPr bwMode="auto">
          <a:xfrm>
            <a:off x="701675" y="2190750"/>
            <a:ext cx="14288" cy="74613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1" name="Rectangle 4363"/>
          <p:cNvSpPr>
            <a:spLocks noChangeArrowheads="1"/>
          </p:cNvSpPr>
          <p:nvPr/>
        </p:nvSpPr>
        <p:spPr bwMode="auto">
          <a:xfrm>
            <a:off x="715963" y="2190750"/>
            <a:ext cx="7937" cy="7461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2" name="Rectangle 4364"/>
          <p:cNvSpPr>
            <a:spLocks noChangeArrowheads="1"/>
          </p:cNvSpPr>
          <p:nvPr/>
        </p:nvSpPr>
        <p:spPr bwMode="auto">
          <a:xfrm>
            <a:off x="723900" y="2190750"/>
            <a:ext cx="12700" cy="74613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3" name="Rectangle 4365"/>
          <p:cNvSpPr>
            <a:spLocks noChangeArrowheads="1"/>
          </p:cNvSpPr>
          <p:nvPr/>
        </p:nvSpPr>
        <p:spPr bwMode="auto">
          <a:xfrm>
            <a:off x="736600" y="2190750"/>
            <a:ext cx="14288" cy="74613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4" name="Rectangle 4366"/>
          <p:cNvSpPr>
            <a:spLocks noChangeArrowheads="1"/>
          </p:cNvSpPr>
          <p:nvPr/>
        </p:nvSpPr>
        <p:spPr bwMode="auto">
          <a:xfrm>
            <a:off x="750888" y="2190750"/>
            <a:ext cx="9525" cy="74613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5" name="Rectangle 4367"/>
          <p:cNvSpPr>
            <a:spLocks noChangeArrowheads="1"/>
          </p:cNvSpPr>
          <p:nvPr/>
        </p:nvSpPr>
        <p:spPr bwMode="auto">
          <a:xfrm>
            <a:off x="760413" y="2190750"/>
            <a:ext cx="9525" cy="74613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6" name="Rectangle 4368"/>
          <p:cNvSpPr>
            <a:spLocks noChangeArrowheads="1"/>
          </p:cNvSpPr>
          <p:nvPr/>
        </p:nvSpPr>
        <p:spPr bwMode="auto">
          <a:xfrm>
            <a:off x="769938" y="2190750"/>
            <a:ext cx="12700" cy="74613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7" name="Rectangle 4369"/>
          <p:cNvSpPr>
            <a:spLocks noChangeArrowheads="1"/>
          </p:cNvSpPr>
          <p:nvPr/>
        </p:nvSpPr>
        <p:spPr bwMode="auto">
          <a:xfrm>
            <a:off x="782638" y="2190750"/>
            <a:ext cx="14287" cy="74613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8" name="Rectangle 4370"/>
          <p:cNvSpPr>
            <a:spLocks noChangeArrowheads="1"/>
          </p:cNvSpPr>
          <p:nvPr/>
        </p:nvSpPr>
        <p:spPr bwMode="auto">
          <a:xfrm>
            <a:off x="796925" y="2190750"/>
            <a:ext cx="7938" cy="74613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9" name="Rectangle 4371"/>
          <p:cNvSpPr>
            <a:spLocks noChangeArrowheads="1"/>
          </p:cNvSpPr>
          <p:nvPr/>
        </p:nvSpPr>
        <p:spPr bwMode="auto">
          <a:xfrm>
            <a:off x="804863" y="2190750"/>
            <a:ext cx="12700" cy="74613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0" name="Rectangle 4372"/>
          <p:cNvSpPr>
            <a:spLocks noChangeArrowheads="1"/>
          </p:cNvSpPr>
          <p:nvPr/>
        </p:nvSpPr>
        <p:spPr bwMode="auto">
          <a:xfrm>
            <a:off x="817563" y="2190750"/>
            <a:ext cx="9525" cy="74613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1" name="Rectangle 4373"/>
          <p:cNvSpPr>
            <a:spLocks noChangeArrowheads="1"/>
          </p:cNvSpPr>
          <p:nvPr/>
        </p:nvSpPr>
        <p:spPr bwMode="auto">
          <a:xfrm>
            <a:off x="827088" y="2190750"/>
            <a:ext cx="11112" cy="746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2" name="Rectangle 4374"/>
          <p:cNvSpPr>
            <a:spLocks noChangeArrowheads="1"/>
          </p:cNvSpPr>
          <p:nvPr/>
        </p:nvSpPr>
        <p:spPr bwMode="auto">
          <a:xfrm>
            <a:off x="838200" y="2190750"/>
            <a:ext cx="12700" cy="74613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3" name="Rectangle 4375"/>
          <p:cNvSpPr>
            <a:spLocks noChangeArrowheads="1"/>
          </p:cNvSpPr>
          <p:nvPr/>
        </p:nvSpPr>
        <p:spPr bwMode="auto">
          <a:xfrm>
            <a:off x="850900" y="2190750"/>
            <a:ext cx="12700" cy="746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4" name="Rectangle 4376"/>
          <p:cNvSpPr>
            <a:spLocks noChangeArrowheads="1"/>
          </p:cNvSpPr>
          <p:nvPr/>
        </p:nvSpPr>
        <p:spPr bwMode="auto">
          <a:xfrm>
            <a:off x="863600" y="2190750"/>
            <a:ext cx="9525" cy="74613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5" name="Rectangle 4377"/>
          <p:cNvSpPr>
            <a:spLocks noChangeArrowheads="1"/>
          </p:cNvSpPr>
          <p:nvPr/>
        </p:nvSpPr>
        <p:spPr bwMode="auto">
          <a:xfrm>
            <a:off x="873125" y="2190750"/>
            <a:ext cx="11113" cy="74613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6" name="Rectangle 4378"/>
          <p:cNvSpPr>
            <a:spLocks noChangeArrowheads="1"/>
          </p:cNvSpPr>
          <p:nvPr/>
        </p:nvSpPr>
        <p:spPr bwMode="auto">
          <a:xfrm>
            <a:off x="884238" y="2190750"/>
            <a:ext cx="3175" cy="7461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7" name="Rectangle 4379"/>
          <p:cNvSpPr>
            <a:spLocks noChangeArrowheads="1"/>
          </p:cNvSpPr>
          <p:nvPr/>
        </p:nvSpPr>
        <p:spPr bwMode="auto">
          <a:xfrm>
            <a:off x="671513" y="1963738"/>
            <a:ext cx="234950" cy="1587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8" name="Rectangle 4380"/>
          <p:cNvSpPr>
            <a:spLocks noChangeArrowheads="1"/>
          </p:cNvSpPr>
          <p:nvPr/>
        </p:nvSpPr>
        <p:spPr bwMode="auto">
          <a:xfrm>
            <a:off x="671513" y="1965325"/>
            <a:ext cx="234950" cy="1588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9" name="Rectangle 4381"/>
          <p:cNvSpPr>
            <a:spLocks noChangeArrowheads="1"/>
          </p:cNvSpPr>
          <p:nvPr/>
        </p:nvSpPr>
        <p:spPr bwMode="auto">
          <a:xfrm>
            <a:off x="671513" y="1965325"/>
            <a:ext cx="234950" cy="1588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0" name="Rectangle 4382"/>
          <p:cNvSpPr>
            <a:spLocks noChangeArrowheads="1"/>
          </p:cNvSpPr>
          <p:nvPr/>
        </p:nvSpPr>
        <p:spPr bwMode="auto">
          <a:xfrm>
            <a:off x="671513" y="1966913"/>
            <a:ext cx="234950" cy="1587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1" name="Rectangle 4383"/>
          <p:cNvSpPr>
            <a:spLocks noChangeArrowheads="1"/>
          </p:cNvSpPr>
          <p:nvPr/>
        </p:nvSpPr>
        <p:spPr bwMode="auto">
          <a:xfrm>
            <a:off x="671513" y="1966913"/>
            <a:ext cx="234950" cy="1587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2" name="Rectangle 4384"/>
          <p:cNvSpPr>
            <a:spLocks noChangeArrowheads="1"/>
          </p:cNvSpPr>
          <p:nvPr/>
        </p:nvSpPr>
        <p:spPr bwMode="auto">
          <a:xfrm>
            <a:off x="671513" y="1968500"/>
            <a:ext cx="234950" cy="1588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3" name="Rectangle 4385"/>
          <p:cNvSpPr>
            <a:spLocks noChangeArrowheads="1"/>
          </p:cNvSpPr>
          <p:nvPr/>
        </p:nvSpPr>
        <p:spPr bwMode="auto">
          <a:xfrm>
            <a:off x="671513" y="1970088"/>
            <a:ext cx="234950" cy="1587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4" name="Rectangle 4386"/>
          <p:cNvSpPr>
            <a:spLocks noChangeArrowheads="1"/>
          </p:cNvSpPr>
          <p:nvPr/>
        </p:nvSpPr>
        <p:spPr bwMode="auto">
          <a:xfrm>
            <a:off x="671513" y="1970088"/>
            <a:ext cx="234950" cy="1587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5" name="Rectangle 4387"/>
          <p:cNvSpPr>
            <a:spLocks noChangeArrowheads="1"/>
          </p:cNvSpPr>
          <p:nvPr/>
        </p:nvSpPr>
        <p:spPr bwMode="auto">
          <a:xfrm>
            <a:off x="671513" y="1971675"/>
            <a:ext cx="234950" cy="1588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6" name="Rectangle 4388"/>
          <p:cNvSpPr>
            <a:spLocks noChangeArrowheads="1"/>
          </p:cNvSpPr>
          <p:nvPr/>
        </p:nvSpPr>
        <p:spPr bwMode="auto">
          <a:xfrm>
            <a:off x="671513" y="1973263"/>
            <a:ext cx="234950" cy="1587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7" name="Rectangle 4389"/>
          <p:cNvSpPr>
            <a:spLocks noChangeArrowheads="1"/>
          </p:cNvSpPr>
          <p:nvPr/>
        </p:nvSpPr>
        <p:spPr bwMode="auto">
          <a:xfrm>
            <a:off x="671513" y="1963738"/>
            <a:ext cx="234950" cy="95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8" name="Rectangle 4390"/>
          <p:cNvSpPr>
            <a:spLocks noChangeArrowheads="1"/>
          </p:cNvSpPr>
          <p:nvPr/>
        </p:nvSpPr>
        <p:spPr bwMode="auto">
          <a:xfrm>
            <a:off x="671513" y="1973263"/>
            <a:ext cx="3175" cy="34925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9" name="Rectangle 4391"/>
          <p:cNvSpPr>
            <a:spLocks noChangeArrowheads="1"/>
          </p:cNvSpPr>
          <p:nvPr/>
        </p:nvSpPr>
        <p:spPr bwMode="auto">
          <a:xfrm>
            <a:off x="674688" y="1973263"/>
            <a:ext cx="3175" cy="34925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0" name="Rectangle 4392"/>
          <p:cNvSpPr>
            <a:spLocks noChangeArrowheads="1"/>
          </p:cNvSpPr>
          <p:nvPr/>
        </p:nvSpPr>
        <p:spPr bwMode="auto">
          <a:xfrm>
            <a:off x="677863" y="1973263"/>
            <a:ext cx="1587" cy="349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1" name="Rectangle 4393"/>
          <p:cNvSpPr>
            <a:spLocks noChangeArrowheads="1"/>
          </p:cNvSpPr>
          <p:nvPr/>
        </p:nvSpPr>
        <p:spPr bwMode="auto">
          <a:xfrm>
            <a:off x="679450" y="1973263"/>
            <a:ext cx="3175" cy="34925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2" name="Rectangle 4394"/>
          <p:cNvSpPr>
            <a:spLocks noChangeArrowheads="1"/>
          </p:cNvSpPr>
          <p:nvPr/>
        </p:nvSpPr>
        <p:spPr bwMode="auto">
          <a:xfrm>
            <a:off x="682625" y="1973263"/>
            <a:ext cx="3175" cy="34925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3" name="Rectangle 4395"/>
          <p:cNvSpPr>
            <a:spLocks noChangeArrowheads="1"/>
          </p:cNvSpPr>
          <p:nvPr/>
        </p:nvSpPr>
        <p:spPr bwMode="auto">
          <a:xfrm>
            <a:off x="685800" y="1973263"/>
            <a:ext cx="3175" cy="34925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4" name="Rectangle 4396"/>
          <p:cNvSpPr>
            <a:spLocks noChangeArrowheads="1"/>
          </p:cNvSpPr>
          <p:nvPr/>
        </p:nvSpPr>
        <p:spPr bwMode="auto">
          <a:xfrm>
            <a:off x="688975" y="1973263"/>
            <a:ext cx="3175" cy="349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5" name="Rectangle 4397"/>
          <p:cNvSpPr>
            <a:spLocks noChangeArrowheads="1"/>
          </p:cNvSpPr>
          <p:nvPr/>
        </p:nvSpPr>
        <p:spPr bwMode="auto">
          <a:xfrm>
            <a:off x="692150" y="1973263"/>
            <a:ext cx="4763" cy="34925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6" name="Rectangle 4398"/>
          <p:cNvSpPr>
            <a:spLocks noChangeArrowheads="1"/>
          </p:cNvSpPr>
          <p:nvPr/>
        </p:nvSpPr>
        <p:spPr bwMode="auto">
          <a:xfrm>
            <a:off x="696913" y="1973263"/>
            <a:ext cx="1587" cy="3492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7" name="Rectangle 4399"/>
          <p:cNvSpPr>
            <a:spLocks noChangeArrowheads="1"/>
          </p:cNvSpPr>
          <p:nvPr/>
        </p:nvSpPr>
        <p:spPr bwMode="auto">
          <a:xfrm>
            <a:off x="698500" y="1973263"/>
            <a:ext cx="3175" cy="34925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8" name="Rectangle 4400"/>
          <p:cNvSpPr>
            <a:spLocks noChangeArrowheads="1"/>
          </p:cNvSpPr>
          <p:nvPr/>
        </p:nvSpPr>
        <p:spPr bwMode="auto">
          <a:xfrm>
            <a:off x="701675" y="1973263"/>
            <a:ext cx="3175" cy="34925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9" name="Rectangle 4401"/>
          <p:cNvSpPr>
            <a:spLocks noChangeArrowheads="1"/>
          </p:cNvSpPr>
          <p:nvPr/>
        </p:nvSpPr>
        <p:spPr bwMode="auto">
          <a:xfrm>
            <a:off x="704850" y="1973263"/>
            <a:ext cx="3175" cy="34925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0" name="Rectangle 4402"/>
          <p:cNvSpPr>
            <a:spLocks noChangeArrowheads="1"/>
          </p:cNvSpPr>
          <p:nvPr/>
        </p:nvSpPr>
        <p:spPr bwMode="auto">
          <a:xfrm>
            <a:off x="708025" y="1973263"/>
            <a:ext cx="3175" cy="349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1" name="Rectangle 4403"/>
          <p:cNvSpPr>
            <a:spLocks noChangeArrowheads="1"/>
          </p:cNvSpPr>
          <p:nvPr/>
        </p:nvSpPr>
        <p:spPr bwMode="auto">
          <a:xfrm>
            <a:off x="711200" y="1973263"/>
            <a:ext cx="3175" cy="34925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2" name="Rectangle 4404"/>
          <p:cNvSpPr>
            <a:spLocks noChangeArrowheads="1"/>
          </p:cNvSpPr>
          <p:nvPr/>
        </p:nvSpPr>
        <p:spPr bwMode="auto">
          <a:xfrm>
            <a:off x="714375" y="1973263"/>
            <a:ext cx="3175" cy="3492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3" name="Rectangle 4405"/>
          <p:cNvSpPr>
            <a:spLocks noChangeArrowheads="1"/>
          </p:cNvSpPr>
          <p:nvPr/>
        </p:nvSpPr>
        <p:spPr bwMode="auto">
          <a:xfrm>
            <a:off x="717550" y="1973263"/>
            <a:ext cx="3175" cy="34925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4" name="Rectangle 4406"/>
          <p:cNvSpPr>
            <a:spLocks noChangeArrowheads="1"/>
          </p:cNvSpPr>
          <p:nvPr/>
        </p:nvSpPr>
        <p:spPr bwMode="auto">
          <a:xfrm>
            <a:off x="720725" y="1973263"/>
            <a:ext cx="3175" cy="34925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5" name="Rectangle 4407"/>
          <p:cNvSpPr>
            <a:spLocks noChangeArrowheads="1"/>
          </p:cNvSpPr>
          <p:nvPr/>
        </p:nvSpPr>
        <p:spPr bwMode="auto">
          <a:xfrm>
            <a:off x="723900" y="1973263"/>
            <a:ext cx="3175" cy="34925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6" name="Rectangle 4408"/>
          <p:cNvSpPr>
            <a:spLocks noChangeArrowheads="1"/>
          </p:cNvSpPr>
          <p:nvPr/>
        </p:nvSpPr>
        <p:spPr bwMode="auto">
          <a:xfrm>
            <a:off x="727075" y="1973263"/>
            <a:ext cx="3175" cy="34925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7" name="Rectangle 4409"/>
          <p:cNvSpPr>
            <a:spLocks noChangeArrowheads="1"/>
          </p:cNvSpPr>
          <p:nvPr/>
        </p:nvSpPr>
        <p:spPr bwMode="auto">
          <a:xfrm>
            <a:off x="730250" y="1973263"/>
            <a:ext cx="3175" cy="34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8" name="Rectangle 4410"/>
          <p:cNvSpPr>
            <a:spLocks noChangeArrowheads="1"/>
          </p:cNvSpPr>
          <p:nvPr/>
        </p:nvSpPr>
        <p:spPr bwMode="auto">
          <a:xfrm>
            <a:off x="733425" y="1973263"/>
            <a:ext cx="3175" cy="349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9" name="Rectangle 4411"/>
          <p:cNvSpPr>
            <a:spLocks noChangeArrowheads="1"/>
          </p:cNvSpPr>
          <p:nvPr/>
        </p:nvSpPr>
        <p:spPr bwMode="auto">
          <a:xfrm>
            <a:off x="736600" y="1973263"/>
            <a:ext cx="3175" cy="349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0" name="Rectangle 4412"/>
          <p:cNvSpPr>
            <a:spLocks noChangeArrowheads="1"/>
          </p:cNvSpPr>
          <p:nvPr/>
        </p:nvSpPr>
        <p:spPr bwMode="auto">
          <a:xfrm>
            <a:off x="739775" y="1973263"/>
            <a:ext cx="3175" cy="349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1" name="Rectangle 4413"/>
          <p:cNvSpPr>
            <a:spLocks noChangeArrowheads="1"/>
          </p:cNvSpPr>
          <p:nvPr/>
        </p:nvSpPr>
        <p:spPr bwMode="auto">
          <a:xfrm>
            <a:off x="742950" y="1973263"/>
            <a:ext cx="1588" cy="349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2" name="Rectangle 4414"/>
          <p:cNvSpPr>
            <a:spLocks noChangeArrowheads="1"/>
          </p:cNvSpPr>
          <p:nvPr/>
        </p:nvSpPr>
        <p:spPr bwMode="auto">
          <a:xfrm>
            <a:off x="744538" y="1973263"/>
            <a:ext cx="3175" cy="349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4415"/>
          <p:cNvGrpSpPr>
            <a:grpSpLocks/>
          </p:cNvGrpSpPr>
          <p:nvPr/>
        </p:nvGrpSpPr>
        <p:grpSpPr bwMode="auto">
          <a:xfrm>
            <a:off x="20638" y="1893888"/>
            <a:ext cx="960437" cy="1354137"/>
            <a:chOff x="13" y="1193"/>
            <a:chExt cx="605" cy="853"/>
          </a:xfrm>
        </p:grpSpPr>
        <p:sp>
          <p:nvSpPr>
            <p:cNvPr id="42018" name="Rectangle 4416"/>
            <p:cNvSpPr>
              <a:spLocks noChangeArrowheads="1"/>
            </p:cNvSpPr>
            <p:nvPr/>
          </p:nvSpPr>
          <p:spPr bwMode="auto">
            <a:xfrm>
              <a:off x="471" y="1243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Rectangle 4417"/>
            <p:cNvSpPr>
              <a:spLocks noChangeArrowheads="1"/>
            </p:cNvSpPr>
            <p:nvPr/>
          </p:nvSpPr>
          <p:spPr bwMode="auto">
            <a:xfrm>
              <a:off x="473" y="1243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Rectangle 4418"/>
            <p:cNvSpPr>
              <a:spLocks noChangeArrowheads="1"/>
            </p:cNvSpPr>
            <p:nvPr/>
          </p:nvSpPr>
          <p:spPr bwMode="auto">
            <a:xfrm>
              <a:off x="475" y="1243"/>
              <a:ext cx="3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Rectangle 4419"/>
            <p:cNvSpPr>
              <a:spLocks noChangeArrowheads="1"/>
            </p:cNvSpPr>
            <p:nvPr/>
          </p:nvSpPr>
          <p:spPr bwMode="auto">
            <a:xfrm>
              <a:off x="478" y="1243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Rectangle 4420"/>
            <p:cNvSpPr>
              <a:spLocks noChangeArrowheads="1"/>
            </p:cNvSpPr>
            <p:nvPr/>
          </p:nvSpPr>
          <p:spPr bwMode="auto">
            <a:xfrm>
              <a:off x="480" y="1243"/>
              <a:ext cx="1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Rectangle 4421"/>
            <p:cNvSpPr>
              <a:spLocks noChangeArrowheads="1"/>
            </p:cNvSpPr>
            <p:nvPr/>
          </p:nvSpPr>
          <p:spPr bwMode="auto">
            <a:xfrm>
              <a:off x="481" y="1243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Rectangle 4422"/>
            <p:cNvSpPr>
              <a:spLocks noChangeArrowheads="1"/>
            </p:cNvSpPr>
            <p:nvPr/>
          </p:nvSpPr>
          <p:spPr bwMode="auto">
            <a:xfrm>
              <a:off x="483" y="1243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Rectangle 4423"/>
            <p:cNvSpPr>
              <a:spLocks noChangeArrowheads="1"/>
            </p:cNvSpPr>
            <p:nvPr/>
          </p:nvSpPr>
          <p:spPr bwMode="auto">
            <a:xfrm>
              <a:off x="485" y="1243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Rectangle 4424"/>
            <p:cNvSpPr>
              <a:spLocks noChangeArrowheads="1"/>
            </p:cNvSpPr>
            <p:nvPr/>
          </p:nvSpPr>
          <p:spPr bwMode="auto">
            <a:xfrm>
              <a:off x="487" y="1243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Rectangle 4425"/>
            <p:cNvSpPr>
              <a:spLocks noChangeArrowheads="1"/>
            </p:cNvSpPr>
            <p:nvPr/>
          </p:nvSpPr>
          <p:spPr bwMode="auto">
            <a:xfrm>
              <a:off x="489" y="1243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Rectangle 4426"/>
            <p:cNvSpPr>
              <a:spLocks noChangeArrowheads="1"/>
            </p:cNvSpPr>
            <p:nvPr/>
          </p:nvSpPr>
          <p:spPr bwMode="auto">
            <a:xfrm>
              <a:off x="491" y="1243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Rectangle 4427"/>
            <p:cNvSpPr>
              <a:spLocks noChangeArrowheads="1"/>
            </p:cNvSpPr>
            <p:nvPr/>
          </p:nvSpPr>
          <p:spPr bwMode="auto">
            <a:xfrm>
              <a:off x="493" y="1243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Rectangle 4428"/>
            <p:cNvSpPr>
              <a:spLocks noChangeArrowheads="1"/>
            </p:cNvSpPr>
            <p:nvPr/>
          </p:nvSpPr>
          <p:spPr bwMode="auto">
            <a:xfrm>
              <a:off x="495" y="1243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Rectangle 4429"/>
            <p:cNvSpPr>
              <a:spLocks noChangeArrowheads="1"/>
            </p:cNvSpPr>
            <p:nvPr/>
          </p:nvSpPr>
          <p:spPr bwMode="auto">
            <a:xfrm>
              <a:off x="497" y="1243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Rectangle 4430"/>
            <p:cNvSpPr>
              <a:spLocks noChangeArrowheads="1"/>
            </p:cNvSpPr>
            <p:nvPr/>
          </p:nvSpPr>
          <p:spPr bwMode="auto">
            <a:xfrm>
              <a:off x="499" y="1243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Rectangle 4431"/>
            <p:cNvSpPr>
              <a:spLocks noChangeArrowheads="1"/>
            </p:cNvSpPr>
            <p:nvPr/>
          </p:nvSpPr>
          <p:spPr bwMode="auto">
            <a:xfrm>
              <a:off x="501" y="1243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4432"/>
            <p:cNvSpPr>
              <a:spLocks noChangeArrowheads="1"/>
            </p:cNvSpPr>
            <p:nvPr/>
          </p:nvSpPr>
          <p:spPr bwMode="auto">
            <a:xfrm>
              <a:off x="503" y="1243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Rectangle 4433"/>
            <p:cNvSpPr>
              <a:spLocks noChangeArrowheads="1"/>
            </p:cNvSpPr>
            <p:nvPr/>
          </p:nvSpPr>
          <p:spPr bwMode="auto">
            <a:xfrm>
              <a:off x="505" y="1243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Rectangle 4434"/>
            <p:cNvSpPr>
              <a:spLocks noChangeArrowheads="1"/>
            </p:cNvSpPr>
            <p:nvPr/>
          </p:nvSpPr>
          <p:spPr bwMode="auto">
            <a:xfrm>
              <a:off x="507" y="1243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Rectangle 4435"/>
            <p:cNvSpPr>
              <a:spLocks noChangeArrowheads="1"/>
            </p:cNvSpPr>
            <p:nvPr/>
          </p:nvSpPr>
          <p:spPr bwMode="auto">
            <a:xfrm>
              <a:off x="509" y="1243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Rectangle 4436"/>
            <p:cNvSpPr>
              <a:spLocks noChangeArrowheads="1"/>
            </p:cNvSpPr>
            <p:nvPr/>
          </p:nvSpPr>
          <p:spPr bwMode="auto">
            <a:xfrm>
              <a:off x="511" y="1243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Rectangle 4437"/>
            <p:cNvSpPr>
              <a:spLocks noChangeArrowheads="1"/>
            </p:cNvSpPr>
            <p:nvPr/>
          </p:nvSpPr>
          <p:spPr bwMode="auto">
            <a:xfrm>
              <a:off x="513" y="1243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Rectangle 4438"/>
            <p:cNvSpPr>
              <a:spLocks noChangeArrowheads="1"/>
            </p:cNvSpPr>
            <p:nvPr/>
          </p:nvSpPr>
          <p:spPr bwMode="auto">
            <a:xfrm>
              <a:off x="515" y="1243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Rectangle 4439"/>
            <p:cNvSpPr>
              <a:spLocks noChangeArrowheads="1"/>
            </p:cNvSpPr>
            <p:nvPr/>
          </p:nvSpPr>
          <p:spPr bwMode="auto">
            <a:xfrm>
              <a:off x="517" y="1243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Rectangle 4440"/>
            <p:cNvSpPr>
              <a:spLocks noChangeArrowheads="1"/>
            </p:cNvSpPr>
            <p:nvPr/>
          </p:nvSpPr>
          <p:spPr bwMode="auto">
            <a:xfrm>
              <a:off x="519" y="1243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Rectangle 4441"/>
            <p:cNvSpPr>
              <a:spLocks noChangeArrowheads="1"/>
            </p:cNvSpPr>
            <p:nvPr/>
          </p:nvSpPr>
          <p:spPr bwMode="auto">
            <a:xfrm>
              <a:off x="521" y="1243"/>
              <a:ext cx="1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Rectangle 4442"/>
            <p:cNvSpPr>
              <a:spLocks noChangeArrowheads="1"/>
            </p:cNvSpPr>
            <p:nvPr/>
          </p:nvSpPr>
          <p:spPr bwMode="auto">
            <a:xfrm>
              <a:off x="522" y="1243"/>
              <a:ext cx="3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Rectangle 4443"/>
            <p:cNvSpPr>
              <a:spLocks noChangeArrowheads="1"/>
            </p:cNvSpPr>
            <p:nvPr/>
          </p:nvSpPr>
          <p:spPr bwMode="auto">
            <a:xfrm>
              <a:off x="525" y="1243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Rectangle 4444"/>
            <p:cNvSpPr>
              <a:spLocks noChangeArrowheads="1"/>
            </p:cNvSpPr>
            <p:nvPr/>
          </p:nvSpPr>
          <p:spPr bwMode="auto">
            <a:xfrm>
              <a:off x="527" y="1243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Rectangle 4445"/>
            <p:cNvSpPr>
              <a:spLocks noChangeArrowheads="1"/>
            </p:cNvSpPr>
            <p:nvPr/>
          </p:nvSpPr>
          <p:spPr bwMode="auto">
            <a:xfrm>
              <a:off x="529" y="1243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Rectangle 4446"/>
            <p:cNvSpPr>
              <a:spLocks noChangeArrowheads="1"/>
            </p:cNvSpPr>
            <p:nvPr/>
          </p:nvSpPr>
          <p:spPr bwMode="auto">
            <a:xfrm>
              <a:off x="531" y="1243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Rectangle 4447"/>
            <p:cNvSpPr>
              <a:spLocks noChangeArrowheads="1"/>
            </p:cNvSpPr>
            <p:nvPr/>
          </p:nvSpPr>
          <p:spPr bwMode="auto">
            <a:xfrm>
              <a:off x="533" y="1243"/>
              <a:ext cx="1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Rectangle 4448"/>
            <p:cNvSpPr>
              <a:spLocks noChangeArrowheads="1"/>
            </p:cNvSpPr>
            <p:nvPr/>
          </p:nvSpPr>
          <p:spPr bwMode="auto">
            <a:xfrm>
              <a:off x="534" y="1243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Rectangle 4449"/>
            <p:cNvSpPr>
              <a:spLocks noChangeArrowheads="1"/>
            </p:cNvSpPr>
            <p:nvPr/>
          </p:nvSpPr>
          <p:spPr bwMode="auto">
            <a:xfrm>
              <a:off x="536" y="1243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Rectangle 4450"/>
            <p:cNvSpPr>
              <a:spLocks noChangeArrowheads="1"/>
            </p:cNvSpPr>
            <p:nvPr/>
          </p:nvSpPr>
          <p:spPr bwMode="auto">
            <a:xfrm>
              <a:off x="538" y="1243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Rectangle 4451"/>
            <p:cNvSpPr>
              <a:spLocks noChangeArrowheads="1"/>
            </p:cNvSpPr>
            <p:nvPr/>
          </p:nvSpPr>
          <p:spPr bwMode="auto">
            <a:xfrm>
              <a:off x="540" y="1243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Rectangle 4452"/>
            <p:cNvSpPr>
              <a:spLocks noChangeArrowheads="1"/>
            </p:cNvSpPr>
            <p:nvPr/>
          </p:nvSpPr>
          <p:spPr bwMode="auto">
            <a:xfrm>
              <a:off x="542" y="1243"/>
              <a:ext cx="3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Rectangle 4453"/>
            <p:cNvSpPr>
              <a:spLocks noChangeArrowheads="1"/>
            </p:cNvSpPr>
            <p:nvPr/>
          </p:nvSpPr>
          <p:spPr bwMode="auto">
            <a:xfrm>
              <a:off x="545" y="1243"/>
              <a:ext cx="1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Rectangle 4454"/>
            <p:cNvSpPr>
              <a:spLocks noChangeArrowheads="1"/>
            </p:cNvSpPr>
            <p:nvPr/>
          </p:nvSpPr>
          <p:spPr bwMode="auto">
            <a:xfrm>
              <a:off x="546" y="1243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7" name="Rectangle 4455"/>
            <p:cNvSpPr>
              <a:spLocks noChangeArrowheads="1"/>
            </p:cNvSpPr>
            <p:nvPr/>
          </p:nvSpPr>
          <p:spPr bwMode="auto">
            <a:xfrm>
              <a:off x="548" y="1243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Rectangle 4456"/>
            <p:cNvSpPr>
              <a:spLocks noChangeArrowheads="1"/>
            </p:cNvSpPr>
            <p:nvPr/>
          </p:nvSpPr>
          <p:spPr bwMode="auto">
            <a:xfrm>
              <a:off x="550" y="1243"/>
              <a:ext cx="1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Rectangle 4457"/>
            <p:cNvSpPr>
              <a:spLocks noChangeArrowheads="1"/>
            </p:cNvSpPr>
            <p:nvPr/>
          </p:nvSpPr>
          <p:spPr bwMode="auto">
            <a:xfrm>
              <a:off x="551" y="1243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0" name="Rectangle 4458"/>
            <p:cNvSpPr>
              <a:spLocks noChangeArrowheads="1"/>
            </p:cNvSpPr>
            <p:nvPr/>
          </p:nvSpPr>
          <p:spPr bwMode="auto">
            <a:xfrm>
              <a:off x="553" y="1243"/>
              <a:ext cx="3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Rectangle 4459"/>
            <p:cNvSpPr>
              <a:spLocks noChangeArrowheads="1"/>
            </p:cNvSpPr>
            <p:nvPr/>
          </p:nvSpPr>
          <p:spPr bwMode="auto">
            <a:xfrm>
              <a:off x="556" y="1243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Rectangle 4460"/>
            <p:cNvSpPr>
              <a:spLocks noChangeArrowheads="1"/>
            </p:cNvSpPr>
            <p:nvPr/>
          </p:nvSpPr>
          <p:spPr bwMode="auto">
            <a:xfrm>
              <a:off x="558" y="1243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3" name="Rectangle 4461"/>
            <p:cNvSpPr>
              <a:spLocks noChangeArrowheads="1"/>
            </p:cNvSpPr>
            <p:nvPr/>
          </p:nvSpPr>
          <p:spPr bwMode="auto">
            <a:xfrm>
              <a:off x="560" y="1243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Rectangle 4462"/>
            <p:cNvSpPr>
              <a:spLocks noChangeArrowheads="1"/>
            </p:cNvSpPr>
            <p:nvPr/>
          </p:nvSpPr>
          <p:spPr bwMode="auto">
            <a:xfrm>
              <a:off x="562" y="1243"/>
              <a:ext cx="1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Rectangle 4463"/>
            <p:cNvSpPr>
              <a:spLocks noChangeArrowheads="1"/>
            </p:cNvSpPr>
            <p:nvPr/>
          </p:nvSpPr>
          <p:spPr bwMode="auto">
            <a:xfrm>
              <a:off x="563" y="1243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6" name="Rectangle 4464"/>
            <p:cNvSpPr>
              <a:spLocks noChangeArrowheads="1"/>
            </p:cNvSpPr>
            <p:nvPr/>
          </p:nvSpPr>
          <p:spPr bwMode="auto">
            <a:xfrm>
              <a:off x="565" y="1243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7" name="Rectangle 4465"/>
            <p:cNvSpPr>
              <a:spLocks noChangeArrowheads="1"/>
            </p:cNvSpPr>
            <p:nvPr/>
          </p:nvSpPr>
          <p:spPr bwMode="auto">
            <a:xfrm>
              <a:off x="567" y="1243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Rectangle 4466"/>
            <p:cNvSpPr>
              <a:spLocks noChangeArrowheads="1"/>
            </p:cNvSpPr>
            <p:nvPr/>
          </p:nvSpPr>
          <p:spPr bwMode="auto">
            <a:xfrm>
              <a:off x="569" y="1243"/>
              <a:ext cx="2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9" name="Rectangle 4467"/>
            <p:cNvSpPr>
              <a:spLocks noChangeArrowheads="1"/>
            </p:cNvSpPr>
            <p:nvPr/>
          </p:nvSpPr>
          <p:spPr bwMode="auto">
            <a:xfrm>
              <a:off x="423" y="1243"/>
              <a:ext cx="148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0" name="Rectangle 4468"/>
            <p:cNvSpPr>
              <a:spLocks noChangeArrowheads="1"/>
            </p:cNvSpPr>
            <p:nvPr/>
          </p:nvSpPr>
          <p:spPr bwMode="auto">
            <a:xfrm>
              <a:off x="427" y="1247"/>
              <a:ext cx="32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Rectangle 4469"/>
            <p:cNvSpPr>
              <a:spLocks noChangeArrowheads="1"/>
            </p:cNvSpPr>
            <p:nvPr/>
          </p:nvSpPr>
          <p:spPr bwMode="auto">
            <a:xfrm>
              <a:off x="427" y="1247"/>
              <a:ext cx="32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2" name="Rectangle 4470"/>
            <p:cNvSpPr>
              <a:spLocks noChangeArrowheads="1"/>
            </p:cNvSpPr>
            <p:nvPr/>
          </p:nvSpPr>
          <p:spPr bwMode="auto">
            <a:xfrm>
              <a:off x="429" y="1249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Rectangle 4471"/>
            <p:cNvSpPr>
              <a:spLocks noChangeArrowheads="1"/>
            </p:cNvSpPr>
            <p:nvPr/>
          </p:nvSpPr>
          <p:spPr bwMode="auto">
            <a:xfrm>
              <a:off x="449" y="1249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Rectangle 4472"/>
            <p:cNvSpPr>
              <a:spLocks noChangeArrowheads="1"/>
            </p:cNvSpPr>
            <p:nvPr/>
          </p:nvSpPr>
          <p:spPr bwMode="auto">
            <a:xfrm>
              <a:off x="429" y="1255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5" name="Rectangle 4473"/>
            <p:cNvSpPr>
              <a:spLocks noChangeArrowheads="1"/>
            </p:cNvSpPr>
            <p:nvPr/>
          </p:nvSpPr>
          <p:spPr bwMode="auto">
            <a:xfrm>
              <a:off x="439" y="1255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Rectangle 4474"/>
            <p:cNvSpPr>
              <a:spLocks noChangeArrowheads="1"/>
            </p:cNvSpPr>
            <p:nvPr/>
          </p:nvSpPr>
          <p:spPr bwMode="auto">
            <a:xfrm>
              <a:off x="439" y="1249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Rectangle 4475"/>
            <p:cNvSpPr>
              <a:spLocks noChangeArrowheads="1"/>
            </p:cNvSpPr>
            <p:nvPr/>
          </p:nvSpPr>
          <p:spPr bwMode="auto">
            <a:xfrm>
              <a:off x="449" y="1255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Freeform 4476"/>
            <p:cNvSpPr>
              <a:spLocks noEditPoints="1"/>
            </p:cNvSpPr>
            <p:nvPr/>
          </p:nvSpPr>
          <p:spPr bwMode="auto">
            <a:xfrm>
              <a:off x="423" y="1299"/>
              <a:ext cx="149" cy="163"/>
            </a:xfrm>
            <a:custGeom>
              <a:avLst/>
              <a:gdLst>
                <a:gd name="T0" fmla="*/ 149 w 296"/>
                <a:gd name="T1" fmla="*/ 80 h 324"/>
                <a:gd name="T2" fmla="*/ 149 w 296"/>
                <a:gd name="T3" fmla="*/ 83 h 324"/>
                <a:gd name="T4" fmla="*/ 0 w 296"/>
                <a:gd name="T5" fmla="*/ 83 h 324"/>
                <a:gd name="T6" fmla="*/ 0 w 296"/>
                <a:gd name="T7" fmla="*/ 80 h 324"/>
                <a:gd name="T8" fmla="*/ 149 w 296"/>
                <a:gd name="T9" fmla="*/ 80 h 324"/>
                <a:gd name="T10" fmla="*/ 149 w 296"/>
                <a:gd name="T11" fmla="*/ 64 h 324"/>
                <a:gd name="T12" fmla="*/ 149 w 296"/>
                <a:gd name="T13" fmla="*/ 66 h 324"/>
                <a:gd name="T14" fmla="*/ 0 w 296"/>
                <a:gd name="T15" fmla="*/ 66 h 324"/>
                <a:gd name="T16" fmla="*/ 0 w 296"/>
                <a:gd name="T17" fmla="*/ 64 h 324"/>
                <a:gd name="T18" fmla="*/ 149 w 296"/>
                <a:gd name="T19" fmla="*/ 64 h 324"/>
                <a:gd name="T20" fmla="*/ 149 w 296"/>
                <a:gd name="T21" fmla="*/ 48 h 324"/>
                <a:gd name="T22" fmla="*/ 149 w 296"/>
                <a:gd name="T23" fmla="*/ 50 h 324"/>
                <a:gd name="T24" fmla="*/ 0 w 296"/>
                <a:gd name="T25" fmla="*/ 50 h 324"/>
                <a:gd name="T26" fmla="*/ 0 w 296"/>
                <a:gd name="T27" fmla="*/ 48 h 324"/>
                <a:gd name="T28" fmla="*/ 149 w 296"/>
                <a:gd name="T29" fmla="*/ 48 h 324"/>
                <a:gd name="T30" fmla="*/ 149 w 296"/>
                <a:gd name="T31" fmla="*/ 32 h 324"/>
                <a:gd name="T32" fmla="*/ 149 w 296"/>
                <a:gd name="T33" fmla="*/ 34 h 324"/>
                <a:gd name="T34" fmla="*/ 0 w 296"/>
                <a:gd name="T35" fmla="*/ 34 h 324"/>
                <a:gd name="T36" fmla="*/ 0 w 296"/>
                <a:gd name="T37" fmla="*/ 32 h 324"/>
                <a:gd name="T38" fmla="*/ 149 w 296"/>
                <a:gd name="T39" fmla="*/ 32 h 324"/>
                <a:gd name="T40" fmla="*/ 149 w 296"/>
                <a:gd name="T41" fmla="*/ 16 h 324"/>
                <a:gd name="T42" fmla="*/ 149 w 296"/>
                <a:gd name="T43" fmla="*/ 18 h 324"/>
                <a:gd name="T44" fmla="*/ 0 w 296"/>
                <a:gd name="T45" fmla="*/ 18 h 324"/>
                <a:gd name="T46" fmla="*/ 0 w 296"/>
                <a:gd name="T47" fmla="*/ 16 h 324"/>
                <a:gd name="T48" fmla="*/ 149 w 296"/>
                <a:gd name="T49" fmla="*/ 16 h 324"/>
                <a:gd name="T50" fmla="*/ 149 w 296"/>
                <a:gd name="T51" fmla="*/ 0 h 324"/>
                <a:gd name="T52" fmla="*/ 149 w 296"/>
                <a:gd name="T53" fmla="*/ 2 h 324"/>
                <a:gd name="T54" fmla="*/ 0 w 296"/>
                <a:gd name="T55" fmla="*/ 2 h 324"/>
                <a:gd name="T56" fmla="*/ 0 w 296"/>
                <a:gd name="T57" fmla="*/ 0 h 324"/>
                <a:gd name="T58" fmla="*/ 149 w 296"/>
                <a:gd name="T59" fmla="*/ 0 h 324"/>
                <a:gd name="T60" fmla="*/ 149 w 296"/>
                <a:gd name="T61" fmla="*/ 112 h 324"/>
                <a:gd name="T62" fmla="*/ 149 w 296"/>
                <a:gd name="T63" fmla="*/ 115 h 324"/>
                <a:gd name="T64" fmla="*/ 133 w 296"/>
                <a:gd name="T65" fmla="*/ 115 h 324"/>
                <a:gd name="T66" fmla="*/ 133 w 296"/>
                <a:gd name="T67" fmla="*/ 112 h 324"/>
                <a:gd name="T68" fmla="*/ 149 w 296"/>
                <a:gd name="T69" fmla="*/ 112 h 324"/>
                <a:gd name="T70" fmla="*/ 149 w 296"/>
                <a:gd name="T71" fmla="*/ 97 h 324"/>
                <a:gd name="T72" fmla="*/ 149 w 296"/>
                <a:gd name="T73" fmla="*/ 99 h 324"/>
                <a:gd name="T74" fmla="*/ 133 w 296"/>
                <a:gd name="T75" fmla="*/ 99 h 324"/>
                <a:gd name="T76" fmla="*/ 133 w 296"/>
                <a:gd name="T77" fmla="*/ 97 h 324"/>
                <a:gd name="T78" fmla="*/ 149 w 296"/>
                <a:gd name="T79" fmla="*/ 97 h 324"/>
                <a:gd name="T80" fmla="*/ 149 w 296"/>
                <a:gd name="T81" fmla="*/ 129 h 324"/>
                <a:gd name="T82" fmla="*/ 149 w 296"/>
                <a:gd name="T83" fmla="*/ 131 h 324"/>
                <a:gd name="T84" fmla="*/ 0 w 296"/>
                <a:gd name="T85" fmla="*/ 131 h 324"/>
                <a:gd name="T86" fmla="*/ 0 w 296"/>
                <a:gd name="T87" fmla="*/ 129 h 324"/>
                <a:gd name="T88" fmla="*/ 149 w 296"/>
                <a:gd name="T89" fmla="*/ 129 h 324"/>
                <a:gd name="T90" fmla="*/ 149 w 296"/>
                <a:gd name="T91" fmla="*/ 145 h 324"/>
                <a:gd name="T92" fmla="*/ 149 w 296"/>
                <a:gd name="T93" fmla="*/ 146 h 324"/>
                <a:gd name="T94" fmla="*/ 0 w 296"/>
                <a:gd name="T95" fmla="*/ 146 h 324"/>
                <a:gd name="T96" fmla="*/ 0 w 296"/>
                <a:gd name="T97" fmla="*/ 145 h 324"/>
                <a:gd name="T98" fmla="*/ 149 w 296"/>
                <a:gd name="T99" fmla="*/ 145 h 324"/>
                <a:gd name="T100" fmla="*/ 149 w 296"/>
                <a:gd name="T101" fmla="*/ 161 h 324"/>
                <a:gd name="T102" fmla="*/ 149 w 296"/>
                <a:gd name="T103" fmla="*/ 163 h 324"/>
                <a:gd name="T104" fmla="*/ 0 w 296"/>
                <a:gd name="T105" fmla="*/ 163 h 324"/>
                <a:gd name="T106" fmla="*/ 0 w 296"/>
                <a:gd name="T107" fmla="*/ 161 h 324"/>
                <a:gd name="T108" fmla="*/ 149 w 296"/>
                <a:gd name="T109" fmla="*/ 161 h 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324"/>
                <a:gd name="T167" fmla="*/ 296 w 296"/>
                <a:gd name="T168" fmla="*/ 324 h 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324">
                  <a:moveTo>
                    <a:pt x="296" y="160"/>
                  </a:moveTo>
                  <a:lnTo>
                    <a:pt x="296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96" y="160"/>
                  </a:lnTo>
                  <a:close/>
                  <a:moveTo>
                    <a:pt x="296" y="127"/>
                  </a:moveTo>
                  <a:lnTo>
                    <a:pt x="296" y="131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296" y="127"/>
                  </a:lnTo>
                  <a:close/>
                  <a:moveTo>
                    <a:pt x="296" y="96"/>
                  </a:moveTo>
                  <a:lnTo>
                    <a:pt x="296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96" y="96"/>
                  </a:lnTo>
                  <a:close/>
                  <a:moveTo>
                    <a:pt x="296" y="63"/>
                  </a:moveTo>
                  <a:lnTo>
                    <a:pt x="296" y="68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296" y="63"/>
                  </a:lnTo>
                  <a:close/>
                  <a:moveTo>
                    <a:pt x="296" y="31"/>
                  </a:moveTo>
                  <a:lnTo>
                    <a:pt x="296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96" y="31"/>
                  </a:lnTo>
                  <a:close/>
                  <a:moveTo>
                    <a:pt x="296" y="0"/>
                  </a:moveTo>
                  <a:lnTo>
                    <a:pt x="29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6" y="0"/>
                  </a:lnTo>
                  <a:close/>
                  <a:moveTo>
                    <a:pt x="296" y="223"/>
                  </a:moveTo>
                  <a:lnTo>
                    <a:pt x="296" y="228"/>
                  </a:lnTo>
                  <a:lnTo>
                    <a:pt x="264" y="228"/>
                  </a:lnTo>
                  <a:lnTo>
                    <a:pt x="264" y="223"/>
                  </a:lnTo>
                  <a:lnTo>
                    <a:pt x="296" y="223"/>
                  </a:lnTo>
                  <a:close/>
                  <a:moveTo>
                    <a:pt x="296" y="192"/>
                  </a:moveTo>
                  <a:lnTo>
                    <a:pt x="296" y="196"/>
                  </a:lnTo>
                  <a:lnTo>
                    <a:pt x="264" y="196"/>
                  </a:lnTo>
                  <a:lnTo>
                    <a:pt x="264" y="192"/>
                  </a:lnTo>
                  <a:lnTo>
                    <a:pt x="296" y="192"/>
                  </a:lnTo>
                  <a:close/>
                  <a:moveTo>
                    <a:pt x="296" y="256"/>
                  </a:moveTo>
                  <a:lnTo>
                    <a:pt x="296" y="260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296" y="256"/>
                  </a:lnTo>
                  <a:close/>
                  <a:moveTo>
                    <a:pt x="296" y="288"/>
                  </a:moveTo>
                  <a:lnTo>
                    <a:pt x="296" y="291"/>
                  </a:lnTo>
                  <a:lnTo>
                    <a:pt x="0" y="291"/>
                  </a:lnTo>
                  <a:lnTo>
                    <a:pt x="0" y="288"/>
                  </a:lnTo>
                  <a:lnTo>
                    <a:pt x="296" y="288"/>
                  </a:lnTo>
                  <a:close/>
                  <a:moveTo>
                    <a:pt x="296" y="321"/>
                  </a:moveTo>
                  <a:lnTo>
                    <a:pt x="296" y="324"/>
                  </a:lnTo>
                  <a:lnTo>
                    <a:pt x="0" y="324"/>
                  </a:lnTo>
                  <a:lnTo>
                    <a:pt x="0" y="321"/>
                  </a:lnTo>
                  <a:lnTo>
                    <a:pt x="296" y="3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Freeform 4477"/>
            <p:cNvSpPr>
              <a:spLocks/>
            </p:cNvSpPr>
            <p:nvPr/>
          </p:nvSpPr>
          <p:spPr bwMode="auto">
            <a:xfrm>
              <a:off x="543" y="1386"/>
              <a:ext cx="25" cy="38"/>
            </a:xfrm>
            <a:custGeom>
              <a:avLst/>
              <a:gdLst>
                <a:gd name="T0" fmla="*/ 12 w 49"/>
                <a:gd name="T1" fmla="*/ 0 h 76"/>
                <a:gd name="T2" fmla="*/ 11 w 49"/>
                <a:gd name="T3" fmla="*/ 0 h 76"/>
                <a:gd name="T4" fmla="*/ 10 w 49"/>
                <a:gd name="T5" fmla="*/ 1 h 76"/>
                <a:gd name="T6" fmla="*/ 9 w 49"/>
                <a:gd name="T7" fmla="*/ 1 h 76"/>
                <a:gd name="T8" fmla="*/ 8 w 49"/>
                <a:gd name="T9" fmla="*/ 1 h 76"/>
                <a:gd name="T10" fmla="*/ 6 w 49"/>
                <a:gd name="T11" fmla="*/ 2 h 76"/>
                <a:gd name="T12" fmla="*/ 6 w 49"/>
                <a:gd name="T13" fmla="*/ 3 h 76"/>
                <a:gd name="T14" fmla="*/ 4 w 49"/>
                <a:gd name="T15" fmla="*/ 5 h 76"/>
                <a:gd name="T16" fmla="*/ 2 w 49"/>
                <a:gd name="T17" fmla="*/ 8 h 76"/>
                <a:gd name="T18" fmla="*/ 1 w 49"/>
                <a:gd name="T19" fmla="*/ 11 h 76"/>
                <a:gd name="T20" fmla="*/ 0 w 49"/>
                <a:gd name="T21" fmla="*/ 15 h 76"/>
                <a:gd name="T22" fmla="*/ 0 w 49"/>
                <a:gd name="T23" fmla="*/ 19 h 76"/>
                <a:gd name="T24" fmla="*/ 0 w 49"/>
                <a:gd name="T25" fmla="*/ 22 h 76"/>
                <a:gd name="T26" fmla="*/ 1 w 49"/>
                <a:gd name="T27" fmla="*/ 26 h 76"/>
                <a:gd name="T28" fmla="*/ 2 w 49"/>
                <a:gd name="T29" fmla="*/ 29 h 76"/>
                <a:gd name="T30" fmla="*/ 4 w 49"/>
                <a:gd name="T31" fmla="*/ 32 h 76"/>
                <a:gd name="T32" fmla="*/ 6 w 49"/>
                <a:gd name="T33" fmla="*/ 35 h 76"/>
                <a:gd name="T34" fmla="*/ 6 w 49"/>
                <a:gd name="T35" fmla="*/ 36 h 76"/>
                <a:gd name="T36" fmla="*/ 8 w 49"/>
                <a:gd name="T37" fmla="*/ 37 h 76"/>
                <a:gd name="T38" fmla="*/ 9 w 49"/>
                <a:gd name="T39" fmla="*/ 37 h 76"/>
                <a:gd name="T40" fmla="*/ 10 w 49"/>
                <a:gd name="T41" fmla="*/ 37 h 76"/>
                <a:gd name="T42" fmla="*/ 11 w 49"/>
                <a:gd name="T43" fmla="*/ 38 h 76"/>
                <a:gd name="T44" fmla="*/ 12 w 49"/>
                <a:gd name="T45" fmla="*/ 38 h 76"/>
                <a:gd name="T46" fmla="*/ 13 w 49"/>
                <a:gd name="T47" fmla="*/ 38 h 76"/>
                <a:gd name="T48" fmla="*/ 15 w 49"/>
                <a:gd name="T49" fmla="*/ 37 h 76"/>
                <a:gd name="T50" fmla="*/ 16 w 49"/>
                <a:gd name="T51" fmla="*/ 37 h 76"/>
                <a:gd name="T52" fmla="*/ 17 w 49"/>
                <a:gd name="T53" fmla="*/ 37 h 76"/>
                <a:gd name="T54" fmla="*/ 18 w 49"/>
                <a:gd name="T55" fmla="*/ 36 h 76"/>
                <a:gd name="T56" fmla="*/ 19 w 49"/>
                <a:gd name="T57" fmla="*/ 35 h 76"/>
                <a:gd name="T58" fmla="*/ 21 w 49"/>
                <a:gd name="T59" fmla="*/ 32 h 76"/>
                <a:gd name="T60" fmla="*/ 23 w 49"/>
                <a:gd name="T61" fmla="*/ 29 h 76"/>
                <a:gd name="T62" fmla="*/ 23 w 49"/>
                <a:gd name="T63" fmla="*/ 26 h 76"/>
                <a:gd name="T64" fmla="*/ 25 w 49"/>
                <a:gd name="T65" fmla="*/ 22 h 76"/>
                <a:gd name="T66" fmla="*/ 25 w 49"/>
                <a:gd name="T67" fmla="*/ 19 h 76"/>
                <a:gd name="T68" fmla="*/ 25 w 49"/>
                <a:gd name="T69" fmla="*/ 19 h 76"/>
                <a:gd name="T70" fmla="*/ 25 w 49"/>
                <a:gd name="T71" fmla="*/ 15 h 76"/>
                <a:gd name="T72" fmla="*/ 23 w 49"/>
                <a:gd name="T73" fmla="*/ 11 h 76"/>
                <a:gd name="T74" fmla="*/ 23 w 49"/>
                <a:gd name="T75" fmla="*/ 8 h 76"/>
                <a:gd name="T76" fmla="*/ 21 w 49"/>
                <a:gd name="T77" fmla="*/ 5 h 76"/>
                <a:gd name="T78" fmla="*/ 19 w 49"/>
                <a:gd name="T79" fmla="*/ 3 h 76"/>
                <a:gd name="T80" fmla="*/ 18 w 49"/>
                <a:gd name="T81" fmla="*/ 2 h 76"/>
                <a:gd name="T82" fmla="*/ 17 w 49"/>
                <a:gd name="T83" fmla="*/ 1 h 76"/>
                <a:gd name="T84" fmla="*/ 16 w 49"/>
                <a:gd name="T85" fmla="*/ 1 h 76"/>
                <a:gd name="T86" fmla="*/ 15 w 49"/>
                <a:gd name="T87" fmla="*/ 1 h 76"/>
                <a:gd name="T88" fmla="*/ 13 w 49"/>
                <a:gd name="T89" fmla="*/ 0 h 76"/>
                <a:gd name="T90" fmla="*/ 12 w 49"/>
                <a:gd name="T91" fmla="*/ 0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"/>
                <a:gd name="T139" fmla="*/ 0 h 76"/>
                <a:gd name="T140" fmla="*/ 49 w 49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" h="76">
                  <a:moveTo>
                    <a:pt x="24" y="0"/>
                  </a:move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3" y="59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2" y="71"/>
                  </a:lnTo>
                  <a:lnTo>
                    <a:pt x="15" y="73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4" y="73"/>
                  </a:lnTo>
                  <a:lnTo>
                    <a:pt x="36" y="71"/>
                  </a:lnTo>
                  <a:lnTo>
                    <a:pt x="37" y="69"/>
                  </a:lnTo>
                  <a:lnTo>
                    <a:pt x="41" y="64"/>
                  </a:lnTo>
                  <a:lnTo>
                    <a:pt x="45" y="59"/>
                  </a:lnTo>
                  <a:lnTo>
                    <a:pt x="46" y="52"/>
                  </a:lnTo>
                  <a:lnTo>
                    <a:pt x="49" y="45"/>
                  </a:lnTo>
                  <a:lnTo>
                    <a:pt x="49" y="38"/>
                  </a:lnTo>
                  <a:lnTo>
                    <a:pt x="49" y="30"/>
                  </a:lnTo>
                  <a:lnTo>
                    <a:pt x="46" y="23"/>
                  </a:lnTo>
                  <a:lnTo>
                    <a:pt x="45" y="16"/>
                  </a:lnTo>
                  <a:lnTo>
                    <a:pt x="41" y="11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80" name="Picture 447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543" y="1385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81" name="Rectangle 4479"/>
            <p:cNvSpPr>
              <a:spLocks noChangeArrowheads="1"/>
            </p:cNvSpPr>
            <p:nvPr/>
          </p:nvSpPr>
          <p:spPr bwMode="auto">
            <a:xfrm>
              <a:off x="555" y="1265"/>
              <a:ext cx="4" cy="209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2" name="Rectangle 4480"/>
            <p:cNvSpPr>
              <a:spLocks noChangeArrowheads="1"/>
            </p:cNvSpPr>
            <p:nvPr/>
          </p:nvSpPr>
          <p:spPr bwMode="auto">
            <a:xfrm>
              <a:off x="553" y="1265"/>
              <a:ext cx="4" cy="209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3" name="Freeform 4481"/>
            <p:cNvSpPr>
              <a:spLocks/>
            </p:cNvSpPr>
            <p:nvPr/>
          </p:nvSpPr>
          <p:spPr bwMode="auto">
            <a:xfrm>
              <a:off x="549" y="1438"/>
              <a:ext cx="13" cy="13"/>
            </a:xfrm>
            <a:custGeom>
              <a:avLst/>
              <a:gdLst>
                <a:gd name="T0" fmla="*/ 0 w 26"/>
                <a:gd name="T1" fmla="*/ 7 h 27"/>
                <a:gd name="T2" fmla="*/ 0 w 26"/>
                <a:gd name="T3" fmla="*/ 6 h 27"/>
                <a:gd name="T4" fmla="*/ 1 w 26"/>
                <a:gd name="T5" fmla="*/ 4 h 27"/>
                <a:gd name="T6" fmla="*/ 1 w 26"/>
                <a:gd name="T7" fmla="*/ 3 h 27"/>
                <a:gd name="T8" fmla="*/ 2 w 26"/>
                <a:gd name="T9" fmla="*/ 2 h 27"/>
                <a:gd name="T10" fmla="*/ 3 w 26"/>
                <a:gd name="T11" fmla="*/ 1 h 27"/>
                <a:gd name="T12" fmla="*/ 4 w 26"/>
                <a:gd name="T13" fmla="*/ 1 h 27"/>
                <a:gd name="T14" fmla="*/ 5 w 26"/>
                <a:gd name="T15" fmla="*/ 0 h 27"/>
                <a:gd name="T16" fmla="*/ 7 w 26"/>
                <a:gd name="T17" fmla="*/ 0 h 27"/>
                <a:gd name="T18" fmla="*/ 7 w 26"/>
                <a:gd name="T19" fmla="*/ 0 h 27"/>
                <a:gd name="T20" fmla="*/ 9 w 26"/>
                <a:gd name="T21" fmla="*/ 1 h 27"/>
                <a:gd name="T22" fmla="*/ 10 w 26"/>
                <a:gd name="T23" fmla="*/ 1 h 27"/>
                <a:gd name="T24" fmla="*/ 12 w 26"/>
                <a:gd name="T25" fmla="*/ 2 h 27"/>
                <a:gd name="T26" fmla="*/ 12 w 26"/>
                <a:gd name="T27" fmla="*/ 3 h 27"/>
                <a:gd name="T28" fmla="*/ 13 w 26"/>
                <a:gd name="T29" fmla="*/ 4 h 27"/>
                <a:gd name="T30" fmla="*/ 13 w 26"/>
                <a:gd name="T31" fmla="*/ 6 h 27"/>
                <a:gd name="T32" fmla="*/ 13 w 26"/>
                <a:gd name="T33" fmla="*/ 7 h 27"/>
                <a:gd name="T34" fmla="*/ 13 w 26"/>
                <a:gd name="T35" fmla="*/ 7 h 27"/>
                <a:gd name="T36" fmla="*/ 13 w 26"/>
                <a:gd name="T37" fmla="*/ 8 h 27"/>
                <a:gd name="T38" fmla="*/ 13 w 26"/>
                <a:gd name="T39" fmla="*/ 9 h 27"/>
                <a:gd name="T40" fmla="*/ 12 w 26"/>
                <a:gd name="T41" fmla="*/ 11 h 27"/>
                <a:gd name="T42" fmla="*/ 12 w 26"/>
                <a:gd name="T43" fmla="*/ 11 h 27"/>
                <a:gd name="T44" fmla="*/ 10 w 26"/>
                <a:gd name="T45" fmla="*/ 12 h 27"/>
                <a:gd name="T46" fmla="*/ 9 w 26"/>
                <a:gd name="T47" fmla="*/ 13 h 27"/>
                <a:gd name="T48" fmla="*/ 7 w 26"/>
                <a:gd name="T49" fmla="*/ 13 h 27"/>
                <a:gd name="T50" fmla="*/ 7 w 26"/>
                <a:gd name="T51" fmla="*/ 13 h 27"/>
                <a:gd name="T52" fmla="*/ 5 w 26"/>
                <a:gd name="T53" fmla="*/ 13 h 27"/>
                <a:gd name="T54" fmla="*/ 4 w 26"/>
                <a:gd name="T55" fmla="*/ 13 h 27"/>
                <a:gd name="T56" fmla="*/ 3 w 26"/>
                <a:gd name="T57" fmla="*/ 12 h 27"/>
                <a:gd name="T58" fmla="*/ 2 w 26"/>
                <a:gd name="T59" fmla="*/ 11 h 27"/>
                <a:gd name="T60" fmla="*/ 1 w 26"/>
                <a:gd name="T61" fmla="*/ 11 h 27"/>
                <a:gd name="T62" fmla="*/ 1 w 26"/>
                <a:gd name="T63" fmla="*/ 9 h 27"/>
                <a:gd name="T64" fmla="*/ 0 w 26"/>
                <a:gd name="T65" fmla="*/ 8 h 27"/>
                <a:gd name="T66" fmla="*/ 0 w 26"/>
                <a:gd name="T67" fmla="*/ 7 h 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7"/>
                <a:gd name="T104" fmla="*/ 26 w 26"/>
                <a:gd name="T105" fmla="*/ 27 h 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7">
                  <a:moveTo>
                    <a:pt x="0" y="14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5" y="9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4" y="22"/>
                  </a:lnTo>
                  <a:lnTo>
                    <a:pt x="23" y="23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84" name="Picture 4482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548" y="1437"/>
              <a:ext cx="14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85" name="Freeform 4483"/>
            <p:cNvSpPr>
              <a:spLocks/>
            </p:cNvSpPr>
            <p:nvPr/>
          </p:nvSpPr>
          <p:spPr bwMode="auto">
            <a:xfrm>
              <a:off x="551" y="1440"/>
              <a:ext cx="9" cy="8"/>
            </a:xfrm>
            <a:custGeom>
              <a:avLst/>
              <a:gdLst>
                <a:gd name="T0" fmla="*/ 0 w 16"/>
                <a:gd name="T1" fmla="*/ 4 h 17"/>
                <a:gd name="T2" fmla="*/ 0 w 16"/>
                <a:gd name="T3" fmla="*/ 4 h 17"/>
                <a:gd name="T4" fmla="*/ 1 w 16"/>
                <a:gd name="T5" fmla="*/ 2 h 17"/>
                <a:gd name="T6" fmla="*/ 2 w 16"/>
                <a:gd name="T7" fmla="*/ 1 h 17"/>
                <a:gd name="T8" fmla="*/ 3 w 16"/>
                <a:gd name="T9" fmla="*/ 1 h 17"/>
                <a:gd name="T10" fmla="*/ 3 w 16"/>
                <a:gd name="T11" fmla="*/ 0 h 17"/>
                <a:gd name="T12" fmla="*/ 5 w 16"/>
                <a:gd name="T13" fmla="*/ 0 h 17"/>
                <a:gd name="T14" fmla="*/ 5 w 16"/>
                <a:gd name="T15" fmla="*/ 0 h 17"/>
                <a:gd name="T16" fmla="*/ 6 w 16"/>
                <a:gd name="T17" fmla="*/ 1 h 17"/>
                <a:gd name="T18" fmla="*/ 8 w 16"/>
                <a:gd name="T19" fmla="*/ 1 h 17"/>
                <a:gd name="T20" fmla="*/ 8 w 16"/>
                <a:gd name="T21" fmla="*/ 2 h 17"/>
                <a:gd name="T22" fmla="*/ 9 w 16"/>
                <a:gd name="T23" fmla="*/ 4 h 17"/>
                <a:gd name="T24" fmla="*/ 9 w 16"/>
                <a:gd name="T25" fmla="*/ 4 h 17"/>
                <a:gd name="T26" fmla="*/ 9 w 16"/>
                <a:gd name="T27" fmla="*/ 4 h 17"/>
                <a:gd name="T28" fmla="*/ 9 w 16"/>
                <a:gd name="T29" fmla="*/ 5 h 17"/>
                <a:gd name="T30" fmla="*/ 8 w 16"/>
                <a:gd name="T31" fmla="*/ 6 h 17"/>
                <a:gd name="T32" fmla="*/ 8 w 16"/>
                <a:gd name="T33" fmla="*/ 7 h 17"/>
                <a:gd name="T34" fmla="*/ 6 w 16"/>
                <a:gd name="T35" fmla="*/ 8 h 17"/>
                <a:gd name="T36" fmla="*/ 5 w 16"/>
                <a:gd name="T37" fmla="*/ 8 h 17"/>
                <a:gd name="T38" fmla="*/ 5 w 16"/>
                <a:gd name="T39" fmla="*/ 8 h 17"/>
                <a:gd name="T40" fmla="*/ 3 w 16"/>
                <a:gd name="T41" fmla="*/ 8 h 17"/>
                <a:gd name="T42" fmla="*/ 3 w 16"/>
                <a:gd name="T43" fmla="*/ 8 h 17"/>
                <a:gd name="T44" fmla="*/ 2 w 16"/>
                <a:gd name="T45" fmla="*/ 7 h 17"/>
                <a:gd name="T46" fmla="*/ 1 w 16"/>
                <a:gd name="T47" fmla="*/ 6 h 17"/>
                <a:gd name="T48" fmla="*/ 0 w 16"/>
                <a:gd name="T49" fmla="*/ 5 h 17"/>
                <a:gd name="T50" fmla="*/ 0 w 16"/>
                <a:gd name="T51" fmla="*/ 4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17"/>
                <a:gd name="T80" fmla="*/ 16 w 16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17">
                  <a:moveTo>
                    <a:pt x="0" y="9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86" name="Picture 4484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551" y="1440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87" name="Picture 4485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551" y="1440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88" name="Freeform 4486"/>
            <p:cNvSpPr>
              <a:spLocks/>
            </p:cNvSpPr>
            <p:nvPr/>
          </p:nvSpPr>
          <p:spPr bwMode="auto">
            <a:xfrm>
              <a:off x="554" y="1443"/>
              <a:ext cx="3" cy="2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1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3 w 5"/>
                <a:gd name="T13" fmla="*/ 1 h 5"/>
                <a:gd name="T14" fmla="*/ 3 w 5"/>
                <a:gd name="T15" fmla="*/ 1 h 5"/>
                <a:gd name="T16" fmla="*/ 3 w 5"/>
                <a:gd name="T17" fmla="*/ 1 h 5"/>
                <a:gd name="T18" fmla="*/ 3 w 5"/>
                <a:gd name="T19" fmla="*/ 1 h 5"/>
                <a:gd name="T20" fmla="*/ 3 w 5"/>
                <a:gd name="T21" fmla="*/ 2 h 5"/>
                <a:gd name="T22" fmla="*/ 3 w 5"/>
                <a:gd name="T23" fmla="*/ 2 h 5"/>
                <a:gd name="T24" fmla="*/ 2 w 5"/>
                <a:gd name="T25" fmla="*/ 2 h 5"/>
                <a:gd name="T26" fmla="*/ 2 w 5"/>
                <a:gd name="T27" fmla="*/ 2 h 5"/>
                <a:gd name="T28" fmla="*/ 1 w 5"/>
                <a:gd name="T29" fmla="*/ 2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3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9" name="Freeform 4487"/>
            <p:cNvSpPr>
              <a:spLocks/>
            </p:cNvSpPr>
            <p:nvPr/>
          </p:nvSpPr>
          <p:spPr bwMode="auto">
            <a:xfrm>
              <a:off x="554" y="1443"/>
              <a:ext cx="3" cy="2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1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3 w 5"/>
                <a:gd name="T13" fmla="*/ 1 h 5"/>
                <a:gd name="T14" fmla="*/ 3 w 5"/>
                <a:gd name="T15" fmla="*/ 1 h 5"/>
                <a:gd name="T16" fmla="*/ 3 w 5"/>
                <a:gd name="T17" fmla="*/ 1 h 5"/>
                <a:gd name="T18" fmla="*/ 3 w 5"/>
                <a:gd name="T19" fmla="*/ 1 h 5"/>
                <a:gd name="T20" fmla="*/ 3 w 5"/>
                <a:gd name="T21" fmla="*/ 2 h 5"/>
                <a:gd name="T22" fmla="*/ 3 w 5"/>
                <a:gd name="T23" fmla="*/ 2 h 5"/>
                <a:gd name="T24" fmla="*/ 2 w 5"/>
                <a:gd name="T25" fmla="*/ 2 h 5"/>
                <a:gd name="T26" fmla="*/ 2 w 5"/>
                <a:gd name="T27" fmla="*/ 2 h 5"/>
                <a:gd name="T28" fmla="*/ 1 w 5"/>
                <a:gd name="T29" fmla="*/ 2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3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Freeform 4488"/>
            <p:cNvSpPr>
              <a:spLocks/>
            </p:cNvSpPr>
            <p:nvPr/>
          </p:nvSpPr>
          <p:spPr bwMode="auto">
            <a:xfrm>
              <a:off x="409" y="1193"/>
              <a:ext cx="209" cy="289"/>
            </a:xfrm>
            <a:custGeom>
              <a:avLst/>
              <a:gdLst>
                <a:gd name="T0" fmla="*/ 8 w 417"/>
                <a:gd name="T1" fmla="*/ 289 h 578"/>
                <a:gd name="T2" fmla="*/ 8 w 417"/>
                <a:gd name="T3" fmla="*/ 281 h 578"/>
                <a:gd name="T4" fmla="*/ 0 w 417"/>
                <a:gd name="T5" fmla="*/ 281 h 578"/>
                <a:gd name="T6" fmla="*/ 0 w 417"/>
                <a:gd name="T7" fmla="*/ 32 h 578"/>
                <a:gd name="T8" fmla="*/ 32 w 417"/>
                <a:gd name="T9" fmla="*/ 0 h 578"/>
                <a:gd name="T10" fmla="*/ 209 w 417"/>
                <a:gd name="T11" fmla="*/ 0 h 578"/>
                <a:gd name="T12" fmla="*/ 209 w 417"/>
                <a:gd name="T13" fmla="*/ 248 h 578"/>
                <a:gd name="T14" fmla="*/ 205 w 417"/>
                <a:gd name="T15" fmla="*/ 252 h 578"/>
                <a:gd name="T16" fmla="*/ 205 w 417"/>
                <a:gd name="T17" fmla="*/ 257 h 578"/>
                <a:gd name="T18" fmla="*/ 172 w 417"/>
                <a:gd name="T19" fmla="*/ 289 h 578"/>
                <a:gd name="T20" fmla="*/ 8 w 417"/>
                <a:gd name="T21" fmla="*/ 289 h 5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578"/>
                <a:gd name="T35" fmla="*/ 417 w 417"/>
                <a:gd name="T36" fmla="*/ 578 h 5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578">
                  <a:moveTo>
                    <a:pt x="16" y="578"/>
                  </a:moveTo>
                  <a:lnTo>
                    <a:pt x="16" y="561"/>
                  </a:lnTo>
                  <a:lnTo>
                    <a:pt x="0" y="561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417" y="0"/>
                  </a:lnTo>
                  <a:lnTo>
                    <a:pt x="417" y="497"/>
                  </a:lnTo>
                  <a:lnTo>
                    <a:pt x="409" y="504"/>
                  </a:lnTo>
                  <a:lnTo>
                    <a:pt x="409" y="513"/>
                  </a:lnTo>
                  <a:lnTo>
                    <a:pt x="344" y="578"/>
                  </a:lnTo>
                  <a:lnTo>
                    <a:pt x="16" y="5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Rectangle 4489"/>
            <p:cNvSpPr>
              <a:spLocks noChangeArrowheads="1"/>
            </p:cNvSpPr>
            <p:nvPr/>
          </p:nvSpPr>
          <p:spPr bwMode="auto">
            <a:xfrm>
              <a:off x="464" y="1497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  <p:sp>
          <p:nvSpPr>
            <p:cNvPr id="42092" name="Freeform 4490"/>
            <p:cNvSpPr>
              <a:spLocks noEditPoints="1"/>
            </p:cNvSpPr>
            <p:nvPr/>
          </p:nvSpPr>
          <p:spPr bwMode="auto">
            <a:xfrm>
              <a:off x="21" y="2006"/>
              <a:ext cx="197" cy="40"/>
            </a:xfrm>
            <a:custGeom>
              <a:avLst/>
              <a:gdLst>
                <a:gd name="T0" fmla="*/ 0 w 392"/>
                <a:gd name="T1" fmla="*/ 40 h 81"/>
                <a:gd name="T2" fmla="*/ 165 w 392"/>
                <a:gd name="T3" fmla="*/ 40 h 81"/>
                <a:gd name="T4" fmla="*/ 165 w 392"/>
                <a:gd name="T5" fmla="*/ 32 h 81"/>
                <a:gd name="T6" fmla="*/ 0 w 392"/>
                <a:gd name="T7" fmla="*/ 32 h 81"/>
                <a:gd name="T8" fmla="*/ 0 w 392"/>
                <a:gd name="T9" fmla="*/ 40 h 81"/>
                <a:gd name="T10" fmla="*/ 165 w 392"/>
                <a:gd name="T11" fmla="*/ 40 h 81"/>
                <a:gd name="T12" fmla="*/ 197 w 392"/>
                <a:gd name="T13" fmla="*/ 8 h 81"/>
                <a:gd name="T14" fmla="*/ 197 w 392"/>
                <a:gd name="T15" fmla="*/ 0 h 81"/>
                <a:gd name="T16" fmla="*/ 165 w 392"/>
                <a:gd name="T17" fmla="*/ 32 h 81"/>
                <a:gd name="T18" fmla="*/ 165 w 392"/>
                <a:gd name="T19" fmla="*/ 4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81"/>
                <a:gd name="T32" fmla="*/ 392 w 392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81">
                  <a:moveTo>
                    <a:pt x="0" y="81"/>
                  </a:moveTo>
                  <a:lnTo>
                    <a:pt x="328" y="81"/>
                  </a:lnTo>
                  <a:lnTo>
                    <a:pt x="328" y="65"/>
                  </a:lnTo>
                  <a:lnTo>
                    <a:pt x="0" y="65"/>
                  </a:lnTo>
                  <a:lnTo>
                    <a:pt x="0" y="81"/>
                  </a:lnTo>
                  <a:close/>
                  <a:moveTo>
                    <a:pt x="328" y="81"/>
                  </a:moveTo>
                  <a:lnTo>
                    <a:pt x="392" y="17"/>
                  </a:lnTo>
                  <a:lnTo>
                    <a:pt x="392" y="0"/>
                  </a:lnTo>
                  <a:lnTo>
                    <a:pt x="328" y="65"/>
                  </a:lnTo>
                  <a:lnTo>
                    <a:pt x="328" y="8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Freeform 4491"/>
            <p:cNvSpPr>
              <a:spLocks/>
            </p:cNvSpPr>
            <p:nvPr/>
          </p:nvSpPr>
          <p:spPr bwMode="auto">
            <a:xfrm>
              <a:off x="189" y="1757"/>
              <a:ext cx="32" cy="281"/>
            </a:xfrm>
            <a:custGeom>
              <a:avLst/>
              <a:gdLst>
                <a:gd name="T0" fmla="*/ 0 w 64"/>
                <a:gd name="T1" fmla="*/ 281 h 562"/>
                <a:gd name="T2" fmla="*/ 32 w 64"/>
                <a:gd name="T3" fmla="*/ 248 h 562"/>
                <a:gd name="T4" fmla="*/ 32 w 64"/>
                <a:gd name="T5" fmla="*/ 0 h 562"/>
                <a:gd name="T6" fmla="*/ 0 w 64"/>
                <a:gd name="T7" fmla="*/ 32 h 562"/>
                <a:gd name="T8" fmla="*/ 0 w 64"/>
                <a:gd name="T9" fmla="*/ 281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2"/>
                <a:gd name="T17" fmla="*/ 64 w 64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2">
                  <a:moveTo>
                    <a:pt x="0" y="562"/>
                  </a:moveTo>
                  <a:lnTo>
                    <a:pt x="64" y="497"/>
                  </a:lnTo>
                  <a:lnTo>
                    <a:pt x="64" y="0"/>
                  </a:lnTo>
                  <a:lnTo>
                    <a:pt x="0" y="64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4" name="Freeform 4492"/>
            <p:cNvSpPr>
              <a:spLocks/>
            </p:cNvSpPr>
            <p:nvPr/>
          </p:nvSpPr>
          <p:spPr bwMode="auto">
            <a:xfrm>
              <a:off x="13" y="1757"/>
              <a:ext cx="208" cy="32"/>
            </a:xfrm>
            <a:custGeom>
              <a:avLst/>
              <a:gdLst>
                <a:gd name="T0" fmla="*/ 0 w 416"/>
                <a:gd name="T1" fmla="*/ 32 h 64"/>
                <a:gd name="T2" fmla="*/ 32 w 416"/>
                <a:gd name="T3" fmla="*/ 0 h 64"/>
                <a:gd name="T4" fmla="*/ 208 w 416"/>
                <a:gd name="T5" fmla="*/ 0 h 64"/>
                <a:gd name="T6" fmla="*/ 176 w 416"/>
                <a:gd name="T7" fmla="*/ 32 h 64"/>
                <a:gd name="T8" fmla="*/ 0 w 416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64"/>
                <a:gd name="T17" fmla="*/ 416 w 41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64">
                  <a:moveTo>
                    <a:pt x="0" y="64"/>
                  </a:moveTo>
                  <a:lnTo>
                    <a:pt x="64" y="0"/>
                  </a:lnTo>
                  <a:lnTo>
                    <a:pt x="416" y="0"/>
                  </a:lnTo>
                  <a:lnTo>
                    <a:pt x="352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5" name="Rectangle 4493"/>
            <p:cNvSpPr>
              <a:spLocks noChangeArrowheads="1"/>
            </p:cNvSpPr>
            <p:nvPr/>
          </p:nvSpPr>
          <p:spPr bwMode="auto">
            <a:xfrm>
              <a:off x="13" y="1789"/>
              <a:ext cx="176" cy="24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6" name="Rectangle 4494"/>
            <p:cNvSpPr>
              <a:spLocks noChangeArrowheads="1"/>
            </p:cNvSpPr>
            <p:nvPr/>
          </p:nvSpPr>
          <p:spPr bwMode="auto">
            <a:xfrm>
              <a:off x="13" y="1789"/>
              <a:ext cx="176" cy="2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7" name="Rectangle 4495"/>
            <p:cNvSpPr>
              <a:spLocks noChangeArrowheads="1"/>
            </p:cNvSpPr>
            <p:nvPr/>
          </p:nvSpPr>
          <p:spPr bwMode="auto">
            <a:xfrm>
              <a:off x="27" y="1863"/>
              <a:ext cx="148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8" name="Rectangle 4496"/>
            <p:cNvSpPr>
              <a:spLocks noChangeArrowheads="1"/>
            </p:cNvSpPr>
            <p:nvPr/>
          </p:nvSpPr>
          <p:spPr bwMode="auto">
            <a:xfrm>
              <a:off x="27" y="1864"/>
              <a:ext cx="148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9" name="Rectangle 4497"/>
            <p:cNvSpPr>
              <a:spLocks noChangeArrowheads="1"/>
            </p:cNvSpPr>
            <p:nvPr/>
          </p:nvSpPr>
          <p:spPr bwMode="auto">
            <a:xfrm>
              <a:off x="27" y="1871"/>
              <a:ext cx="148" cy="8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0" name="Rectangle 4498"/>
            <p:cNvSpPr>
              <a:spLocks noChangeArrowheads="1"/>
            </p:cNvSpPr>
            <p:nvPr/>
          </p:nvSpPr>
          <p:spPr bwMode="auto">
            <a:xfrm>
              <a:off x="27" y="1879"/>
              <a:ext cx="148" cy="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1" name="Rectangle 4499"/>
            <p:cNvSpPr>
              <a:spLocks noChangeArrowheads="1"/>
            </p:cNvSpPr>
            <p:nvPr/>
          </p:nvSpPr>
          <p:spPr bwMode="auto">
            <a:xfrm>
              <a:off x="27" y="1886"/>
              <a:ext cx="148" cy="9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2" name="Rectangle 4500"/>
            <p:cNvSpPr>
              <a:spLocks noChangeArrowheads="1"/>
            </p:cNvSpPr>
            <p:nvPr/>
          </p:nvSpPr>
          <p:spPr bwMode="auto">
            <a:xfrm>
              <a:off x="27" y="1895"/>
              <a:ext cx="148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3" name="Rectangle 4501"/>
            <p:cNvSpPr>
              <a:spLocks noChangeArrowheads="1"/>
            </p:cNvSpPr>
            <p:nvPr/>
          </p:nvSpPr>
          <p:spPr bwMode="auto">
            <a:xfrm>
              <a:off x="27" y="1902"/>
              <a:ext cx="148" cy="9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Rectangle 4502"/>
            <p:cNvSpPr>
              <a:spLocks noChangeArrowheads="1"/>
            </p:cNvSpPr>
            <p:nvPr/>
          </p:nvSpPr>
          <p:spPr bwMode="auto">
            <a:xfrm>
              <a:off x="27" y="1911"/>
              <a:ext cx="148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Rectangle 4503"/>
            <p:cNvSpPr>
              <a:spLocks noChangeArrowheads="1"/>
            </p:cNvSpPr>
            <p:nvPr/>
          </p:nvSpPr>
          <p:spPr bwMode="auto">
            <a:xfrm>
              <a:off x="27" y="1921"/>
              <a:ext cx="148" cy="8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6" name="Rectangle 4504"/>
            <p:cNvSpPr>
              <a:spLocks noChangeArrowheads="1"/>
            </p:cNvSpPr>
            <p:nvPr/>
          </p:nvSpPr>
          <p:spPr bwMode="auto">
            <a:xfrm>
              <a:off x="27" y="1929"/>
              <a:ext cx="148" cy="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7" name="Rectangle 4505"/>
            <p:cNvSpPr>
              <a:spLocks noChangeArrowheads="1"/>
            </p:cNvSpPr>
            <p:nvPr/>
          </p:nvSpPr>
          <p:spPr bwMode="auto">
            <a:xfrm>
              <a:off x="27" y="1936"/>
              <a:ext cx="148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8" name="Rectangle 4506"/>
            <p:cNvSpPr>
              <a:spLocks noChangeArrowheads="1"/>
            </p:cNvSpPr>
            <p:nvPr/>
          </p:nvSpPr>
          <p:spPr bwMode="auto">
            <a:xfrm>
              <a:off x="27" y="1946"/>
              <a:ext cx="148" cy="10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4507"/>
            <p:cNvSpPr>
              <a:spLocks noChangeArrowheads="1"/>
            </p:cNvSpPr>
            <p:nvPr/>
          </p:nvSpPr>
          <p:spPr bwMode="auto">
            <a:xfrm>
              <a:off x="27" y="1956"/>
              <a:ext cx="148" cy="6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4508"/>
            <p:cNvSpPr>
              <a:spLocks noChangeArrowheads="1"/>
            </p:cNvSpPr>
            <p:nvPr/>
          </p:nvSpPr>
          <p:spPr bwMode="auto">
            <a:xfrm>
              <a:off x="27" y="1962"/>
              <a:ext cx="148" cy="1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4509"/>
            <p:cNvSpPr>
              <a:spLocks noChangeArrowheads="1"/>
            </p:cNvSpPr>
            <p:nvPr/>
          </p:nvSpPr>
          <p:spPr bwMode="auto">
            <a:xfrm>
              <a:off x="27" y="1972"/>
              <a:ext cx="148" cy="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Rectangle 4510"/>
            <p:cNvSpPr>
              <a:spLocks noChangeArrowheads="1"/>
            </p:cNvSpPr>
            <p:nvPr/>
          </p:nvSpPr>
          <p:spPr bwMode="auto">
            <a:xfrm>
              <a:off x="27" y="1979"/>
              <a:ext cx="148" cy="8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3" name="Rectangle 4511"/>
            <p:cNvSpPr>
              <a:spLocks noChangeArrowheads="1"/>
            </p:cNvSpPr>
            <p:nvPr/>
          </p:nvSpPr>
          <p:spPr bwMode="auto">
            <a:xfrm>
              <a:off x="27" y="1987"/>
              <a:ext cx="148" cy="9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Rectangle 4512"/>
            <p:cNvSpPr>
              <a:spLocks noChangeArrowheads="1"/>
            </p:cNvSpPr>
            <p:nvPr/>
          </p:nvSpPr>
          <p:spPr bwMode="auto">
            <a:xfrm>
              <a:off x="27" y="1996"/>
              <a:ext cx="148" cy="10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5" name="Rectangle 4513"/>
            <p:cNvSpPr>
              <a:spLocks noChangeArrowheads="1"/>
            </p:cNvSpPr>
            <p:nvPr/>
          </p:nvSpPr>
          <p:spPr bwMode="auto">
            <a:xfrm>
              <a:off x="27" y="2006"/>
              <a:ext cx="148" cy="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6" name="Rectangle 4514"/>
            <p:cNvSpPr>
              <a:spLocks noChangeArrowheads="1"/>
            </p:cNvSpPr>
            <p:nvPr/>
          </p:nvSpPr>
          <p:spPr bwMode="auto">
            <a:xfrm>
              <a:off x="27" y="2013"/>
              <a:ext cx="148" cy="8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Rectangle 4515"/>
            <p:cNvSpPr>
              <a:spLocks noChangeArrowheads="1"/>
            </p:cNvSpPr>
            <p:nvPr/>
          </p:nvSpPr>
          <p:spPr bwMode="auto">
            <a:xfrm>
              <a:off x="27" y="2021"/>
              <a:ext cx="148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8" name="Rectangle 4516"/>
            <p:cNvSpPr>
              <a:spLocks noChangeArrowheads="1"/>
            </p:cNvSpPr>
            <p:nvPr/>
          </p:nvSpPr>
          <p:spPr bwMode="auto">
            <a:xfrm>
              <a:off x="27" y="1944"/>
              <a:ext cx="1" cy="48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19" name="Rectangle 4517"/>
            <p:cNvSpPr>
              <a:spLocks noChangeArrowheads="1"/>
            </p:cNvSpPr>
            <p:nvPr/>
          </p:nvSpPr>
          <p:spPr bwMode="auto">
            <a:xfrm>
              <a:off x="28" y="1944"/>
              <a:ext cx="6" cy="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0" name="Rectangle 4518"/>
            <p:cNvSpPr>
              <a:spLocks noChangeArrowheads="1"/>
            </p:cNvSpPr>
            <p:nvPr/>
          </p:nvSpPr>
          <p:spPr bwMode="auto">
            <a:xfrm>
              <a:off x="34" y="1944"/>
              <a:ext cx="6" cy="48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1" name="Rectangle 4519"/>
            <p:cNvSpPr>
              <a:spLocks noChangeArrowheads="1"/>
            </p:cNvSpPr>
            <p:nvPr/>
          </p:nvSpPr>
          <p:spPr bwMode="auto">
            <a:xfrm>
              <a:off x="40" y="1944"/>
              <a:ext cx="7" cy="48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2" name="Rectangle 4520"/>
            <p:cNvSpPr>
              <a:spLocks noChangeArrowheads="1"/>
            </p:cNvSpPr>
            <p:nvPr/>
          </p:nvSpPr>
          <p:spPr bwMode="auto">
            <a:xfrm>
              <a:off x="47" y="1944"/>
              <a:ext cx="7" cy="48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3" name="Rectangle 4521"/>
            <p:cNvSpPr>
              <a:spLocks noChangeArrowheads="1"/>
            </p:cNvSpPr>
            <p:nvPr/>
          </p:nvSpPr>
          <p:spPr bwMode="auto">
            <a:xfrm>
              <a:off x="54" y="1944"/>
              <a:ext cx="6" cy="48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4" name="Rectangle 4522"/>
            <p:cNvSpPr>
              <a:spLocks noChangeArrowheads="1"/>
            </p:cNvSpPr>
            <p:nvPr/>
          </p:nvSpPr>
          <p:spPr bwMode="auto">
            <a:xfrm>
              <a:off x="60" y="1944"/>
              <a:ext cx="8" cy="48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5" name="Rectangle 4523"/>
            <p:cNvSpPr>
              <a:spLocks noChangeArrowheads="1"/>
            </p:cNvSpPr>
            <p:nvPr/>
          </p:nvSpPr>
          <p:spPr bwMode="auto">
            <a:xfrm>
              <a:off x="68" y="1944"/>
              <a:ext cx="8" cy="4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6" name="Rectangle 4524"/>
            <p:cNvSpPr>
              <a:spLocks noChangeArrowheads="1"/>
            </p:cNvSpPr>
            <p:nvPr/>
          </p:nvSpPr>
          <p:spPr bwMode="auto">
            <a:xfrm>
              <a:off x="76" y="1944"/>
              <a:ext cx="7" cy="48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7" name="Rectangle 4525"/>
            <p:cNvSpPr>
              <a:spLocks noChangeArrowheads="1"/>
            </p:cNvSpPr>
            <p:nvPr/>
          </p:nvSpPr>
          <p:spPr bwMode="auto">
            <a:xfrm>
              <a:off x="83" y="1944"/>
              <a:ext cx="6" cy="4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8" name="Rectangle 4526"/>
            <p:cNvSpPr>
              <a:spLocks noChangeArrowheads="1"/>
            </p:cNvSpPr>
            <p:nvPr/>
          </p:nvSpPr>
          <p:spPr bwMode="auto">
            <a:xfrm>
              <a:off x="89" y="1944"/>
              <a:ext cx="9" cy="48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9" name="Rectangle 4527"/>
            <p:cNvSpPr>
              <a:spLocks noChangeArrowheads="1"/>
            </p:cNvSpPr>
            <p:nvPr/>
          </p:nvSpPr>
          <p:spPr bwMode="auto">
            <a:xfrm>
              <a:off x="98" y="1944"/>
              <a:ext cx="7" cy="48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0" name="Rectangle 4528"/>
            <p:cNvSpPr>
              <a:spLocks noChangeArrowheads="1"/>
            </p:cNvSpPr>
            <p:nvPr/>
          </p:nvSpPr>
          <p:spPr bwMode="auto">
            <a:xfrm>
              <a:off x="105" y="1944"/>
              <a:ext cx="6" cy="48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1" name="Rectangle 4529"/>
            <p:cNvSpPr>
              <a:spLocks noChangeArrowheads="1"/>
            </p:cNvSpPr>
            <p:nvPr/>
          </p:nvSpPr>
          <p:spPr bwMode="auto">
            <a:xfrm>
              <a:off x="111" y="1944"/>
              <a:ext cx="8" cy="48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2" name="Rectangle 4530"/>
            <p:cNvSpPr>
              <a:spLocks noChangeArrowheads="1"/>
            </p:cNvSpPr>
            <p:nvPr/>
          </p:nvSpPr>
          <p:spPr bwMode="auto">
            <a:xfrm>
              <a:off x="119" y="1944"/>
              <a:ext cx="7" cy="4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3" name="Rectangle 4531"/>
            <p:cNvSpPr>
              <a:spLocks noChangeArrowheads="1"/>
            </p:cNvSpPr>
            <p:nvPr/>
          </p:nvSpPr>
          <p:spPr bwMode="auto">
            <a:xfrm>
              <a:off x="126" y="1944"/>
              <a:ext cx="6" cy="48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4" name="Rectangle 4532"/>
            <p:cNvSpPr>
              <a:spLocks noChangeArrowheads="1"/>
            </p:cNvSpPr>
            <p:nvPr/>
          </p:nvSpPr>
          <p:spPr bwMode="auto">
            <a:xfrm>
              <a:off x="132" y="1944"/>
              <a:ext cx="8" cy="48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5" name="Rectangle 4533"/>
            <p:cNvSpPr>
              <a:spLocks noChangeArrowheads="1"/>
            </p:cNvSpPr>
            <p:nvPr/>
          </p:nvSpPr>
          <p:spPr bwMode="auto">
            <a:xfrm>
              <a:off x="140" y="1944"/>
              <a:ext cx="8" cy="48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6" name="Rectangle 4534"/>
            <p:cNvSpPr>
              <a:spLocks noChangeArrowheads="1"/>
            </p:cNvSpPr>
            <p:nvPr/>
          </p:nvSpPr>
          <p:spPr bwMode="auto">
            <a:xfrm>
              <a:off x="148" y="1944"/>
              <a:ext cx="6" cy="48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7" name="Rectangle 4535"/>
            <p:cNvSpPr>
              <a:spLocks noChangeArrowheads="1"/>
            </p:cNvSpPr>
            <p:nvPr/>
          </p:nvSpPr>
          <p:spPr bwMode="auto">
            <a:xfrm>
              <a:off x="154" y="1944"/>
              <a:ext cx="8" cy="48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8" name="Rectangle 4536"/>
            <p:cNvSpPr>
              <a:spLocks noChangeArrowheads="1"/>
            </p:cNvSpPr>
            <p:nvPr/>
          </p:nvSpPr>
          <p:spPr bwMode="auto">
            <a:xfrm>
              <a:off x="162" y="1944"/>
              <a:ext cx="1" cy="48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9" name="Rectangle 4537"/>
            <p:cNvSpPr>
              <a:spLocks noChangeArrowheads="1"/>
            </p:cNvSpPr>
            <p:nvPr/>
          </p:nvSpPr>
          <p:spPr bwMode="auto">
            <a:xfrm>
              <a:off x="27" y="1801"/>
              <a:ext cx="148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0" name="Rectangle 4538"/>
            <p:cNvSpPr>
              <a:spLocks noChangeArrowheads="1"/>
            </p:cNvSpPr>
            <p:nvPr/>
          </p:nvSpPr>
          <p:spPr bwMode="auto">
            <a:xfrm>
              <a:off x="27" y="1802"/>
              <a:ext cx="148" cy="1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1" name="Rectangle 4539"/>
            <p:cNvSpPr>
              <a:spLocks noChangeArrowheads="1"/>
            </p:cNvSpPr>
            <p:nvPr/>
          </p:nvSpPr>
          <p:spPr bwMode="auto">
            <a:xfrm>
              <a:off x="27" y="1802"/>
              <a:ext cx="148" cy="1"/>
            </a:xfrm>
            <a:prstGeom prst="rect">
              <a:avLst/>
            </a:prstGeom>
            <a:solidFill>
              <a:srgbClr val="B7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2" name="Rectangle 4540"/>
            <p:cNvSpPr>
              <a:spLocks noChangeArrowheads="1"/>
            </p:cNvSpPr>
            <p:nvPr/>
          </p:nvSpPr>
          <p:spPr bwMode="auto">
            <a:xfrm>
              <a:off x="27" y="1803"/>
              <a:ext cx="148" cy="1"/>
            </a:xfrm>
            <a:prstGeom prst="rect">
              <a:avLst/>
            </a:prstGeom>
            <a:solidFill>
              <a:srgbClr val="C7C7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3" name="Rectangle 4541"/>
            <p:cNvSpPr>
              <a:spLocks noChangeArrowheads="1"/>
            </p:cNvSpPr>
            <p:nvPr/>
          </p:nvSpPr>
          <p:spPr bwMode="auto">
            <a:xfrm>
              <a:off x="27" y="1804"/>
              <a:ext cx="148" cy="1"/>
            </a:xfrm>
            <a:prstGeom prst="rect">
              <a:avLst/>
            </a:prstGeom>
            <a:solidFill>
              <a:srgbClr val="D7D7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4" name="Rectangle 4542"/>
            <p:cNvSpPr>
              <a:spLocks noChangeArrowheads="1"/>
            </p:cNvSpPr>
            <p:nvPr/>
          </p:nvSpPr>
          <p:spPr bwMode="auto">
            <a:xfrm>
              <a:off x="27" y="1804"/>
              <a:ext cx="148" cy="1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5" name="Rectangle 4543"/>
            <p:cNvSpPr>
              <a:spLocks noChangeArrowheads="1"/>
            </p:cNvSpPr>
            <p:nvPr/>
          </p:nvSpPr>
          <p:spPr bwMode="auto">
            <a:xfrm>
              <a:off x="27" y="1805"/>
              <a:ext cx="148" cy="1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6" name="Rectangle 4544"/>
            <p:cNvSpPr>
              <a:spLocks noChangeArrowheads="1"/>
            </p:cNvSpPr>
            <p:nvPr/>
          </p:nvSpPr>
          <p:spPr bwMode="auto">
            <a:xfrm>
              <a:off x="27" y="1806"/>
              <a:ext cx="148" cy="1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7" name="Rectangle 4545"/>
            <p:cNvSpPr>
              <a:spLocks noChangeArrowheads="1"/>
            </p:cNvSpPr>
            <p:nvPr/>
          </p:nvSpPr>
          <p:spPr bwMode="auto">
            <a:xfrm>
              <a:off x="27" y="1806"/>
              <a:ext cx="148" cy="1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8" name="Rectangle 4546"/>
            <p:cNvSpPr>
              <a:spLocks noChangeArrowheads="1"/>
            </p:cNvSpPr>
            <p:nvPr/>
          </p:nvSpPr>
          <p:spPr bwMode="auto">
            <a:xfrm>
              <a:off x="27" y="1807"/>
              <a:ext cx="148" cy="1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9" name="Rectangle 4547"/>
            <p:cNvSpPr>
              <a:spLocks noChangeArrowheads="1"/>
            </p:cNvSpPr>
            <p:nvPr/>
          </p:nvSpPr>
          <p:spPr bwMode="auto">
            <a:xfrm>
              <a:off x="27" y="1801"/>
              <a:ext cx="148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0" name="Rectangle 4548"/>
            <p:cNvSpPr>
              <a:spLocks noChangeArrowheads="1"/>
            </p:cNvSpPr>
            <p:nvPr/>
          </p:nvSpPr>
          <p:spPr bwMode="auto">
            <a:xfrm>
              <a:off x="27" y="1807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1" name="Rectangle 4549"/>
            <p:cNvSpPr>
              <a:spLocks noChangeArrowheads="1"/>
            </p:cNvSpPr>
            <p:nvPr/>
          </p:nvSpPr>
          <p:spPr bwMode="auto">
            <a:xfrm>
              <a:off x="29" y="1807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2" name="Rectangle 4550"/>
            <p:cNvSpPr>
              <a:spLocks noChangeArrowheads="1"/>
            </p:cNvSpPr>
            <p:nvPr/>
          </p:nvSpPr>
          <p:spPr bwMode="auto">
            <a:xfrm>
              <a:off x="31" y="1807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3" name="Rectangle 4551"/>
            <p:cNvSpPr>
              <a:spLocks noChangeArrowheads="1"/>
            </p:cNvSpPr>
            <p:nvPr/>
          </p:nvSpPr>
          <p:spPr bwMode="auto">
            <a:xfrm>
              <a:off x="33" y="1807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4" name="Rectangle 4552"/>
            <p:cNvSpPr>
              <a:spLocks noChangeArrowheads="1"/>
            </p:cNvSpPr>
            <p:nvPr/>
          </p:nvSpPr>
          <p:spPr bwMode="auto">
            <a:xfrm>
              <a:off x="35" y="1807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5" name="Rectangle 4553"/>
            <p:cNvSpPr>
              <a:spLocks noChangeArrowheads="1"/>
            </p:cNvSpPr>
            <p:nvPr/>
          </p:nvSpPr>
          <p:spPr bwMode="auto">
            <a:xfrm>
              <a:off x="37" y="1807"/>
              <a:ext cx="1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6" name="Rectangle 4554"/>
            <p:cNvSpPr>
              <a:spLocks noChangeArrowheads="1"/>
            </p:cNvSpPr>
            <p:nvPr/>
          </p:nvSpPr>
          <p:spPr bwMode="auto">
            <a:xfrm>
              <a:off x="38" y="1807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7" name="Rectangle 4555"/>
            <p:cNvSpPr>
              <a:spLocks noChangeArrowheads="1"/>
            </p:cNvSpPr>
            <p:nvPr/>
          </p:nvSpPr>
          <p:spPr bwMode="auto">
            <a:xfrm>
              <a:off x="40" y="1807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8" name="Rectangle 4556"/>
            <p:cNvSpPr>
              <a:spLocks noChangeArrowheads="1"/>
            </p:cNvSpPr>
            <p:nvPr/>
          </p:nvSpPr>
          <p:spPr bwMode="auto">
            <a:xfrm>
              <a:off x="42" y="1807"/>
              <a:ext cx="3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9" name="Rectangle 4557"/>
            <p:cNvSpPr>
              <a:spLocks noChangeArrowheads="1"/>
            </p:cNvSpPr>
            <p:nvPr/>
          </p:nvSpPr>
          <p:spPr bwMode="auto">
            <a:xfrm>
              <a:off x="45" y="1807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0" name="Rectangle 4558"/>
            <p:cNvSpPr>
              <a:spLocks noChangeArrowheads="1"/>
            </p:cNvSpPr>
            <p:nvPr/>
          </p:nvSpPr>
          <p:spPr bwMode="auto">
            <a:xfrm>
              <a:off x="47" y="1807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1" name="Rectangle 4559"/>
            <p:cNvSpPr>
              <a:spLocks noChangeArrowheads="1"/>
            </p:cNvSpPr>
            <p:nvPr/>
          </p:nvSpPr>
          <p:spPr bwMode="auto">
            <a:xfrm>
              <a:off x="49" y="1807"/>
              <a:ext cx="1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2" name="Rectangle 4560"/>
            <p:cNvSpPr>
              <a:spLocks noChangeArrowheads="1"/>
            </p:cNvSpPr>
            <p:nvPr/>
          </p:nvSpPr>
          <p:spPr bwMode="auto">
            <a:xfrm>
              <a:off x="50" y="1807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3" name="Rectangle 4561"/>
            <p:cNvSpPr>
              <a:spLocks noChangeArrowheads="1"/>
            </p:cNvSpPr>
            <p:nvPr/>
          </p:nvSpPr>
          <p:spPr bwMode="auto">
            <a:xfrm>
              <a:off x="52" y="1807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4" name="Rectangle 4562"/>
            <p:cNvSpPr>
              <a:spLocks noChangeArrowheads="1"/>
            </p:cNvSpPr>
            <p:nvPr/>
          </p:nvSpPr>
          <p:spPr bwMode="auto">
            <a:xfrm>
              <a:off x="54" y="1807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5" name="Rectangle 4563"/>
            <p:cNvSpPr>
              <a:spLocks noChangeArrowheads="1"/>
            </p:cNvSpPr>
            <p:nvPr/>
          </p:nvSpPr>
          <p:spPr bwMode="auto">
            <a:xfrm>
              <a:off x="56" y="1807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6" name="Rectangle 4564"/>
            <p:cNvSpPr>
              <a:spLocks noChangeArrowheads="1"/>
            </p:cNvSpPr>
            <p:nvPr/>
          </p:nvSpPr>
          <p:spPr bwMode="auto">
            <a:xfrm>
              <a:off x="58" y="1807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Rectangle 4565"/>
            <p:cNvSpPr>
              <a:spLocks noChangeArrowheads="1"/>
            </p:cNvSpPr>
            <p:nvPr/>
          </p:nvSpPr>
          <p:spPr bwMode="auto">
            <a:xfrm>
              <a:off x="60" y="1807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8" name="Rectangle 4566"/>
            <p:cNvSpPr>
              <a:spLocks noChangeArrowheads="1"/>
            </p:cNvSpPr>
            <p:nvPr/>
          </p:nvSpPr>
          <p:spPr bwMode="auto">
            <a:xfrm>
              <a:off x="62" y="1807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9" name="Rectangle 4567"/>
            <p:cNvSpPr>
              <a:spLocks noChangeArrowheads="1"/>
            </p:cNvSpPr>
            <p:nvPr/>
          </p:nvSpPr>
          <p:spPr bwMode="auto">
            <a:xfrm>
              <a:off x="64" y="1807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0" name="Rectangle 4568"/>
            <p:cNvSpPr>
              <a:spLocks noChangeArrowheads="1"/>
            </p:cNvSpPr>
            <p:nvPr/>
          </p:nvSpPr>
          <p:spPr bwMode="auto">
            <a:xfrm>
              <a:off x="66" y="1807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1" name="Rectangle 4569"/>
            <p:cNvSpPr>
              <a:spLocks noChangeArrowheads="1"/>
            </p:cNvSpPr>
            <p:nvPr/>
          </p:nvSpPr>
          <p:spPr bwMode="auto">
            <a:xfrm>
              <a:off x="68" y="1807"/>
              <a:ext cx="1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2" name="Rectangle 4570"/>
            <p:cNvSpPr>
              <a:spLocks noChangeArrowheads="1"/>
            </p:cNvSpPr>
            <p:nvPr/>
          </p:nvSpPr>
          <p:spPr bwMode="auto">
            <a:xfrm>
              <a:off x="69" y="1807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3" name="Rectangle 4571"/>
            <p:cNvSpPr>
              <a:spLocks noChangeArrowheads="1"/>
            </p:cNvSpPr>
            <p:nvPr/>
          </p:nvSpPr>
          <p:spPr bwMode="auto">
            <a:xfrm>
              <a:off x="71" y="1807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4" name="Rectangle 4572"/>
            <p:cNvSpPr>
              <a:spLocks noChangeArrowheads="1"/>
            </p:cNvSpPr>
            <p:nvPr/>
          </p:nvSpPr>
          <p:spPr bwMode="auto">
            <a:xfrm>
              <a:off x="73" y="1807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5" name="Rectangle 4573"/>
            <p:cNvSpPr>
              <a:spLocks noChangeArrowheads="1"/>
            </p:cNvSpPr>
            <p:nvPr/>
          </p:nvSpPr>
          <p:spPr bwMode="auto">
            <a:xfrm>
              <a:off x="75" y="1807"/>
              <a:ext cx="3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6" name="Rectangle 4574"/>
            <p:cNvSpPr>
              <a:spLocks noChangeArrowheads="1"/>
            </p:cNvSpPr>
            <p:nvPr/>
          </p:nvSpPr>
          <p:spPr bwMode="auto">
            <a:xfrm>
              <a:off x="78" y="1807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7" name="Rectangle 4575"/>
            <p:cNvSpPr>
              <a:spLocks noChangeArrowheads="1"/>
            </p:cNvSpPr>
            <p:nvPr/>
          </p:nvSpPr>
          <p:spPr bwMode="auto">
            <a:xfrm>
              <a:off x="80" y="1807"/>
              <a:ext cx="1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8" name="Rectangle 4576"/>
            <p:cNvSpPr>
              <a:spLocks noChangeArrowheads="1"/>
            </p:cNvSpPr>
            <p:nvPr/>
          </p:nvSpPr>
          <p:spPr bwMode="auto">
            <a:xfrm>
              <a:off x="81" y="1807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9" name="Rectangle 4577"/>
            <p:cNvSpPr>
              <a:spLocks noChangeArrowheads="1"/>
            </p:cNvSpPr>
            <p:nvPr/>
          </p:nvSpPr>
          <p:spPr bwMode="auto">
            <a:xfrm>
              <a:off x="83" y="1807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0" name="Rectangle 4578"/>
            <p:cNvSpPr>
              <a:spLocks noChangeArrowheads="1"/>
            </p:cNvSpPr>
            <p:nvPr/>
          </p:nvSpPr>
          <p:spPr bwMode="auto">
            <a:xfrm>
              <a:off x="85" y="1807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1" name="Rectangle 4579"/>
            <p:cNvSpPr>
              <a:spLocks noChangeArrowheads="1"/>
            </p:cNvSpPr>
            <p:nvPr/>
          </p:nvSpPr>
          <p:spPr bwMode="auto">
            <a:xfrm>
              <a:off x="87" y="1807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2" name="Rectangle 4580"/>
            <p:cNvSpPr>
              <a:spLocks noChangeArrowheads="1"/>
            </p:cNvSpPr>
            <p:nvPr/>
          </p:nvSpPr>
          <p:spPr bwMode="auto">
            <a:xfrm>
              <a:off x="89" y="1807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3" name="Rectangle 4581"/>
            <p:cNvSpPr>
              <a:spLocks noChangeArrowheads="1"/>
            </p:cNvSpPr>
            <p:nvPr/>
          </p:nvSpPr>
          <p:spPr bwMode="auto">
            <a:xfrm>
              <a:off x="91" y="1807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4" name="Rectangle 4582"/>
            <p:cNvSpPr>
              <a:spLocks noChangeArrowheads="1"/>
            </p:cNvSpPr>
            <p:nvPr/>
          </p:nvSpPr>
          <p:spPr bwMode="auto">
            <a:xfrm>
              <a:off x="93" y="1807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5" name="Rectangle 4583"/>
            <p:cNvSpPr>
              <a:spLocks noChangeArrowheads="1"/>
            </p:cNvSpPr>
            <p:nvPr/>
          </p:nvSpPr>
          <p:spPr bwMode="auto">
            <a:xfrm>
              <a:off x="95" y="1807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6" name="Rectangle 4584"/>
            <p:cNvSpPr>
              <a:spLocks noChangeArrowheads="1"/>
            </p:cNvSpPr>
            <p:nvPr/>
          </p:nvSpPr>
          <p:spPr bwMode="auto">
            <a:xfrm>
              <a:off x="97" y="1807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7" name="Rectangle 4585"/>
            <p:cNvSpPr>
              <a:spLocks noChangeArrowheads="1"/>
            </p:cNvSpPr>
            <p:nvPr/>
          </p:nvSpPr>
          <p:spPr bwMode="auto">
            <a:xfrm>
              <a:off x="99" y="1807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8" name="Rectangle 4586"/>
            <p:cNvSpPr>
              <a:spLocks noChangeArrowheads="1"/>
            </p:cNvSpPr>
            <p:nvPr/>
          </p:nvSpPr>
          <p:spPr bwMode="auto">
            <a:xfrm>
              <a:off x="101" y="1807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9" name="Rectangle 4587"/>
            <p:cNvSpPr>
              <a:spLocks noChangeArrowheads="1"/>
            </p:cNvSpPr>
            <p:nvPr/>
          </p:nvSpPr>
          <p:spPr bwMode="auto">
            <a:xfrm>
              <a:off x="103" y="1807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0" name="Rectangle 4588"/>
            <p:cNvSpPr>
              <a:spLocks noChangeArrowheads="1"/>
            </p:cNvSpPr>
            <p:nvPr/>
          </p:nvSpPr>
          <p:spPr bwMode="auto">
            <a:xfrm>
              <a:off x="105" y="1807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1" name="Rectangle 4589"/>
            <p:cNvSpPr>
              <a:spLocks noChangeArrowheads="1"/>
            </p:cNvSpPr>
            <p:nvPr/>
          </p:nvSpPr>
          <p:spPr bwMode="auto">
            <a:xfrm>
              <a:off x="107" y="1807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2" name="Rectangle 4590"/>
            <p:cNvSpPr>
              <a:spLocks noChangeArrowheads="1"/>
            </p:cNvSpPr>
            <p:nvPr/>
          </p:nvSpPr>
          <p:spPr bwMode="auto">
            <a:xfrm>
              <a:off x="109" y="1807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3" name="Rectangle 4591"/>
            <p:cNvSpPr>
              <a:spLocks noChangeArrowheads="1"/>
            </p:cNvSpPr>
            <p:nvPr/>
          </p:nvSpPr>
          <p:spPr bwMode="auto">
            <a:xfrm>
              <a:off x="111" y="1807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Rectangle 4592"/>
            <p:cNvSpPr>
              <a:spLocks noChangeArrowheads="1"/>
            </p:cNvSpPr>
            <p:nvPr/>
          </p:nvSpPr>
          <p:spPr bwMode="auto">
            <a:xfrm>
              <a:off x="113" y="1807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5" name="Rectangle 4593"/>
            <p:cNvSpPr>
              <a:spLocks noChangeArrowheads="1"/>
            </p:cNvSpPr>
            <p:nvPr/>
          </p:nvSpPr>
          <p:spPr bwMode="auto">
            <a:xfrm>
              <a:off x="115" y="1807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Rectangle 4594"/>
            <p:cNvSpPr>
              <a:spLocks noChangeArrowheads="1"/>
            </p:cNvSpPr>
            <p:nvPr/>
          </p:nvSpPr>
          <p:spPr bwMode="auto">
            <a:xfrm>
              <a:off x="117" y="1807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7" name="Rectangle 4595"/>
            <p:cNvSpPr>
              <a:spLocks noChangeArrowheads="1"/>
            </p:cNvSpPr>
            <p:nvPr/>
          </p:nvSpPr>
          <p:spPr bwMode="auto">
            <a:xfrm>
              <a:off x="119" y="1807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8" name="Rectangle 4596"/>
            <p:cNvSpPr>
              <a:spLocks noChangeArrowheads="1"/>
            </p:cNvSpPr>
            <p:nvPr/>
          </p:nvSpPr>
          <p:spPr bwMode="auto">
            <a:xfrm>
              <a:off x="121" y="1807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9" name="Rectangle 4597"/>
            <p:cNvSpPr>
              <a:spLocks noChangeArrowheads="1"/>
            </p:cNvSpPr>
            <p:nvPr/>
          </p:nvSpPr>
          <p:spPr bwMode="auto">
            <a:xfrm>
              <a:off x="123" y="1807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0" name="Rectangle 4598"/>
            <p:cNvSpPr>
              <a:spLocks noChangeArrowheads="1"/>
            </p:cNvSpPr>
            <p:nvPr/>
          </p:nvSpPr>
          <p:spPr bwMode="auto">
            <a:xfrm>
              <a:off x="125" y="1807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1" name="Rectangle 4599"/>
            <p:cNvSpPr>
              <a:spLocks noChangeArrowheads="1"/>
            </p:cNvSpPr>
            <p:nvPr/>
          </p:nvSpPr>
          <p:spPr bwMode="auto">
            <a:xfrm>
              <a:off x="127" y="1807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2" name="Rectangle 4600"/>
            <p:cNvSpPr>
              <a:spLocks noChangeArrowheads="1"/>
            </p:cNvSpPr>
            <p:nvPr/>
          </p:nvSpPr>
          <p:spPr bwMode="auto">
            <a:xfrm>
              <a:off x="129" y="1807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3" name="Rectangle 4601"/>
            <p:cNvSpPr>
              <a:spLocks noChangeArrowheads="1"/>
            </p:cNvSpPr>
            <p:nvPr/>
          </p:nvSpPr>
          <p:spPr bwMode="auto">
            <a:xfrm>
              <a:off x="131" y="1807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4" name="Rectangle 4602"/>
            <p:cNvSpPr>
              <a:spLocks noChangeArrowheads="1"/>
            </p:cNvSpPr>
            <p:nvPr/>
          </p:nvSpPr>
          <p:spPr bwMode="auto">
            <a:xfrm>
              <a:off x="133" y="1807"/>
              <a:ext cx="1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5" name="Rectangle 4603"/>
            <p:cNvSpPr>
              <a:spLocks noChangeArrowheads="1"/>
            </p:cNvSpPr>
            <p:nvPr/>
          </p:nvSpPr>
          <p:spPr bwMode="auto">
            <a:xfrm>
              <a:off x="134" y="1807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6" name="Rectangle 4604"/>
            <p:cNvSpPr>
              <a:spLocks noChangeArrowheads="1"/>
            </p:cNvSpPr>
            <p:nvPr/>
          </p:nvSpPr>
          <p:spPr bwMode="auto">
            <a:xfrm>
              <a:off x="136" y="1807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7" name="Rectangle 4605"/>
            <p:cNvSpPr>
              <a:spLocks noChangeArrowheads="1"/>
            </p:cNvSpPr>
            <p:nvPr/>
          </p:nvSpPr>
          <p:spPr bwMode="auto">
            <a:xfrm>
              <a:off x="138" y="1807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8" name="Rectangle 4606"/>
            <p:cNvSpPr>
              <a:spLocks noChangeArrowheads="1"/>
            </p:cNvSpPr>
            <p:nvPr/>
          </p:nvSpPr>
          <p:spPr bwMode="auto">
            <a:xfrm>
              <a:off x="140" y="1807"/>
              <a:ext cx="3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9" name="Rectangle 4607"/>
            <p:cNvSpPr>
              <a:spLocks noChangeArrowheads="1"/>
            </p:cNvSpPr>
            <p:nvPr/>
          </p:nvSpPr>
          <p:spPr bwMode="auto">
            <a:xfrm>
              <a:off x="143" y="1807"/>
              <a:ext cx="1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0" name="Rectangle 4608"/>
            <p:cNvSpPr>
              <a:spLocks noChangeArrowheads="1"/>
            </p:cNvSpPr>
            <p:nvPr/>
          </p:nvSpPr>
          <p:spPr bwMode="auto">
            <a:xfrm>
              <a:off x="144" y="1807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1" name="Rectangle 4609"/>
            <p:cNvSpPr>
              <a:spLocks noChangeArrowheads="1"/>
            </p:cNvSpPr>
            <p:nvPr/>
          </p:nvSpPr>
          <p:spPr bwMode="auto">
            <a:xfrm>
              <a:off x="146" y="1807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2" name="Rectangle 4610"/>
            <p:cNvSpPr>
              <a:spLocks noChangeArrowheads="1"/>
            </p:cNvSpPr>
            <p:nvPr/>
          </p:nvSpPr>
          <p:spPr bwMode="auto">
            <a:xfrm>
              <a:off x="148" y="1807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3" name="Rectangle 4611"/>
            <p:cNvSpPr>
              <a:spLocks noChangeArrowheads="1"/>
            </p:cNvSpPr>
            <p:nvPr/>
          </p:nvSpPr>
          <p:spPr bwMode="auto">
            <a:xfrm>
              <a:off x="150" y="1807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4" name="Rectangle 4612"/>
            <p:cNvSpPr>
              <a:spLocks noChangeArrowheads="1"/>
            </p:cNvSpPr>
            <p:nvPr/>
          </p:nvSpPr>
          <p:spPr bwMode="auto">
            <a:xfrm>
              <a:off x="152" y="1807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5" name="Rectangle 4613"/>
            <p:cNvSpPr>
              <a:spLocks noChangeArrowheads="1"/>
            </p:cNvSpPr>
            <p:nvPr/>
          </p:nvSpPr>
          <p:spPr bwMode="auto">
            <a:xfrm>
              <a:off x="154" y="1807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6" name="Rectangle 4614"/>
            <p:cNvSpPr>
              <a:spLocks noChangeArrowheads="1"/>
            </p:cNvSpPr>
            <p:nvPr/>
          </p:nvSpPr>
          <p:spPr bwMode="auto">
            <a:xfrm>
              <a:off x="156" y="1807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7" name="Rectangle 4615"/>
            <p:cNvSpPr>
              <a:spLocks noChangeArrowheads="1"/>
            </p:cNvSpPr>
            <p:nvPr/>
          </p:nvSpPr>
          <p:spPr bwMode="auto">
            <a:xfrm>
              <a:off x="158" y="1807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616"/>
          <p:cNvGrpSpPr>
            <a:grpSpLocks/>
          </p:cNvGrpSpPr>
          <p:nvPr/>
        </p:nvGrpSpPr>
        <p:grpSpPr bwMode="auto">
          <a:xfrm>
            <a:off x="20638" y="2789238"/>
            <a:ext cx="1797050" cy="3635375"/>
            <a:chOff x="13" y="1757"/>
            <a:chExt cx="1132" cy="2290"/>
          </a:xfrm>
        </p:grpSpPr>
        <p:sp>
          <p:nvSpPr>
            <p:cNvPr id="41818" name="Rectangle 4617"/>
            <p:cNvSpPr>
              <a:spLocks noChangeArrowheads="1"/>
            </p:cNvSpPr>
            <p:nvPr/>
          </p:nvSpPr>
          <p:spPr bwMode="auto">
            <a:xfrm>
              <a:off x="160" y="1807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9" name="Rectangle 4618"/>
            <p:cNvSpPr>
              <a:spLocks noChangeArrowheads="1"/>
            </p:cNvSpPr>
            <p:nvPr/>
          </p:nvSpPr>
          <p:spPr bwMode="auto">
            <a:xfrm>
              <a:off x="162" y="1807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0" name="Rectangle 4619"/>
            <p:cNvSpPr>
              <a:spLocks noChangeArrowheads="1"/>
            </p:cNvSpPr>
            <p:nvPr/>
          </p:nvSpPr>
          <p:spPr bwMode="auto">
            <a:xfrm>
              <a:off x="164" y="1807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1" name="Rectangle 4620"/>
            <p:cNvSpPr>
              <a:spLocks noChangeArrowheads="1"/>
            </p:cNvSpPr>
            <p:nvPr/>
          </p:nvSpPr>
          <p:spPr bwMode="auto">
            <a:xfrm>
              <a:off x="166" y="1807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2" name="Rectangle 4621"/>
            <p:cNvSpPr>
              <a:spLocks noChangeArrowheads="1"/>
            </p:cNvSpPr>
            <p:nvPr/>
          </p:nvSpPr>
          <p:spPr bwMode="auto">
            <a:xfrm>
              <a:off x="168" y="1807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3" name="Rectangle 4622"/>
            <p:cNvSpPr>
              <a:spLocks noChangeArrowheads="1"/>
            </p:cNvSpPr>
            <p:nvPr/>
          </p:nvSpPr>
          <p:spPr bwMode="auto">
            <a:xfrm>
              <a:off x="170" y="1807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4" name="Rectangle 4623"/>
            <p:cNvSpPr>
              <a:spLocks noChangeArrowheads="1"/>
            </p:cNvSpPr>
            <p:nvPr/>
          </p:nvSpPr>
          <p:spPr bwMode="auto">
            <a:xfrm>
              <a:off x="172" y="1807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5" name="Rectangle 4624"/>
            <p:cNvSpPr>
              <a:spLocks noChangeArrowheads="1"/>
            </p:cNvSpPr>
            <p:nvPr/>
          </p:nvSpPr>
          <p:spPr bwMode="auto">
            <a:xfrm>
              <a:off x="174" y="1807"/>
              <a:ext cx="1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6" name="Rectangle 4625"/>
            <p:cNvSpPr>
              <a:spLocks noChangeArrowheads="1"/>
            </p:cNvSpPr>
            <p:nvPr/>
          </p:nvSpPr>
          <p:spPr bwMode="auto">
            <a:xfrm>
              <a:off x="27" y="1807"/>
              <a:ext cx="148" cy="2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7" name="Rectangle 4626"/>
            <p:cNvSpPr>
              <a:spLocks noChangeArrowheads="1"/>
            </p:cNvSpPr>
            <p:nvPr/>
          </p:nvSpPr>
          <p:spPr bwMode="auto">
            <a:xfrm>
              <a:off x="32" y="1811"/>
              <a:ext cx="31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8" name="Rectangle 4627"/>
            <p:cNvSpPr>
              <a:spLocks noChangeArrowheads="1"/>
            </p:cNvSpPr>
            <p:nvPr/>
          </p:nvSpPr>
          <p:spPr bwMode="auto">
            <a:xfrm>
              <a:off x="32" y="1811"/>
              <a:ext cx="31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29" name="Rectangle 4628"/>
            <p:cNvSpPr>
              <a:spLocks noChangeArrowheads="1"/>
            </p:cNvSpPr>
            <p:nvPr/>
          </p:nvSpPr>
          <p:spPr bwMode="auto">
            <a:xfrm>
              <a:off x="33" y="1813"/>
              <a:ext cx="8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0" name="Rectangle 4629"/>
            <p:cNvSpPr>
              <a:spLocks noChangeArrowheads="1"/>
            </p:cNvSpPr>
            <p:nvPr/>
          </p:nvSpPr>
          <p:spPr bwMode="auto">
            <a:xfrm>
              <a:off x="53" y="1813"/>
              <a:ext cx="8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1" name="Rectangle 4630"/>
            <p:cNvSpPr>
              <a:spLocks noChangeArrowheads="1"/>
            </p:cNvSpPr>
            <p:nvPr/>
          </p:nvSpPr>
          <p:spPr bwMode="auto">
            <a:xfrm>
              <a:off x="33" y="1819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2" name="Rectangle 4631"/>
            <p:cNvSpPr>
              <a:spLocks noChangeArrowheads="1"/>
            </p:cNvSpPr>
            <p:nvPr/>
          </p:nvSpPr>
          <p:spPr bwMode="auto">
            <a:xfrm>
              <a:off x="44" y="1819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3" name="Rectangle 4632"/>
            <p:cNvSpPr>
              <a:spLocks noChangeArrowheads="1"/>
            </p:cNvSpPr>
            <p:nvPr/>
          </p:nvSpPr>
          <p:spPr bwMode="auto">
            <a:xfrm>
              <a:off x="44" y="1813"/>
              <a:ext cx="7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4" name="Rectangle 4633"/>
            <p:cNvSpPr>
              <a:spLocks noChangeArrowheads="1"/>
            </p:cNvSpPr>
            <p:nvPr/>
          </p:nvSpPr>
          <p:spPr bwMode="auto">
            <a:xfrm>
              <a:off x="53" y="1819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5" name="Freeform 4634"/>
            <p:cNvSpPr>
              <a:spLocks noEditPoints="1"/>
            </p:cNvSpPr>
            <p:nvPr/>
          </p:nvSpPr>
          <p:spPr bwMode="auto">
            <a:xfrm>
              <a:off x="27" y="1864"/>
              <a:ext cx="148" cy="162"/>
            </a:xfrm>
            <a:custGeom>
              <a:avLst/>
              <a:gdLst>
                <a:gd name="T0" fmla="*/ 148 w 297"/>
                <a:gd name="T1" fmla="*/ 80 h 325"/>
                <a:gd name="T2" fmla="*/ 148 w 297"/>
                <a:gd name="T3" fmla="*/ 82 h 325"/>
                <a:gd name="T4" fmla="*/ 0 w 297"/>
                <a:gd name="T5" fmla="*/ 82 h 325"/>
                <a:gd name="T6" fmla="*/ 0 w 297"/>
                <a:gd name="T7" fmla="*/ 80 h 325"/>
                <a:gd name="T8" fmla="*/ 148 w 297"/>
                <a:gd name="T9" fmla="*/ 80 h 325"/>
                <a:gd name="T10" fmla="*/ 148 w 297"/>
                <a:gd name="T11" fmla="*/ 64 h 325"/>
                <a:gd name="T12" fmla="*/ 148 w 297"/>
                <a:gd name="T13" fmla="*/ 66 h 325"/>
                <a:gd name="T14" fmla="*/ 0 w 297"/>
                <a:gd name="T15" fmla="*/ 66 h 325"/>
                <a:gd name="T16" fmla="*/ 0 w 297"/>
                <a:gd name="T17" fmla="*/ 64 h 325"/>
                <a:gd name="T18" fmla="*/ 148 w 297"/>
                <a:gd name="T19" fmla="*/ 64 h 325"/>
                <a:gd name="T20" fmla="*/ 148 w 297"/>
                <a:gd name="T21" fmla="*/ 48 h 325"/>
                <a:gd name="T22" fmla="*/ 148 w 297"/>
                <a:gd name="T23" fmla="*/ 50 h 325"/>
                <a:gd name="T24" fmla="*/ 0 w 297"/>
                <a:gd name="T25" fmla="*/ 50 h 325"/>
                <a:gd name="T26" fmla="*/ 0 w 297"/>
                <a:gd name="T27" fmla="*/ 48 h 325"/>
                <a:gd name="T28" fmla="*/ 148 w 297"/>
                <a:gd name="T29" fmla="*/ 48 h 325"/>
                <a:gd name="T30" fmla="*/ 148 w 297"/>
                <a:gd name="T31" fmla="*/ 32 h 325"/>
                <a:gd name="T32" fmla="*/ 148 w 297"/>
                <a:gd name="T33" fmla="*/ 34 h 325"/>
                <a:gd name="T34" fmla="*/ 0 w 297"/>
                <a:gd name="T35" fmla="*/ 34 h 325"/>
                <a:gd name="T36" fmla="*/ 0 w 297"/>
                <a:gd name="T37" fmla="*/ 32 h 325"/>
                <a:gd name="T38" fmla="*/ 148 w 297"/>
                <a:gd name="T39" fmla="*/ 32 h 325"/>
                <a:gd name="T40" fmla="*/ 148 w 297"/>
                <a:gd name="T41" fmla="*/ 16 h 325"/>
                <a:gd name="T42" fmla="*/ 148 w 297"/>
                <a:gd name="T43" fmla="*/ 18 h 325"/>
                <a:gd name="T44" fmla="*/ 0 w 297"/>
                <a:gd name="T45" fmla="*/ 18 h 325"/>
                <a:gd name="T46" fmla="*/ 0 w 297"/>
                <a:gd name="T47" fmla="*/ 16 h 325"/>
                <a:gd name="T48" fmla="*/ 148 w 297"/>
                <a:gd name="T49" fmla="*/ 16 h 325"/>
                <a:gd name="T50" fmla="*/ 148 w 297"/>
                <a:gd name="T51" fmla="*/ 0 h 325"/>
                <a:gd name="T52" fmla="*/ 148 w 297"/>
                <a:gd name="T53" fmla="*/ 2 h 325"/>
                <a:gd name="T54" fmla="*/ 0 w 297"/>
                <a:gd name="T55" fmla="*/ 2 h 325"/>
                <a:gd name="T56" fmla="*/ 0 w 297"/>
                <a:gd name="T57" fmla="*/ 0 h 325"/>
                <a:gd name="T58" fmla="*/ 148 w 297"/>
                <a:gd name="T59" fmla="*/ 0 h 325"/>
                <a:gd name="T60" fmla="*/ 148 w 297"/>
                <a:gd name="T61" fmla="*/ 112 h 325"/>
                <a:gd name="T62" fmla="*/ 148 w 297"/>
                <a:gd name="T63" fmla="*/ 114 h 325"/>
                <a:gd name="T64" fmla="*/ 132 w 297"/>
                <a:gd name="T65" fmla="*/ 114 h 325"/>
                <a:gd name="T66" fmla="*/ 132 w 297"/>
                <a:gd name="T67" fmla="*/ 112 h 325"/>
                <a:gd name="T68" fmla="*/ 148 w 297"/>
                <a:gd name="T69" fmla="*/ 112 h 325"/>
                <a:gd name="T70" fmla="*/ 148 w 297"/>
                <a:gd name="T71" fmla="*/ 96 h 325"/>
                <a:gd name="T72" fmla="*/ 148 w 297"/>
                <a:gd name="T73" fmla="*/ 98 h 325"/>
                <a:gd name="T74" fmla="*/ 132 w 297"/>
                <a:gd name="T75" fmla="*/ 98 h 325"/>
                <a:gd name="T76" fmla="*/ 132 w 297"/>
                <a:gd name="T77" fmla="*/ 96 h 325"/>
                <a:gd name="T78" fmla="*/ 148 w 297"/>
                <a:gd name="T79" fmla="*/ 96 h 325"/>
                <a:gd name="T80" fmla="*/ 148 w 297"/>
                <a:gd name="T81" fmla="*/ 128 h 325"/>
                <a:gd name="T82" fmla="*/ 148 w 297"/>
                <a:gd name="T83" fmla="*/ 130 h 325"/>
                <a:gd name="T84" fmla="*/ 0 w 297"/>
                <a:gd name="T85" fmla="*/ 130 h 325"/>
                <a:gd name="T86" fmla="*/ 0 w 297"/>
                <a:gd name="T87" fmla="*/ 128 h 325"/>
                <a:gd name="T88" fmla="*/ 148 w 297"/>
                <a:gd name="T89" fmla="*/ 128 h 325"/>
                <a:gd name="T90" fmla="*/ 148 w 297"/>
                <a:gd name="T91" fmla="*/ 144 h 325"/>
                <a:gd name="T92" fmla="*/ 148 w 297"/>
                <a:gd name="T93" fmla="*/ 146 h 325"/>
                <a:gd name="T94" fmla="*/ 0 w 297"/>
                <a:gd name="T95" fmla="*/ 146 h 325"/>
                <a:gd name="T96" fmla="*/ 0 w 297"/>
                <a:gd name="T97" fmla="*/ 144 h 325"/>
                <a:gd name="T98" fmla="*/ 148 w 297"/>
                <a:gd name="T99" fmla="*/ 144 h 325"/>
                <a:gd name="T100" fmla="*/ 148 w 297"/>
                <a:gd name="T101" fmla="*/ 160 h 325"/>
                <a:gd name="T102" fmla="*/ 148 w 297"/>
                <a:gd name="T103" fmla="*/ 162 h 325"/>
                <a:gd name="T104" fmla="*/ 0 w 297"/>
                <a:gd name="T105" fmla="*/ 162 h 325"/>
                <a:gd name="T106" fmla="*/ 0 w 297"/>
                <a:gd name="T107" fmla="*/ 160 h 325"/>
                <a:gd name="T108" fmla="*/ 148 w 297"/>
                <a:gd name="T109" fmla="*/ 160 h 3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7"/>
                <a:gd name="T166" fmla="*/ 0 h 325"/>
                <a:gd name="T167" fmla="*/ 297 w 297"/>
                <a:gd name="T168" fmla="*/ 325 h 3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7" h="325">
                  <a:moveTo>
                    <a:pt x="297" y="161"/>
                  </a:moveTo>
                  <a:lnTo>
                    <a:pt x="297" y="164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297" y="161"/>
                  </a:lnTo>
                  <a:close/>
                  <a:moveTo>
                    <a:pt x="297" y="128"/>
                  </a:moveTo>
                  <a:lnTo>
                    <a:pt x="297" y="133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297" y="128"/>
                  </a:lnTo>
                  <a:close/>
                  <a:moveTo>
                    <a:pt x="297" y="96"/>
                  </a:moveTo>
                  <a:lnTo>
                    <a:pt x="29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97" y="96"/>
                  </a:lnTo>
                  <a:close/>
                  <a:moveTo>
                    <a:pt x="297" y="65"/>
                  </a:moveTo>
                  <a:lnTo>
                    <a:pt x="297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297" y="65"/>
                  </a:lnTo>
                  <a:close/>
                  <a:moveTo>
                    <a:pt x="297" y="32"/>
                  </a:moveTo>
                  <a:lnTo>
                    <a:pt x="297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97" y="32"/>
                  </a:lnTo>
                  <a:close/>
                  <a:moveTo>
                    <a:pt x="297" y="0"/>
                  </a:moveTo>
                  <a:lnTo>
                    <a:pt x="29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7" y="0"/>
                  </a:lnTo>
                  <a:close/>
                  <a:moveTo>
                    <a:pt x="297" y="225"/>
                  </a:moveTo>
                  <a:lnTo>
                    <a:pt x="297" y="229"/>
                  </a:lnTo>
                  <a:lnTo>
                    <a:pt x="265" y="229"/>
                  </a:lnTo>
                  <a:lnTo>
                    <a:pt x="265" y="225"/>
                  </a:lnTo>
                  <a:lnTo>
                    <a:pt x="297" y="225"/>
                  </a:lnTo>
                  <a:close/>
                  <a:moveTo>
                    <a:pt x="297" y="192"/>
                  </a:moveTo>
                  <a:lnTo>
                    <a:pt x="297" y="196"/>
                  </a:lnTo>
                  <a:lnTo>
                    <a:pt x="265" y="196"/>
                  </a:lnTo>
                  <a:lnTo>
                    <a:pt x="265" y="192"/>
                  </a:lnTo>
                  <a:lnTo>
                    <a:pt x="297" y="192"/>
                  </a:lnTo>
                  <a:close/>
                  <a:moveTo>
                    <a:pt x="297" y="257"/>
                  </a:moveTo>
                  <a:lnTo>
                    <a:pt x="297" y="260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297" y="257"/>
                  </a:lnTo>
                  <a:close/>
                  <a:moveTo>
                    <a:pt x="297" y="288"/>
                  </a:moveTo>
                  <a:lnTo>
                    <a:pt x="297" y="293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97" y="288"/>
                  </a:lnTo>
                  <a:close/>
                  <a:moveTo>
                    <a:pt x="297" y="321"/>
                  </a:moveTo>
                  <a:lnTo>
                    <a:pt x="297" y="32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97" y="3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6" name="Freeform 4635"/>
            <p:cNvSpPr>
              <a:spLocks/>
            </p:cNvSpPr>
            <p:nvPr/>
          </p:nvSpPr>
          <p:spPr bwMode="auto">
            <a:xfrm>
              <a:off x="148" y="1950"/>
              <a:ext cx="24" cy="38"/>
            </a:xfrm>
            <a:custGeom>
              <a:avLst/>
              <a:gdLst>
                <a:gd name="T0" fmla="*/ 12 w 48"/>
                <a:gd name="T1" fmla="*/ 0 h 76"/>
                <a:gd name="T2" fmla="*/ 11 w 48"/>
                <a:gd name="T3" fmla="*/ 0 h 76"/>
                <a:gd name="T4" fmla="*/ 10 w 48"/>
                <a:gd name="T5" fmla="*/ 1 h 76"/>
                <a:gd name="T6" fmla="*/ 9 w 48"/>
                <a:gd name="T7" fmla="*/ 1 h 76"/>
                <a:gd name="T8" fmla="*/ 7 w 48"/>
                <a:gd name="T9" fmla="*/ 1 h 76"/>
                <a:gd name="T10" fmla="*/ 6 w 48"/>
                <a:gd name="T11" fmla="*/ 2 h 76"/>
                <a:gd name="T12" fmla="*/ 6 w 48"/>
                <a:gd name="T13" fmla="*/ 3 h 76"/>
                <a:gd name="T14" fmla="*/ 4 w 48"/>
                <a:gd name="T15" fmla="*/ 6 h 76"/>
                <a:gd name="T16" fmla="*/ 2 w 48"/>
                <a:gd name="T17" fmla="*/ 9 h 76"/>
                <a:gd name="T18" fmla="*/ 2 w 48"/>
                <a:gd name="T19" fmla="*/ 11 h 76"/>
                <a:gd name="T20" fmla="*/ 0 w 48"/>
                <a:gd name="T21" fmla="*/ 15 h 76"/>
                <a:gd name="T22" fmla="*/ 0 w 48"/>
                <a:gd name="T23" fmla="*/ 19 h 76"/>
                <a:gd name="T24" fmla="*/ 0 w 48"/>
                <a:gd name="T25" fmla="*/ 23 h 76"/>
                <a:gd name="T26" fmla="*/ 2 w 48"/>
                <a:gd name="T27" fmla="*/ 26 h 76"/>
                <a:gd name="T28" fmla="*/ 2 w 48"/>
                <a:gd name="T29" fmla="*/ 30 h 76"/>
                <a:gd name="T30" fmla="*/ 4 w 48"/>
                <a:gd name="T31" fmla="*/ 33 h 76"/>
                <a:gd name="T32" fmla="*/ 6 w 48"/>
                <a:gd name="T33" fmla="*/ 35 h 76"/>
                <a:gd name="T34" fmla="*/ 6 w 48"/>
                <a:gd name="T35" fmla="*/ 36 h 76"/>
                <a:gd name="T36" fmla="*/ 7 w 48"/>
                <a:gd name="T37" fmla="*/ 37 h 76"/>
                <a:gd name="T38" fmla="*/ 9 w 48"/>
                <a:gd name="T39" fmla="*/ 38 h 76"/>
                <a:gd name="T40" fmla="*/ 10 w 48"/>
                <a:gd name="T41" fmla="*/ 38 h 76"/>
                <a:gd name="T42" fmla="*/ 11 w 48"/>
                <a:gd name="T43" fmla="*/ 38 h 76"/>
                <a:gd name="T44" fmla="*/ 12 w 48"/>
                <a:gd name="T45" fmla="*/ 38 h 76"/>
                <a:gd name="T46" fmla="*/ 13 w 48"/>
                <a:gd name="T47" fmla="*/ 38 h 76"/>
                <a:gd name="T48" fmla="*/ 14 w 48"/>
                <a:gd name="T49" fmla="*/ 38 h 76"/>
                <a:gd name="T50" fmla="*/ 16 w 48"/>
                <a:gd name="T51" fmla="*/ 38 h 76"/>
                <a:gd name="T52" fmla="*/ 17 w 48"/>
                <a:gd name="T53" fmla="*/ 37 h 76"/>
                <a:gd name="T54" fmla="*/ 18 w 48"/>
                <a:gd name="T55" fmla="*/ 36 h 76"/>
                <a:gd name="T56" fmla="*/ 19 w 48"/>
                <a:gd name="T57" fmla="*/ 35 h 76"/>
                <a:gd name="T58" fmla="*/ 21 w 48"/>
                <a:gd name="T59" fmla="*/ 33 h 76"/>
                <a:gd name="T60" fmla="*/ 22 w 48"/>
                <a:gd name="T61" fmla="*/ 30 h 76"/>
                <a:gd name="T62" fmla="*/ 24 w 48"/>
                <a:gd name="T63" fmla="*/ 26 h 76"/>
                <a:gd name="T64" fmla="*/ 24 w 48"/>
                <a:gd name="T65" fmla="*/ 23 h 76"/>
                <a:gd name="T66" fmla="*/ 24 w 48"/>
                <a:gd name="T67" fmla="*/ 19 h 76"/>
                <a:gd name="T68" fmla="*/ 24 w 48"/>
                <a:gd name="T69" fmla="*/ 19 h 76"/>
                <a:gd name="T70" fmla="*/ 24 w 48"/>
                <a:gd name="T71" fmla="*/ 15 h 76"/>
                <a:gd name="T72" fmla="*/ 24 w 48"/>
                <a:gd name="T73" fmla="*/ 11 h 76"/>
                <a:gd name="T74" fmla="*/ 22 w 48"/>
                <a:gd name="T75" fmla="*/ 9 h 76"/>
                <a:gd name="T76" fmla="*/ 21 w 48"/>
                <a:gd name="T77" fmla="*/ 6 h 76"/>
                <a:gd name="T78" fmla="*/ 19 w 48"/>
                <a:gd name="T79" fmla="*/ 3 h 76"/>
                <a:gd name="T80" fmla="*/ 18 w 48"/>
                <a:gd name="T81" fmla="*/ 2 h 76"/>
                <a:gd name="T82" fmla="*/ 17 w 48"/>
                <a:gd name="T83" fmla="*/ 1 h 76"/>
                <a:gd name="T84" fmla="*/ 16 w 48"/>
                <a:gd name="T85" fmla="*/ 1 h 76"/>
                <a:gd name="T86" fmla="*/ 14 w 48"/>
                <a:gd name="T87" fmla="*/ 1 h 76"/>
                <a:gd name="T88" fmla="*/ 13 w 48"/>
                <a:gd name="T89" fmla="*/ 0 h 76"/>
                <a:gd name="T90" fmla="*/ 12 w 48"/>
                <a:gd name="T91" fmla="*/ 0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6"/>
                <a:gd name="T140" fmla="*/ 48 w 48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6">
                  <a:moveTo>
                    <a:pt x="24" y="0"/>
                  </a:moveTo>
                  <a:lnTo>
                    <a:pt x="22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3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3" y="52"/>
                  </a:lnTo>
                  <a:lnTo>
                    <a:pt x="4" y="60"/>
                  </a:lnTo>
                  <a:lnTo>
                    <a:pt x="8" y="65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5" y="73"/>
                  </a:lnTo>
                  <a:lnTo>
                    <a:pt x="18" y="75"/>
                  </a:lnTo>
                  <a:lnTo>
                    <a:pt x="19" y="75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7" y="76"/>
                  </a:lnTo>
                  <a:lnTo>
                    <a:pt x="29" y="75"/>
                  </a:lnTo>
                  <a:lnTo>
                    <a:pt x="32" y="75"/>
                  </a:lnTo>
                  <a:lnTo>
                    <a:pt x="34" y="73"/>
                  </a:lnTo>
                  <a:lnTo>
                    <a:pt x="36" y="71"/>
                  </a:lnTo>
                  <a:lnTo>
                    <a:pt x="38" y="70"/>
                  </a:lnTo>
                  <a:lnTo>
                    <a:pt x="42" y="65"/>
                  </a:lnTo>
                  <a:lnTo>
                    <a:pt x="44" y="60"/>
                  </a:lnTo>
                  <a:lnTo>
                    <a:pt x="47" y="52"/>
                  </a:lnTo>
                  <a:lnTo>
                    <a:pt x="48" y="46"/>
                  </a:lnTo>
                  <a:lnTo>
                    <a:pt x="48" y="38"/>
                  </a:lnTo>
                  <a:lnTo>
                    <a:pt x="48" y="31"/>
                  </a:lnTo>
                  <a:lnTo>
                    <a:pt x="47" y="23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837" name="Picture 4636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147" y="1949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38" name="Rectangle 4637"/>
            <p:cNvSpPr>
              <a:spLocks noChangeArrowheads="1"/>
            </p:cNvSpPr>
            <p:nvPr/>
          </p:nvSpPr>
          <p:spPr bwMode="auto">
            <a:xfrm>
              <a:off x="160" y="1830"/>
              <a:ext cx="3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9" name="Rectangle 4638"/>
            <p:cNvSpPr>
              <a:spLocks noChangeArrowheads="1"/>
            </p:cNvSpPr>
            <p:nvPr/>
          </p:nvSpPr>
          <p:spPr bwMode="auto">
            <a:xfrm>
              <a:off x="158" y="1830"/>
              <a:ext cx="4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0" name="Freeform 4639"/>
            <p:cNvSpPr>
              <a:spLocks/>
            </p:cNvSpPr>
            <p:nvPr/>
          </p:nvSpPr>
          <p:spPr bwMode="auto">
            <a:xfrm>
              <a:off x="153" y="2002"/>
              <a:ext cx="14" cy="13"/>
            </a:xfrm>
            <a:custGeom>
              <a:avLst/>
              <a:gdLst>
                <a:gd name="T0" fmla="*/ 0 w 28"/>
                <a:gd name="T1" fmla="*/ 7 h 26"/>
                <a:gd name="T2" fmla="*/ 0 w 28"/>
                <a:gd name="T3" fmla="*/ 6 h 26"/>
                <a:gd name="T4" fmla="*/ 1 w 28"/>
                <a:gd name="T5" fmla="*/ 5 h 26"/>
                <a:gd name="T6" fmla="*/ 2 w 28"/>
                <a:gd name="T7" fmla="*/ 3 h 26"/>
                <a:gd name="T8" fmla="*/ 2 w 28"/>
                <a:gd name="T9" fmla="*/ 2 h 26"/>
                <a:gd name="T10" fmla="*/ 4 w 28"/>
                <a:gd name="T11" fmla="*/ 1 h 26"/>
                <a:gd name="T12" fmla="*/ 5 w 28"/>
                <a:gd name="T13" fmla="*/ 1 h 26"/>
                <a:gd name="T14" fmla="*/ 6 w 28"/>
                <a:gd name="T15" fmla="*/ 0 h 26"/>
                <a:gd name="T16" fmla="*/ 7 w 28"/>
                <a:gd name="T17" fmla="*/ 0 h 26"/>
                <a:gd name="T18" fmla="*/ 9 w 28"/>
                <a:gd name="T19" fmla="*/ 0 h 26"/>
                <a:gd name="T20" fmla="*/ 10 w 28"/>
                <a:gd name="T21" fmla="*/ 1 h 26"/>
                <a:gd name="T22" fmla="*/ 11 w 28"/>
                <a:gd name="T23" fmla="*/ 1 h 26"/>
                <a:gd name="T24" fmla="*/ 12 w 28"/>
                <a:gd name="T25" fmla="*/ 2 h 26"/>
                <a:gd name="T26" fmla="*/ 13 w 28"/>
                <a:gd name="T27" fmla="*/ 3 h 26"/>
                <a:gd name="T28" fmla="*/ 14 w 28"/>
                <a:gd name="T29" fmla="*/ 5 h 26"/>
                <a:gd name="T30" fmla="*/ 14 w 28"/>
                <a:gd name="T31" fmla="*/ 6 h 26"/>
                <a:gd name="T32" fmla="*/ 14 w 28"/>
                <a:gd name="T33" fmla="*/ 7 h 26"/>
                <a:gd name="T34" fmla="*/ 14 w 28"/>
                <a:gd name="T35" fmla="*/ 7 h 26"/>
                <a:gd name="T36" fmla="*/ 14 w 28"/>
                <a:gd name="T37" fmla="*/ 8 h 26"/>
                <a:gd name="T38" fmla="*/ 14 w 28"/>
                <a:gd name="T39" fmla="*/ 10 h 26"/>
                <a:gd name="T40" fmla="*/ 13 w 28"/>
                <a:gd name="T41" fmla="*/ 11 h 26"/>
                <a:gd name="T42" fmla="*/ 12 w 28"/>
                <a:gd name="T43" fmla="*/ 11 h 26"/>
                <a:gd name="T44" fmla="*/ 11 w 28"/>
                <a:gd name="T45" fmla="*/ 12 h 26"/>
                <a:gd name="T46" fmla="*/ 10 w 28"/>
                <a:gd name="T47" fmla="*/ 13 h 26"/>
                <a:gd name="T48" fmla="*/ 9 w 28"/>
                <a:gd name="T49" fmla="*/ 13 h 26"/>
                <a:gd name="T50" fmla="*/ 7 w 28"/>
                <a:gd name="T51" fmla="*/ 13 h 26"/>
                <a:gd name="T52" fmla="*/ 6 w 28"/>
                <a:gd name="T53" fmla="*/ 13 h 26"/>
                <a:gd name="T54" fmla="*/ 5 w 28"/>
                <a:gd name="T55" fmla="*/ 13 h 26"/>
                <a:gd name="T56" fmla="*/ 4 w 28"/>
                <a:gd name="T57" fmla="*/ 12 h 26"/>
                <a:gd name="T58" fmla="*/ 2 w 28"/>
                <a:gd name="T59" fmla="*/ 11 h 26"/>
                <a:gd name="T60" fmla="*/ 2 w 28"/>
                <a:gd name="T61" fmla="*/ 11 h 26"/>
                <a:gd name="T62" fmla="*/ 1 w 28"/>
                <a:gd name="T63" fmla="*/ 10 h 26"/>
                <a:gd name="T64" fmla="*/ 0 w 28"/>
                <a:gd name="T65" fmla="*/ 8 h 26"/>
                <a:gd name="T66" fmla="*/ 0 w 28"/>
                <a:gd name="T67" fmla="*/ 7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"/>
                <a:gd name="T103" fmla="*/ 0 h 26"/>
                <a:gd name="T104" fmla="*/ 28 w 28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" h="26">
                  <a:moveTo>
                    <a:pt x="0" y="14"/>
                  </a:moveTo>
                  <a:lnTo>
                    <a:pt x="0" y="11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841" name="Picture 4640"/>
            <p:cNvPicPr>
              <a:picLocks noChangeAspect="1" noChangeArrowheads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153" y="2001"/>
              <a:ext cx="14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42" name="Freeform 4641"/>
            <p:cNvSpPr>
              <a:spLocks/>
            </p:cNvSpPr>
            <p:nvPr/>
          </p:nvSpPr>
          <p:spPr bwMode="auto">
            <a:xfrm>
              <a:off x="156" y="2004"/>
              <a:ext cx="7" cy="9"/>
            </a:xfrm>
            <a:custGeom>
              <a:avLst/>
              <a:gdLst>
                <a:gd name="T0" fmla="*/ 0 w 15"/>
                <a:gd name="T1" fmla="*/ 5 h 16"/>
                <a:gd name="T2" fmla="*/ 0 w 15"/>
                <a:gd name="T3" fmla="*/ 4 h 16"/>
                <a:gd name="T4" fmla="*/ 0 w 15"/>
                <a:gd name="T5" fmla="*/ 3 h 16"/>
                <a:gd name="T6" fmla="*/ 1 w 15"/>
                <a:gd name="T7" fmla="*/ 1 h 16"/>
                <a:gd name="T8" fmla="*/ 2 w 15"/>
                <a:gd name="T9" fmla="*/ 1 h 16"/>
                <a:gd name="T10" fmla="*/ 3 w 15"/>
                <a:gd name="T11" fmla="*/ 0 h 16"/>
                <a:gd name="T12" fmla="*/ 3 w 15"/>
                <a:gd name="T13" fmla="*/ 0 h 16"/>
                <a:gd name="T14" fmla="*/ 4 w 15"/>
                <a:gd name="T15" fmla="*/ 0 h 16"/>
                <a:gd name="T16" fmla="*/ 5 w 15"/>
                <a:gd name="T17" fmla="*/ 1 h 16"/>
                <a:gd name="T18" fmla="*/ 7 w 15"/>
                <a:gd name="T19" fmla="*/ 1 h 16"/>
                <a:gd name="T20" fmla="*/ 7 w 15"/>
                <a:gd name="T21" fmla="*/ 3 h 16"/>
                <a:gd name="T22" fmla="*/ 7 w 15"/>
                <a:gd name="T23" fmla="*/ 5 h 16"/>
                <a:gd name="T24" fmla="*/ 7 w 15"/>
                <a:gd name="T25" fmla="*/ 5 h 16"/>
                <a:gd name="T26" fmla="*/ 7 w 15"/>
                <a:gd name="T27" fmla="*/ 6 h 16"/>
                <a:gd name="T28" fmla="*/ 7 w 15"/>
                <a:gd name="T29" fmla="*/ 8 h 16"/>
                <a:gd name="T30" fmla="*/ 5 w 15"/>
                <a:gd name="T31" fmla="*/ 9 h 16"/>
                <a:gd name="T32" fmla="*/ 4 w 15"/>
                <a:gd name="T33" fmla="*/ 9 h 16"/>
                <a:gd name="T34" fmla="*/ 3 w 15"/>
                <a:gd name="T35" fmla="*/ 9 h 16"/>
                <a:gd name="T36" fmla="*/ 3 w 15"/>
                <a:gd name="T37" fmla="*/ 9 h 16"/>
                <a:gd name="T38" fmla="*/ 2 w 15"/>
                <a:gd name="T39" fmla="*/ 9 h 16"/>
                <a:gd name="T40" fmla="*/ 1 w 15"/>
                <a:gd name="T41" fmla="*/ 8 h 16"/>
                <a:gd name="T42" fmla="*/ 0 w 15"/>
                <a:gd name="T43" fmla="*/ 6 h 16"/>
                <a:gd name="T44" fmla="*/ 0 w 15"/>
                <a:gd name="T45" fmla="*/ 6 h 16"/>
                <a:gd name="T46" fmla="*/ 0 w 15"/>
                <a:gd name="T47" fmla="*/ 5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6"/>
                <a:gd name="T74" fmla="*/ 15 w 1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6">
                  <a:moveTo>
                    <a:pt x="0" y="9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843" name="Picture 4642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155" y="2004"/>
              <a:ext cx="8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844" name="Freeform 4643"/>
            <p:cNvSpPr>
              <a:spLocks/>
            </p:cNvSpPr>
            <p:nvPr/>
          </p:nvSpPr>
          <p:spPr bwMode="auto">
            <a:xfrm>
              <a:off x="158" y="2007"/>
              <a:ext cx="3" cy="3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0 w 5"/>
                <a:gd name="T5" fmla="*/ 1 h 6"/>
                <a:gd name="T6" fmla="*/ 1 w 5"/>
                <a:gd name="T7" fmla="*/ 0 h 6"/>
                <a:gd name="T8" fmla="*/ 1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3 w 5"/>
                <a:gd name="T15" fmla="*/ 1 h 6"/>
                <a:gd name="T16" fmla="*/ 3 w 5"/>
                <a:gd name="T17" fmla="*/ 1 h 6"/>
                <a:gd name="T18" fmla="*/ 3 w 5"/>
                <a:gd name="T19" fmla="*/ 1 h 6"/>
                <a:gd name="T20" fmla="*/ 3 w 5"/>
                <a:gd name="T21" fmla="*/ 2 h 6"/>
                <a:gd name="T22" fmla="*/ 2 w 5"/>
                <a:gd name="T23" fmla="*/ 3 h 6"/>
                <a:gd name="T24" fmla="*/ 2 w 5"/>
                <a:gd name="T25" fmla="*/ 3 h 6"/>
                <a:gd name="T26" fmla="*/ 1 w 5"/>
                <a:gd name="T27" fmla="*/ 3 h 6"/>
                <a:gd name="T28" fmla="*/ 1 w 5"/>
                <a:gd name="T29" fmla="*/ 3 h 6"/>
                <a:gd name="T30" fmla="*/ 0 w 5"/>
                <a:gd name="T31" fmla="*/ 3 h 6"/>
                <a:gd name="T32" fmla="*/ 0 w 5"/>
                <a:gd name="T33" fmla="*/ 2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5" name="Freeform 4644"/>
            <p:cNvSpPr>
              <a:spLocks/>
            </p:cNvSpPr>
            <p:nvPr/>
          </p:nvSpPr>
          <p:spPr bwMode="auto">
            <a:xfrm>
              <a:off x="158" y="2007"/>
              <a:ext cx="3" cy="3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0 w 5"/>
                <a:gd name="T5" fmla="*/ 1 h 6"/>
                <a:gd name="T6" fmla="*/ 1 w 5"/>
                <a:gd name="T7" fmla="*/ 0 h 6"/>
                <a:gd name="T8" fmla="*/ 1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3 w 5"/>
                <a:gd name="T15" fmla="*/ 1 h 6"/>
                <a:gd name="T16" fmla="*/ 3 w 5"/>
                <a:gd name="T17" fmla="*/ 1 h 6"/>
                <a:gd name="T18" fmla="*/ 3 w 5"/>
                <a:gd name="T19" fmla="*/ 1 h 6"/>
                <a:gd name="T20" fmla="*/ 3 w 5"/>
                <a:gd name="T21" fmla="*/ 2 h 6"/>
                <a:gd name="T22" fmla="*/ 2 w 5"/>
                <a:gd name="T23" fmla="*/ 3 h 6"/>
                <a:gd name="T24" fmla="*/ 2 w 5"/>
                <a:gd name="T25" fmla="*/ 3 h 6"/>
                <a:gd name="T26" fmla="*/ 1 w 5"/>
                <a:gd name="T27" fmla="*/ 3 h 6"/>
                <a:gd name="T28" fmla="*/ 1 w 5"/>
                <a:gd name="T29" fmla="*/ 3 h 6"/>
                <a:gd name="T30" fmla="*/ 0 w 5"/>
                <a:gd name="T31" fmla="*/ 3 h 6"/>
                <a:gd name="T32" fmla="*/ 0 w 5"/>
                <a:gd name="T33" fmla="*/ 2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6" name="Freeform 4645"/>
            <p:cNvSpPr>
              <a:spLocks/>
            </p:cNvSpPr>
            <p:nvPr/>
          </p:nvSpPr>
          <p:spPr bwMode="auto">
            <a:xfrm>
              <a:off x="13" y="1757"/>
              <a:ext cx="208" cy="289"/>
            </a:xfrm>
            <a:custGeom>
              <a:avLst/>
              <a:gdLst>
                <a:gd name="T0" fmla="*/ 8 w 416"/>
                <a:gd name="T1" fmla="*/ 289 h 578"/>
                <a:gd name="T2" fmla="*/ 8 w 416"/>
                <a:gd name="T3" fmla="*/ 281 h 578"/>
                <a:gd name="T4" fmla="*/ 0 w 416"/>
                <a:gd name="T5" fmla="*/ 281 h 578"/>
                <a:gd name="T6" fmla="*/ 0 w 416"/>
                <a:gd name="T7" fmla="*/ 32 h 578"/>
                <a:gd name="T8" fmla="*/ 32 w 416"/>
                <a:gd name="T9" fmla="*/ 0 h 578"/>
                <a:gd name="T10" fmla="*/ 208 w 416"/>
                <a:gd name="T11" fmla="*/ 0 h 578"/>
                <a:gd name="T12" fmla="*/ 208 w 416"/>
                <a:gd name="T13" fmla="*/ 248 h 578"/>
                <a:gd name="T14" fmla="*/ 204 w 416"/>
                <a:gd name="T15" fmla="*/ 253 h 578"/>
                <a:gd name="T16" fmla="*/ 204 w 416"/>
                <a:gd name="T17" fmla="*/ 257 h 578"/>
                <a:gd name="T18" fmla="*/ 172 w 416"/>
                <a:gd name="T19" fmla="*/ 289 h 578"/>
                <a:gd name="T20" fmla="*/ 8 w 416"/>
                <a:gd name="T21" fmla="*/ 289 h 5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6"/>
                <a:gd name="T34" fmla="*/ 0 h 578"/>
                <a:gd name="T35" fmla="*/ 416 w 416"/>
                <a:gd name="T36" fmla="*/ 578 h 5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6" h="578">
                  <a:moveTo>
                    <a:pt x="16" y="578"/>
                  </a:moveTo>
                  <a:lnTo>
                    <a:pt x="16" y="562"/>
                  </a:lnTo>
                  <a:lnTo>
                    <a:pt x="0" y="562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416" y="0"/>
                  </a:lnTo>
                  <a:lnTo>
                    <a:pt x="416" y="497"/>
                  </a:lnTo>
                  <a:lnTo>
                    <a:pt x="408" y="506"/>
                  </a:lnTo>
                  <a:lnTo>
                    <a:pt x="408" y="514"/>
                  </a:lnTo>
                  <a:lnTo>
                    <a:pt x="344" y="578"/>
                  </a:lnTo>
                  <a:lnTo>
                    <a:pt x="16" y="5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7" name="Rectangle 4646"/>
            <p:cNvSpPr>
              <a:spLocks noChangeArrowheads="1"/>
            </p:cNvSpPr>
            <p:nvPr/>
          </p:nvSpPr>
          <p:spPr bwMode="auto">
            <a:xfrm>
              <a:off x="68" y="2061"/>
              <a:ext cx="1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  <p:sp>
          <p:nvSpPr>
            <p:cNvPr id="41848" name="Freeform 4647"/>
            <p:cNvSpPr>
              <a:spLocks noEditPoints="1"/>
            </p:cNvSpPr>
            <p:nvPr/>
          </p:nvSpPr>
          <p:spPr bwMode="auto">
            <a:xfrm>
              <a:off x="198" y="3545"/>
              <a:ext cx="196" cy="40"/>
            </a:xfrm>
            <a:custGeom>
              <a:avLst/>
              <a:gdLst>
                <a:gd name="T0" fmla="*/ 0 w 392"/>
                <a:gd name="T1" fmla="*/ 40 h 79"/>
                <a:gd name="T2" fmla="*/ 165 w 392"/>
                <a:gd name="T3" fmla="*/ 40 h 79"/>
                <a:gd name="T4" fmla="*/ 165 w 392"/>
                <a:gd name="T5" fmla="*/ 32 h 79"/>
                <a:gd name="T6" fmla="*/ 0 w 392"/>
                <a:gd name="T7" fmla="*/ 32 h 79"/>
                <a:gd name="T8" fmla="*/ 0 w 392"/>
                <a:gd name="T9" fmla="*/ 40 h 79"/>
                <a:gd name="T10" fmla="*/ 165 w 392"/>
                <a:gd name="T11" fmla="*/ 40 h 79"/>
                <a:gd name="T12" fmla="*/ 196 w 392"/>
                <a:gd name="T13" fmla="*/ 8 h 79"/>
                <a:gd name="T14" fmla="*/ 196 w 392"/>
                <a:gd name="T15" fmla="*/ 0 h 79"/>
                <a:gd name="T16" fmla="*/ 165 w 392"/>
                <a:gd name="T17" fmla="*/ 32 h 79"/>
                <a:gd name="T18" fmla="*/ 165 w 392"/>
                <a:gd name="T19" fmla="*/ 4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79"/>
                <a:gd name="T32" fmla="*/ 392 w 392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79">
                  <a:moveTo>
                    <a:pt x="0" y="79"/>
                  </a:moveTo>
                  <a:lnTo>
                    <a:pt x="329" y="79"/>
                  </a:lnTo>
                  <a:lnTo>
                    <a:pt x="329" y="63"/>
                  </a:lnTo>
                  <a:lnTo>
                    <a:pt x="0" y="63"/>
                  </a:lnTo>
                  <a:lnTo>
                    <a:pt x="0" y="79"/>
                  </a:lnTo>
                  <a:close/>
                  <a:moveTo>
                    <a:pt x="329" y="79"/>
                  </a:moveTo>
                  <a:lnTo>
                    <a:pt x="392" y="15"/>
                  </a:lnTo>
                  <a:lnTo>
                    <a:pt x="392" y="0"/>
                  </a:lnTo>
                  <a:lnTo>
                    <a:pt x="329" y="63"/>
                  </a:lnTo>
                  <a:lnTo>
                    <a:pt x="329" y="79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49" name="Freeform 4648"/>
            <p:cNvSpPr>
              <a:spLocks/>
            </p:cNvSpPr>
            <p:nvPr/>
          </p:nvSpPr>
          <p:spPr bwMode="auto">
            <a:xfrm>
              <a:off x="366" y="3296"/>
              <a:ext cx="32" cy="280"/>
            </a:xfrm>
            <a:custGeom>
              <a:avLst/>
              <a:gdLst>
                <a:gd name="T0" fmla="*/ 0 w 64"/>
                <a:gd name="T1" fmla="*/ 280 h 560"/>
                <a:gd name="T2" fmla="*/ 32 w 64"/>
                <a:gd name="T3" fmla="*/ 248 h 560"/>
                <a:gd name="T4" fmla="*/ 32 w 64"/>
                <a:gd name="T5" fmla="*/ 0 h 560"/>
                <a:gd name="T6" fmla="*/ 0 w 64"/>
                <a:gd name="T7" fmla="*/ 32 h 560"/>
                <a:gd name="T8" fmla="*/ 0 w 64"/>
                <a:gd name="T9" fmla="*/ 28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0"/>
                <a:gd name="T17" fmla="*/ 64 w 6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0">
                  <a:moveTo>
                    <a:pt x="0" y="560"/>
                  </a:moveTo>
                  <a:lnTo>
                    <a:pt x="64" y="497"/>
                  </a:lnTo>
                  <a:lnTo>
                    <a:pt x="64" y="0"/>
                  </a:lnTo>
                  <a:lnTo>
                    <a:pt x="0" y="64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0" name="Freeform 4649"/>
            <p:cNvSpPr>
              <a:spLocks/>
            </p:cNvSpPr>
            <p:nvPr/>
          </p:nvSpPr>
          <p:spPr bwMode="auto">
            <a:xfrm>
              <a:off x="189" y="3296"/>
              <a:ext cx="209" cy="32"/>
            </a:xfrm>
            <a:custGeom>
              <a:avLst/>
              <a:gdLst>
                <a:gd name="T0" fmla="*/ 0 w 417"/>
                <a:gd name="T1" fmla="*/ 32 h 64"/>
                <a:gd name="T2" fmla="*/ 32 w 417"/>
                <a:gd name="T3" fmla="*/ 0 h 64"/>
                <a:gd name="T4" fmla="*/ 209 w 417"/>
                <a:gd name="T5" fmla="*/ 0 h 64"/>
                <a:gd name="T6" fmla="*/ 177 w 417"/>
                <a:gd name="T7" fmla="*/ 32 h 64"/>
                <a:gd name="T8" fmla="*/ 0 w 417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64"/>
                <a:gd name="T17" fmla="*/ 417 w 41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64">
                  <a:moveTo>
                    <a:pt x="0" y="64"/>
                  </a:moveTo>
                  <a:lnTo>
                    <a:pt x="64" y="0"/>
                  </a:lnTo>
                  <a:lnTo>
                    <a:pt x="417" y="0"/>
                  </a:lnTo>
                  <a:lnTo>
                    <a:pt x="35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1" name="Rectangle 4650"/>
            <p:cNvSpPr>
              <a:spLocks noChangeArrowheads="1"/>
            </p:cNvSpPr>
            <p:nvPr/>
          </p:nvSpPr>
          <p:spPr bwMode="auto">
            <a:xfrm>
              <a:off x="189" y="3328"/>
              <a:ext cx="177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2" name="Rectangle 4651"/>
            <p:cNvSpPr>
              <a:spLocks noChangeArrowheads="1"/>
            </p:cNvSpPr>
            <p:nvPr/>
          </p:nvSpPr>
          <p:spPr bwMode="auto">
            <a:xfrm>
              <a:off x="189" y="3328"/>
              <a:ext cx="177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3" name="Rectangle 4652"/>
            <p:cNvSpPr>
              <a:spLocks noChangeArrowheads="1"/>
            </p:cNvSpPr>
            <p:nvPr/>
          </p:nvSpPr>
          <p:spPr bwMode="auto">
            <a:xfrm>
              <a:off x="203" y="3402"/>
              <a:ext cx="148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4" name="Rectangle 4653"/>
            <p:cNvSpPr>
              <a:spLocks noChangeArrowheads="1"/>
            </p:cNvSpPr>
            <p:nvPr/>
          </p:nvSpPr>
          <p:spPr bwMode="auto">
            <a:xfrm>
              <a:off x="203" y="3403"/>
              <a:ext cx="148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5" name="Rectangle 4654"/>
            <p:cNvSpPr>
              <a:spLocks noChangeArrowheads="1"/>
            </p:cNvSpPr>
            <p:nvPr/>
          </p:nvSpPr>
          <p:spPr bwMode="auto">
            <a:xfrm>
              <a:off x="203" y="3410"/>
              <a:ext cx="148" cy="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6" name="Rectangle 4655"/>
            <p:cNvSpPr>
              <a:spLocks noChangeArrowheads="1"/>
            </p:cNvSpPr>
            <p:nvPr/>
          </p:nvSpPr>
          <p:spPr bwMode="auto">
            <a:xfrm>
              <a:off x="203" y="3417"/>
              <a:ext cx="148" cy="8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7" name="Rectangle 4656"/>
            <p:cNvSpPr>
              <a:spLocks noChangeArrowheads="1"/>
            </p:cNvSpPr>
            <p:nvPr/>
          </p:nvSpPr>
          <p:spPr bwMode="auto">
            <a:xfrm>
              <a:off x="203" y="3425"/>
              <a:ext cx="148" cy="9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8" name="Rectangle 4657"/>
            <p:cNvSpPr>
              <a:spLocks noChangeArrowheads="1"/>
            </p:cNvSpPr>
            <p:nvPr/>
          </p:nvSpPr>
          <p:spPr bwMode="auto">
            <a:xfrm>
              <a:off x="203" y="3434"/>
              <a:ext cx="148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59" name="Rectangle 4658"/>
            <p:cNvSpPr>
              <a:spLocks noChangeArrowheads="1"/>
            </p:cNvSpPr>
            <p:nvPr/>
          </p:nvSpPr>
          <p:spPr bwMode="auto">
            <a:xfrm>
              <a:off x="203" y="3441"/>
              <a:ext cx="148" cy="9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0" name="Rectangle 4659"/>
            <p:cNvSpPr>
              <a:spLocks noChangeArrowheads="1"/>
            </p:cNvSpPr>
            <p:nvPr/>
          </p:nvSpPr>
          <p:spPr bwMode="auto">
            <a:xfrm>
              <a:off x="203" y="3450"/>
              <a:ext cx="148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1" name="Rectangle 4660"/>
            <p:cNvSpPr>
              <a:spLocks noChangeArrowheads="1"/>
            </p:cNvSpPr>
            <p:nvPr/>
          </p:nvSpPr>
          <p:spPr bwMode="auto">
            <a:xfrm>
              <a:off x="203" y="3460"/>
              <a:ext cx="148" cy="8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2" name="Rectangle 4661"/>
            <p:cNvSpPr>
              <a:spLocks noChangeArrowheads="1"/>
            </p:cNvSpPr>
            <p:nvPr/>
          </p:nvSpPr>
          <p:spPr bwMode="auto">
            <a:xfrm>
              <a:off x="203" y="3468"/>
              <a:ext cx="148" cy="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3" name="Rectangle 4662"/>
            <p:cNvSpPr>
              <a:spLocks noChangeArrowheads="1"/>
            </p:cNvSpPr>
            <p:nvPr/>
          </p:nvSpPr>
          <p:spPr bwMode="auto">
            <a:xfrm>
              <a:off x="203" y="3476"/>
              <a:ext cx="148" cy="9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4" name="Rectangle 4663"/>
            <p:cNvSpPr>
              <a:spLocks noChangeArrowheads="1"/>
            </p:cNvSpPr>
            <p:nvPr/>
          </p:nvSpPr>
          <p:spPr bwMode="auto">
            <a:xfrm>
              <a:off x="203" y="3485"/>
              <a:ext cx="148" cy="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5" name="Rectangle 4664"/>
            <p:cNvSpPr>
              <a:spLocks noChangeArrowheads="1"/>
            </p:cNvSpPr>
            <p:nvPr/>
          </p:nvSpPr>
          <p:spPr bwMode="auto">
            <a:xfrm>
              <a:off x="203" y="3494"/>
              <a:ext cx="148" cy="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6" name="Rectangle 4665"/>
            <p:cNvSpPr>
              <a:spLocks noChangeArrowheads="1"/>
            </p:cNvSpPr>
            <p:nvPr/>
          </p:nvSpPr>
          <p:spPr bwMode="auto">
            <a:xfrm>
              <a:off x="203" y="3501"/>
              <a:ext cx="148" cy="9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7" name="Rectangle 4666"/>
            <p:cNvSpPr>
              <a:spLocks noChangeArrowheads="1"/>
            </p:cNvSpPr>
            <p:nvPr/>
          </p:nvSpPr>
          <p:spPr bwMode="auto">
            <a:xfrm>
              <a:off x="203" y="3510"/>
              <a:ext cx="148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8" name="Rectangle 4667"/>
            <p:cNvSpPr>
              <a:spLocks noChangeArrowheads="1"/>
            </p:cNvSpPr>
            <p:nvPr/>
          </p:nvSpPr>
          <p:spPr bwMode="auto">
            <a:xfrm>
              <a:off x="203" y="3518"/>
              <a:ext cx="148" cy="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69" name="Rectangle 4668"/>
            <p:cNvSpPr>
              <a:spLocks noChangeArrowheads="1"/>
            </p:cNvSpPr>
            <p:nvPr/>
          </p:nvSpPr>
          <p:spPr bwMode="auto">
            <a:xfrm>
              <a:off x="203" y="3525"/>
              <a:ext cx="148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0" name="Rectangle 4669"/>
            <p:cNvSpPr>
              <a:spLocks noChangeArrowheads="1"/>
            </p:cNvSpPr>
            <p:nvPr/>
          </p:nvSpPr>
          <p:spPr bwMode="auto">
            <a:xfrm>
              <a:off x="203" y="3535"/>
              <a:ext cx="148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1" name="Rectangle 4670"/>
            <p:cNvSpPr>
              <a:spLocks noChangeArrowheads="1"/>
            </p:cNvSpPr>
            <p:nvPr/>
          </p:nvSpPr>
          <p:spPr bwMode="auto">
            <a:xfrm>
              <a:off x="203" y="3544"/>
              <a:ext cx="148" cy="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2" name="Rectangle 4671"/>
            <p:cNvSpPr>
              <a:spLocks noChangeArrowheads="1"/>
            </p:cNvSpPr>
            <p:nvPr/>
          </p:nvSpPr>
          <p:spPr bwMode="auto">
            <a:xfrm>
              <a:off x="203" y="3551"/>
              <a:ext cx="148" cy="10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3" name="Rectangle 4672"/>
            <p:cNvSpPr>
              <a:spLocks noChangeArrowheads="1"/>
            </p:cNvSpPr>
            <p:nvPr/>
          </p:nvSpPr>
          <p:spPr bwMode="auto">
            <a:xfrm>
              <a:off x="203" y="3561"/>
              <a:ext cx="148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4" name="Rectangle 4673"/>
            <p:cNvSpPr>
              <a:spLocks noChangeArrowheads="1"/>
            </p:cNvSpPr>
            <p:nvPr/>
          </p:nvSpPr>
          <p:spPr bwMode="auto">
            <a:xfrm>
              <a:off x="203" y="3484"/>
              <a:ext cx="1" cy="4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5" name="Rectangle 4674"/>
            <p:cNvSpPr>
              <a:spLocks noChangeArrowheads="1"/>
            </p:cNvSpPr>
            <p:nvPr/>
          </p:nvSpPr>
          <p:spPr bwMode="auto">
            <a:xfrm>
              <a:off x="204" y="3484"/>
              <a:ext cx="6" cy="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6" name="Rectangle 4675"/>
            <p:cNvSpPr>
              <a:spLocks noChangeArrowheads="1"/>
            </p:cNvSpPr>
            <p:nvPr/>
          </p:nvSpPr>
          <p:spPr bwMode="auto">
            <a:xfrm>
              <a:off x="210" y="3484"/>
              <a:ext cx="6" cy="46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7" name="Rectangle 4676"/>
            <p:cNvSpPr>
              <a:spLocks noChangeArrowheads="1"/>
            </p:cNvSpPr>
            <p:nvPr/>
          </p:nvSpPr>
          <p:spPr bwMode="auto">
            <a:xfrm>
              <a:off x="216" y="3484"/>
              <a:ext cx="7" cy="46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8" name="Rectangle 4677"/>
            <p:cNvSpPr>
              <a:spLocks noChangeArrowheads="1"/>
            </p:cNvSpPr>
            <p:nvPr/>
          </p:nvSpPr>
          <p:spPr bwMode="auto">
            <a:xfrm>
              <a:off x="223" y="3484"/>
              <a:ext cx="8" cy="46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79" name="Rectangle 4678"/>
            <p:cNvSpPr>
              <a:spLocks noChangeArrowheads="1"/>
            </p:cNvSpPr>
            <p:nvPr/>
          </p:nvSpPr>
          <p:spPr bwMode="auto">
            <a:xfrm>
              <a:off x="231" y="3484"/>
              <a:ext cx="6" cy="4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0" name="Rectangle 4679"/>
            <p:cNvSpPr>
              <a:spLocks noChangeArrowheads="1"/>
            </p:cNvSpPr>
            <p:nvPr/>
          </p:nvSpPr>
          <p:spPr bwMode="auto">
            <a:xfrm>
              <a:off x="237" y="3484"/>
              <a:ext cx="7" cy="46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1" name="Rectangle 4680"/>
            <p:cNvSpPr>
              <a:spLocks noChangeArrowheads="1"/>
            </p:cNvSpPr>
            <p:nvPr/>
          </p:nvSpPr>
          <p:spPr bwMode="auto">
            <a:xfrm>
              <a:off x="244" y="3484"/>
              <a:ext cx="9" cy="4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2" name="Rectangle 4681"/>
            <p:cNvSpPr>
              <a:spLocks noChangeArrowheads="1"/>
            </p:cNvSpPr>
            <p:nvPr/>
          </p:nvSpPr>
          <p:spPr bwMode="auto">
            <a:xfrm>
              <a:off x="253" y="3484"/>
              <a:ext cx="6" cy="46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3" name="Rectangle 4682"/>
            <p:cNvSpPr>
              <a:spLocks noChangeArrowheads="1"/>
            </p:cNvSpPr>
            <p:nvPr/>
          </p:nvSpPr>
          <p:spPr bwMode="auto">
            <a:xfrm>
              <a:off x="259" y="3484"/>
              <a:ext cx="7" cy="46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4" name="Rectangle 4683"/>
            <p:cNvSpPr>
              <a:spLocks noChangeArrowheads="1"/>
            </p:cNvSpPr>
            <p:nvPr/>
          </p:nvSpPr>
          <p:spPr bwMode="auto">
            <a:xfrm>
              <a:off x="266" y="3484"/>
              <a:ext cx="8" cy="46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5" name="Rectangle 4684"/>
            <p:cNvSpPr>
              <a:spLocks noChangeArrowheads="1"/>
            </p:cNvSpPr>
            <p:nvPr/>
          </p:nvSpPr>
          <p:spPr bwMode="auto">
            <a:xfrm>
              <a:off x="274" y="3484"/>
              <a:ext cx="8" cy="46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6" name="Rectangle 4685"/>
            <p:cNvSpPr>
              <a:spLocks noChangeArrowheads="1"/>
            </p:cNvSpPr>
            <p:nvPr/>
          </p:nvSpPr>
          <p:spPr bwMode="auto">
            <a:xfrm>
              <a:off x="282" y="3484"/>
              <a:ext cx="6" cy="46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7" name="Rectangle 4686"/>
            <p:cNvSpPr>
              <a:spLocks noChangeArrowheads="1"/>
            </p:cNvSpPr>
            <p:nvPr/>
          </p:nvSpPr>
          <p:spPr bwMode="auto">
            <a:xfrm>
              <a:off x="288" y="3484"/>
              <a:ext cx="7" cy="46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8" name="Rectangle 4687"/>
            <p:cNvSpPr>
              <a:spLocks noChangeArrowheads="1"/>
            </p:cNvSpPr>
            <p:nvPr/>
          </p:nvSpPr>
          <p:spPr bwMode="auto">
            <a:xfrm>
              <a:off x="295" y="3484"/>
              <a:ext cx="7" cy="46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89" name="Rectangle 4688"/>
            <p:cNvSpPr>
              <a:spLocks noChangeArrowheads="1"/>
            </p:cNvSpPr>
            <p:nvPr/>
          </p:nvSpPr>
          <p:spPr bwMode="auto">
            <a:xfrm>
              <a:off x="302" y="3484"/>
              <a:ext cx="6" cy="46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0" name="Rectangle 4689"/>
            <p:cNvSpPr>
              <a:spLocks noChangeArrowheads="1"/>
            </p:cNvSpPr>
            <p:nvPr/>
          </p:nvSpPr>
          <p:spPr bwMode="auto">
            <a:xfrm>
              <a:off x="308" y="3484"/>
              <a:ext cx="9" cy="46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1" name="Rectangle 4690"/>
            <p:cNvSpPr>
              <a:spLocks noChangeArrowheads="1"/>
            </p:cNvSpPr>
            <p:nvPr/>
          </p:nvSpPr>
          <p:spPr bwMode="auto">
            <a:xfrm>
              <a:off x="317" y="3484"/>
              <a:ext cx="7" cy="46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2" name="Rectangle 4691"/>
            <p:cNvSpPr>
              <a:spLocks noChangeArrowheads="1"/>
            </p:cNvSpPr>
            <p:nvPr/>
          </p:nvSpPr>
          <p:spPr bwMode="auto">
            <a:xfrm>
              <a:off x="324" y="3484"/>
              <a:ext cx="6" cy="46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3" name="Rectangle 4692"/>
            <p:cNvSpPr>
              <a:spLocks noChangeArrowheads="1"/>
            </p:cNvSpPr>
            <p:nvPr/>
          </p:nvSpPr>
          <p:spPr bwMode="auto">
            <a:xfrm>
              <a:off x="330" y="3484"/>
              <a:ext cx="8" cy="46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4" name="Rectangle 4693"/>
            <p:cNvSpPr>
              <a:spLocks noChangeArrowheads="1"/>
            </p:cNvSpPr>
            <p:nvPr/>
          </p:nvSpPr>
          <p:spPr bwMode="auto">
            <a:xfrm>
              <a:off x="338" y="3484"/>
              <a:ext cx="1" cy="4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5" name="Rectangle 4694"/>
            <p:cNvSpPr>
              <a:spLocks noChangeArrowheads="1"/>
            </p:cNvSpPr>
            <p:nvPr/>
          </p:nvSpPr>
          <p:spPr bwMode="auto">
            <a:xfrm>
              <a:off x="203" y="3340"/>
              <a:ext cx="148" cy="1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6" name="Rectangle 4695"/>
            <p:cNvSpPr>
              <a:spLocks noChangeArrowheads="1"/>
            </p:cNvSpPr>
            <p:nvPr/>
          </p:nvSpPr>
          <p:spPr bwMode="auto">
            <a:xfrm>
              <a:off x="203" y="3340"/>
              <a:ext cx="148" cy="1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7" name="Rectangle 4696"/>
            <p:cNvSpPr>
              <a:spLocks noChangeArrowheads="1"/>
            </p:cNvSpPr>
            <p:nvPr/>
          </p:nvSpPr>
          <p:spPr bwMode="auto">
            <a:xfrm>
              <a:off x="203" y="3341"/>
              <a:ext cx="148" cy="1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8" name="Rectangle 4697"/>
            <p:cNvSpPr>
              <a:spLocks noChangeArrowheads="1"/>
            </p:cNvSpPr>
            <p:nvPr/>
          </p:nvSpPr>
          <p:spPr bwMode="auto">
            <a:xfrm>
              <a:off x="203" y="3342"/>
              <a:ext cx="148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99" name="Rectangle 4698"/>
            <p:cNvSpPr>
              <a:spLocks noChangeArrowheads="1"/>
            </p:cNvSpPr>
            <p:nvPr/>
          </p:nvSpPr>
          <p:spPr bwMode="auto">
            <a:xfrm>
              <a:off x="203" y="3342"/>
              <a:ext cx="148" cy="1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0" name="Rectangle 4699"/>
            <p:cNvSpPr>
              <a:spLocks noChangeArrowheads="1"/>
            </p:cNvSpPr>
            <p:nvPr/>
          </p:nvSpPr>
          <p:spPr bwMode="auto">
            <a:xfrm>
              <a:off x="203" y="3343"/>
              <a:ext cx="148" cy="1"/>
            </a:xfrm>
            <a:prstGeom prst="rect">
              <a:avLst/>
            </a:prstGeom>
            <a:solidFill>
              <a:srgbClr val="E1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1" name="Rectangle 4700"/>
            <p:cNvSpPr>
              <a:spLocks noChangeArrowheads="1"/>
            </p:cNvSpPr>
            <p:nvPr/>
          </p:nvSpPr>
          <p:spPr bwMode="auto">
            <a:xfrm>
              <a:off x="203" y="3344"/>
              <a:ext cx="148" cy="1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2" name="Rectangle 4701"/>
            <p:cNvSpPr>
              <a:spLocks noChangeArrowheads="1"/>
            </p:cNvSpPr>
            <p:nvPr/>
          </p:nvSpPr>
          <p:spPr bwMode="auto">
            <a:xfrm>
              <a:off x="203" y="3344"/>
              <a:ext cx="148" cy="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3" name="Rectangle 4702"/>
            <p:cNvSpPr>
              <a:spLocks noChangeArrowheads="1"/>
            </p:cNvSpPr>
            <p:nvPr/>
          </p:nvSpPr>
          <p:spPr bwMode="auto">
            <a:xfrm>
              <a:off x="203" y="3345"/>
              <a:ext cx="148" cy="1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4" name="Rectangle 4703"/>
            <p:cNvSpPr>
              <a:spLocks noChangeArrowheads="1"/>
            </p:cNvSpPr>
            <p:nvPr/>
          </p:nvSpPr>
          <p:spPr bwMode="auto">
            <a:xfrm>
              <a:off x="203" y="3346"/>
              <a:ext cx="148" cy="1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5" name="Rectangle 4704"/>
            <p:cNvSpPr>
              <a:spLocks noChangeArrowheads="1"/>
            </p:cNvSpPr>
            <p:nvPr/>
          </p:nvSpPr>
          <p:spPr bwMode="auto">
            <a:xfrm>
              <a:off x="204" y="3340"/>
              <a:ext cx="148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6" name="Rectangle 4705"/>
            <p:cNvSpPr>
              <a:spLocks noChangeArrowheads="1"/>
            </p:cNvSpPr>
            <p:nvPr/>
          </p:nvSpPr>
          <p:spPr bwMode="auto">
            <a:xfrm>
              <a:off x="203" y="3346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7" name="Rectangle 4706"/>
            <p:cNvSpPr>
              <a:spLocks noChangeArrowheads="1"/>
            </p:cNvSpPr>
            <p:nvPr/>
          </p:nvSpPr>
          <p:spPr bwMode="auto">
            <a:xfrm>
              <a:off x="205" y="3346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8" name="Rectangle 4707"/>
            <p:cNvSpPr>
              <a:spLocks noChangeArrowheads="1"/>
            </p:cNvSpPr>
            <p:nvPr/>
          </p:nvSpPr>
          <p:spPr bwMode="auto">
            <a:xfrm>
              <a:off x="207" y="3346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09" name="Rectangle 4708"/>
            <p:cNvSpPr>
              <a:spLocks noChangeArrowheads="1"/>
            </p:cNvSpPr>
            <p:nvPr/>
          </p:nvSpPr>
          <p:spPr bwMode="auto">
            <a:xfrm>
              <a:off x="209" y="3346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0" name="Rectangle 4709"/>
            <p:cNvSpPr>
              <a:spLocks noChangeArrowheads="1"/>
            </p:cNvSpPr>
            <p:nvPr/>
          </p:nvSpPr>
          <p:spPr bwMode="auto">
            <a:xfrm>
              <a:off x="211" y="3346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1" name="Rectangle 4710"/>
            <p:cNvSpPr>
              <a:spLocks noChangeArrowheads="1"/>
            </p:cNvSpPr>
            <p:nvPr/>
          </p:nvSpPr>
          <p:spPr bwMode="auto">
            <a:xfrm>
              <a:off x="213" y="3346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2" name="Rectangle 4711"/>
            <p:cNvSpPr>
              <a:spLocks noChangeArrowheads="1"/>
            </p:cNvSpPr>
            <p:nvPr/>
          </p:nvSpPr>
          <p:spPr bwMode="auto">
            <a:xfrm>
              <a:off x="215" y="3346"/>
              <a:ext cx="1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3" name="Rectangle 4712"/>
            <p:cNvSpPr>
              <a:spLocks noChangeArrowheads="1"/>
            </p:cNvSpPr>
            <p:nvPr/>
          </p:nvSpPr>
          <p:spPr bwMode="auto">
            <a:xfrm>
              <a:off x="216" y="3346"/>
              <a:ext cx="3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4" name="Rectangle 4713"/>
            <p:cNvSpPr>
              <a:spLocks noChangeArrowheads="1"/>
            </p:cNvSpPr>
            <p:nvPr/>
          </p:nvSpPr>
          <p:spPr bwMode="auto">
            <a:xfrm>
              <a:off x="219" y="3346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5" name="Rectangle 4714"/>
            <p:cNvSpPr>
              <a:spLocks noChangeArrowheads="1"/>
            </p:cNvSpPr>
            <p:nvPr/>
          </p:nvSpPr>
          <p:spPr bwMode="auto">
            <a:xfrm>
              <a:off x="221" y="3346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6" name="Rectangle 4715"/>
            <p:cNvSpPr>
              <a:spLocks noChangeArrowheads="1"/>
            </p:cNvSpPr>
            <p:nvPr/>
          </p:nvSpPr>
          <p:spPr bwMode="auto">
            <a:xfrm>
              <a:off x="223" y="3346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7" name="Rectangle 4716"/>
            <p:cNvSpPr>
              <a:spLocks noChangeArrowheads="1"/>
            </p:cNvSpPr>
            <p:nvPr/>
          </p:nvSpPr>
          <p:spPr bwMode="auto">
            <a:xfrm>
              <a:off x="225" y="3346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8" name="Rectangle 4717"/>
            <p:cNvSpPr>
              <a:spLocks noChangeArrowheads="1"/>
            </p:cNvSpPr>
            <p:nvPr/>
          </p:nvSpPr>
          <p:spPr bwMode="auto">
            <a:xfrm>
              <a:off x="227" y="3346"/>
              <a:ext cx="1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19" name="Rectangle 4718"/>
            <p:cNvSpPr>
              <a:spLocks noChangeArrowheads="1"/>
            </p:cNvSpPr>
            <p:nvPr/>
          </p:nvSpPr>
          <p:spPr bwMode="auto">
            <a:xfrm>
              <a:off x="228" y="3346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0" name="Rectangle 4719"/>
            <p:cNvSpPr>
              <a:spLocks noChangeArrowheads="1"/>
            </p:cNvSpPr>
            <p:nvPr/>
          </p:nvSpPr>
          <p:spPr bwMode="auto">
            <a:xfrm>
              <a:off x="230" y="3346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1" name="Rectangle 4720"/>
            <p:cNvSpPr>
              <a:spLocks noChangeArrowheads="1"/>
            </p:cNvSpPr>
            <p:nvPr/>
          </p:nvSpPr>
          <p:spPr bwMode="auto">
            <a:xfrm>
              <a:off x="232" y="3346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2" name="Rectangle 4721"/>
            <p:cNvSpPr>
              <a:spLocks noChangeArrowheads="1"/>
            </p:cNvSpPr>
            <p:nvPr/>
          </p:nvSpPr>
          <p:spPr bwMode="auto">
            <a:xfrm>
              <a:off x="234" y="3346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3" name="Rectangle 4722"/>
            <p:cNvSpPr>
              <a:spLocks noChangeArrowheads="1"/>
            </p:cNvSpPr>
            <p:nvPr/>
          </p:nvSpPr>
          <p:spPr bwMode="auto">
            <a:xfrm>
              <a:off x="236" y="3346"/>
              <a:ext cx="3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4" name="Rectangle 4723"/>
            <p:cNvSpPr>
              <a:spLocks noChangeArrowheads="1"/>
            </p:cNvSpPr>
            <p:nvPr/>
          </p:nvSpPr>
          <p:spPr bwMode="auto">
            <a:xfrm>
              <a:off x="239" y="3346"/>
              <a:ext cx="1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5" name="Rectangle 4724"/>
            <p:cNvSpPr>
              <a:spLocks noChangeArrowheads="1"/>
            </p:cNvSpPr>
            <p:nvPr/>
          </p:nvSpPr>
          <p:spPr bwMode="auto">
            <a:xfrm>
              <a:off x="240" y="3346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6" name="Rectangle 4725"/>
            <p:cNvSpPr>
              <a:spLocks noChangeArrowheads="1"/>
            </p:cNvSpPr>
            <p:nvPr/>
          </p:nvSpPr>
          <p:spPr bwMode="auto">
            <a:xfrm>
              <a:off x="242" y="3346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7" name="Rectangle 4726"/>
            <p:cNvSpPr>
              <a:spLocks noChangeArrowheads="1"/>
            </p:cNvSpPr>
            <p:nvPr/>
          </p:nvSpPr>
          <p:spPr bwMode="auto">
            <a:xfrm>
              <a:off x="244" y="3346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8" name="Rectangle 4727"/>
            <p:cNvSpPr>
              <a:spLocks noChangeArrowheads="1"/>
            </p:cNvSpPr>
            <p:nvPr/>
          </p:nvSpPr>
          <p:spPr bwMode="auto">
            <a:xfrm>
              <a:off x="246" y="3346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29" name="Rectangle 4728"/>
            <p:cNvSpPr>
              <a:spLocks noChangeArrowheads="1"/>
            </p:cNvSpPr>
            <p:nvPr/>
          </p:nvSpPr>
          <p:spPr bwMode="auto">
            <a:xfrm>
              <a:off x="248" y="3346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0" name="Rectangle 4729"/>
            <p:cNvSpPr>
              <a:spLocks noChangeArrowheads="1"/>
            </p:cNvSpPr>
            <p:nvPr/>
          </p:nvSpPr>
          <p:spPr bwMode="auto">
            <a:xfrm>
              <a:off x="250" y="3346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1" name="Rectangle 4730"/>
            <p:cNvSpPr>
              <a:spLocks noChangeArrowheads="1"/>
            </p:cNvSpPr>
            <p:nvPr/>
          </p:nvSpPr>
          <p:spPr bwMode="auto">
            <a:xfrm>
              <a:off x="252" y="3346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2" name="Rectangle 4731"/>
            <p:cNvSpPr>
              <a:spLocks noChangeArrowheads="1"/>
            </p:cNvSpPr>
            <p:nvPr/>
          </p:nvSpPr>
          <p:spPr bwMode="auto">
            <a:xfrm>
              <a:off x="254" y="3346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3" name="Rectangle 4732"/>
            <p:cNvSpPr>
              <a:spLocks noChangeArrowheads="1"/>
            </p:cNvSpPr>
            <p:nvPr/>
          </p:nvSpPr>
          <p:spPr bwMode="auto">
            <a:xfrm>
              <a:off x="256" y="3346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4" name="Rectangle 4733"/>
            <p:cNvSpPr>
              <a:spLocks noChangeArrowheads="1"/>
            </p:cNvSpPr>
            <p:nvPr/>
          </p:nvSpPr>
          <p:spPr bwMode="auto">
            <a:xfrm>
              <a:off x="258" y="3346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5" name="Rectangle 4734"/>
            <p:cNvSpPr>
              <a:spLocks noChangeArrowheads="1"/>
            </p:cNvSpPr>
            <p:nvPr/>
          </p:nvSpPr>
          <p:spPr bwMode="auto">
            <a:xfrm>
              <a:off x="260" y="3346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6" name="Rectangle 4735"/>
            <p:cNvSpPr>
              <a:spLocks noChangeArrowheads="1"/>
            </p:cNvSpPr>
            <p:nvPr/>
          </p:nvSpPr>
          <p:spPr bwMode="auto">
            <a:xfrm>
              <a:off x="262" y="3346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7" name="Rectangle 4736"/>
            <p:cNvSpPr>
              <a:spLocks noChangeArrowheads="1"/>
            </p:cNvSpPr>
            <p:nvPr/>
          </p:nvSpPr>
          <p:spPr bwMode="auto">
            <a:xfrm>
              <a:off x="264" y="3346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8" name="Rectangle 4737"/>
            <p:cNvSpPr>
              <a:spLocks noChangeArrowheads="1"/>
            </p:cNvSpPr>
            <p:nvPr/>
          </p:nvSpPr>
          <p:spPr bwMode="auto">
            <a:xfrm>
              <a:off x="266" y="3346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39" name="Rectangle 4738"/>
            <p:cNvSpPr>
              <a:spLocks noChangeArrowheads="1"/>
            </p:cNvSpPr>
            <p:nvPr/>
          </p:nvSpPr>
          <p:spPr bwMode="auto">
            <a:xfrm>
              <a:off x="268" y="3346"/>
              <a:ext cx="1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0" name="Rectangle 4739"/>
            <p:cNvSpPr>
              <a:spLocks noChangeArrowheads="1"/>
            </p:cNvSpPr>
            <p:nvPr/>
          </p:nvSpPr>
          <p:spPr bwMode="auto">
            <a:xfrm>
              <a:off x="269" y="3346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1" name="Rectangle 4740"/>
            <p:cNvSpPr>
              <a:spLocks noChangeArrowheads="1"/>
            </p:cNvSpPr>
            <p:nvPr/>
          </p:nvSpPr>
          <p:spPr bwMode="auto">
            <a:xfrm>
              <a:off x="271" y="3346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2" name="Rectangle 4741"/>
            <p:cNvSpPr>
              <a:spLocks noChangeArrowheads="1"/>
            </p:cNvSpPr>
            <p:nvPr/>
          </p:nvSpPr>
          <p:spPr bwMode="auto">
            <a:xfrm>
              <a:off x="273" y="3346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3" name="Rectangle 4742"/>
            <p:cNvSpPr>
              <a:spLocks noChangeArrowheads="1"/>
            </p:cNvSpPr>
            <p:nvPr/>
          </p:nvSpPr>
          <p:spPr bwMode="auto">
            <a:xfrm>
              <a:off x="275" y="3346"/>
              <a:ext cx="3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4" name="Rectangle 4743"/>
            <p:cNvSpPr>
              <a:spLocks noChangeArrowheads="1"/>
            </p:cNvSpPr>
            <p:nvPr/>
          </p:nvSpPr>
          <p:spPr bwMode="auto">
            <a:xfrm>
              <a:off x="278" y="3346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5" name="Rectangle 4744"/>
            <p:cNvSpPr>
              <a:spLocks noChangeArrowheads="1"/>
            </p:cNvSpPr>
            <p:nvPr/>
          </p:nvSpPr>
          <p:spPr bwMode="auto">
            <a:xfrm>
              <a:off x="280" y="3346"/>
              <a:ext cx="1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6" name="Rectangle 4745"/>
            <p:cNvSpPr>
              <a:spLocks noChangeArrowheads="1"/>
            </p:cNvSpPr>
            <p:nvPr/>
          </p:nvSpPr>
          <p:spPr bwMode="auto">
            <a:xfrm>
              <a:off x="281" y="3346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7" name="Rectangle 4746"/>
            <p:cNvSpPr>
              <a:spLocks noChangeArrowheads="1"/>
            </p:cNvSpPr>
            <p:nvPr/>
          </p:nvSpPr>
          <p:spPr bwMode="auto">
            <a:xfrm>
              <a:off x="283" y="3346"/>
              <a:ext cx="3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8" name="Rectangle 4747"/>
            <p:cNvSpPr>
              <a:spLocks noChangeArrowheads="1"/>
            </p:cNvSpPr>
            <p:nvPr/>
          </p:nvSpPr>
          <p:spPr bwMode="auto">
            <a:xfrm>
              <a:off x="286" y="3346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49" name="Rectangle 4748"/>
            <p:cNvSpPr>
              <a:spLocks noChangeArrowheads="1"/>
            </p:cNvSpPr>
            <p:nvPr/>
          </p:nvSpPr>
          <p:spPr bwMode="auto">
            <a:xfrm>
              <a:off x="288" y="3346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0" name="Rectangle 4749"/>
            <p:cNvSpPr>
              <a:spLocks noChangeArrowheads="1"/>
            </p:cNvSpPr>
            <p:nvPr/>
          </p:nvSpPr>
          <p:spPr bwMode="auto">
            <a:xfrm>
              <a:off x="290" y="3346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1" name="Rectangle 4750"/>
            <p:cNvSpPr>
              <a:spLocks noChangeArrowheads="1"/>
            </p:cNvSpPr>
            <p:nvPr/>
          </p:nvSpPr>
          <p:spPr bwMode="auto">
            <a:xfrm>
              <a:off x="292" y="3346"/>
              <a:ext cx="1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2" name="Rectangle 4751"/>
            <p:cNvSpPr>
              <a:spLocks noChangeArrowheads="1"/>
            </p:cNvSpPr>
            <p:nvPr/>
          </p:nvSpPr>
          <p:spPr bwMode="auto">
            <a:xfrm>
              <a:off x="293" y="3346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3" name="Rectangle 4752"/>
            <p:cNvSpPr>
              <a:spLocks noChangeArrowheads="1"/>
            </p:cNvSpPr>
            <p:nvPr/>
          </p:nvSpPr>
          <p:spPr bwMode="auto">
            <a:xfrm>
              <a:off x="295" y="3346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4" name="Rectangle 4753"/>
            <p:cNvSpPr>
              <a:spLocks noChangeArrowheads="1"/>
            </p:cNvSpPr>
            <p:nvPr/>
          </p:nvSpPr>
          <p:spPr bwMode="auto">
            <a:xfrm>
              <a:off x="297" y="3346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5" name="Rectangle 4754"/>
            <p:cNvSpPr>
              <a:spLocks noChangeArrowheads="1"/>
            </p:cNvSpPr>
            <p:nvPr/>
          </p:nvSpPr>
          <p:spPr bwMode="auto">
            <a:xfrm>
              <a:off x="299" y="3346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6" name="Rectangle 4755"/>
            <p:cNvSpPr>
              <a:spLocks noChangeArrowheads="1"/>
            </p:cNvSpPr>
            <p:nvPr/>
          </p:nvSpPr>
          <p:spPr bwMode="auto">
            <a:xfrm>
              <a:off x="301" y="3346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7" name="Rectangle 4756"/>
            <p:cNvSpPr>
              <a:spLocks noChangeArrowheads="1"/>
            </p:cNvSpPr>
            <p:nvPr/>
          </p:nvSpPr>
          <p:spPr bwMode="auto">
            <a:xfrm>
              <a:off x="303" y="3346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8" name="Rectangle 4757"/>
            <p:cNvSpPr>
              <a:spLocks noChangeArrowheads="1"/>
            </p:cNvSpPr>
            <p:nvPr/>
          </p:nvSpPr>
          <p:spPr bwMode="auto">
            <a:xfrm>
              <a:off x="305" y="3346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59" name="Rectangle 4758"/>
            <p:cNvSpPr>
              <a:spLocks noChangeArrowheads="1"/>
            </p:cNvSpPr>
            <p:nvPr/>
          </p:nvSpPr>
          <p:spPr bwMode="auto">
            <a:xfrm>
              <a:off x="307" y="3346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0" name="Rectangle 4759"/>
            <p:cNvSpPr>
              <a:spLocks noChangeArrowheads="1"/>
            </p:cNvSpPr>
            <p:nvPr/>
          </p:nvSpPr>
          <p:spPr bwMode="auto">
            <a:xfrm>
              <a:off x="309" y="3346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1" name="Rectangle 4760"/>
            <p:cNvSpPr>
              <a:spLocks noChangeArrowheads="1"/>
            </p:cNvSpPr>
            <p:nvPr/>
          </p:nvSpPr>
          <p:spPr bwMode="auto">
            <a:xfrm>
              <a:off x="311" y="3346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2" name="Rectangle 4761"/>
            <p:cNvSpPr>
              <a:spLocks noChangeArrowheads="1"/>
            </p:cNvSpPr>
            <p:nvPr/>
          </p:nvSpPr>
          <p:spPr bwMode="auto">
            <a:xfrm>
              <a:off x="313" y="3346"/>
              <a:ext cx="1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3" name="Rectangle 4762"/>
            <p:cNvSpPr>
              <a:spLocks noChangeArrowheads="1"/>
            </p:cNvSpPr>
            <p:nvPr/>
          </p:nvSpPr>
          <p:spPr bwMode="auto">
            <a:xfrm>
              <a:off x="314" y="3346"/>
              <a:ext cx="3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4" name="Rectangle 4763"/>
            <p:cNvSpPr>
              <a:spLocks noChangeArrowheads="1"/>
            </p:cNvSpPr>
            <p:nvPr/>
          </p:nvSpPr>
          <p:spPr bwMode="auto">
            <a:xfrm>
              <a:off x="317" y="3346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5" name="Rectangle 4764"/>
            <p:cNvSpPr>
              <a:spLocks noChangeArrowheads="1"/>
            </p:cNvSpPr>
            <p:nvPr/>
          </p:nvSpPr>
          <p:spPr bwMode="auto">
            <a:xfrm>
              <a:off x="319" y="3346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6" name="Rectangle 4765"/>
            <p:cNvSpPr>
              <a:spLocks noChangeArrowheads="1"/>
            </p:cNvSpPr>
            <p:nvPr/>
          </p:nvSpPr>
          <p:spPr bwMode="auto">
            <a:xfrm>
              <a:off x="321" y="3346"/>
              <a:ext cx="1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7" name="Rectangle 4766"/>
            <p:cNvSpPr>
              <a:spLocks noChangeArrowheads="1"/>
            </p:cNvSpPr>
            <p:nvPr/>
          </p:nvSpPr>
          <p:spPr bwMode="auto">
            <a:xfrm>
              <a:off x="322" y="3346"/>
              <a:ext cx="3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8" name="Rectangle 4767"/>
            <p:cNvSpPr>
              <a:spLocks noChangeArrowheads="1"/>
            </p:cNvSpPr>
            <p:nvPr/>
          </p:nvSpPr>
          <p:spPr bwMode="auto">
            <a:xfrm>
              <a:off x="325" y="3346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69" name="Rectangle 4768"/>
            <p:cNvSpPr>
              <a:spLocks noChangeArrowheads="1"/>
            </p:cNvSpPr>
            <p:nvPr/>
          </p:nvSpPr>
          <p:spPr bwMode="auto">
            <a:xfrm>
              <a:off x="327" y="3346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0" name="Rectangle 4769"/>
            <p:cNvSpPr>
              <a:spLocks noChangeArrowheads="1"/>
            </p:cNvSpPr>
            <p:nvPr/>
          </p:nvSpPr>
          <p:spPr bwMode="auto">
            <a:xfrm>
              <a:off x="329" y="3346"/>
              <a:ext cx="1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1" name="Rectangle 4770"/>
            <p:cNvSpPr>
              <a:spLocks noChangeArrowheads="1"/>
            </p:cNvSpPr>
            <p:nvPr/>
          </p:nvSpPr>
          <p:spPr bwMode="auto">
            <a:xfrm>
              <a:off x="330" y="3346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2" name="Rectangle 4771"/>
            <p:cNvSpPr>
              <a:spLocks noChangeArrowheads="1"/>
            </p:cNvSpPr>
            <p:nvPr/>
          </p:nvSpPr>
          <p:spPr bwMode="auto">
            <a:xfrm>
              <a:off x="332" y="3346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3" name="Rectangle 4772"/>
            <p:cNvSpPr>
              <a:spLocks noChangeArrowheads="1"/>
            </p:cNvSpPr>
            <p:nvPr/>
          </p:nvSpPr>
          <p:spPr bwMode="auto">
            <a:xfrm>
              <a:off x="334" y="3346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4" name="Rectangle 4773"/>
            <p:cNvSpPr>
              <a:spLocks noChangeArrowheads="1"/>
            </p:cNvSpPr>
            <p:nvPr/>
          </p:nvSpPr>
          <p:spPr bwMode="auto">
            <a:xfrm>
              <a:off x="336" y="3346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5" name="Rectangle 4774"/>
            <p:cNvSpPr>
              <a:spLocks noChangeArrowheads="1"/>
            </p:cNvSpPr>
            <p:nvPr/>
          </p:nvSpPr>
          <p:spPr bwMode="auto">
            <a:xfrm>
              <a:off x="338" y="3346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6" name="Rectangle 4775"/>
            <p:cNvSpPr>
              <a:spLocks noChangeArrowheads="1"/>
            </p:cNvSpPr>
            <p:nvPr/>
          </p:nvSpPr>
          <p:spPr bwMode="auto">
            <a:xfrm>
              <a:off x="340" y="3346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7" name="Rectangle 4776"/>
            <p:cNvSpPr>
              <a:spLocks noChangeArrowheads="1"/>
            </p:cNvSpPr>
            <p:nvPr/>
          </p:nvSpPr>
          <p:spPr bwMode="auto">
            <a:xfrm>
              <a:off x="342" y="3346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8" name="Rectangle 4777"/>
            <p:cNvSpPr>
              <a:spLocks noChangeArrowheads="1"/>
            </p:cNvSpPr>
            <p:nvPr/>
          </p:nvSpPr>
          <p:spPr bwMode="auto">
            <a:xfrm>
              <a:off x="344" y="3346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79" name="Rectangle 4778"/>
            <p:cNvSpPr>
              <a:spLocks noChangeArrowheads="1"/>
            </p:cNvSpPr>
            <p:nvPr/>
          </p:nvSpPr>
          <p:spPr bwMode="auto">
            <a:xfrm>
              <a:off x="346" y="3346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0" name="Rectangle 4779"/>
            <p:cNvSpPr>
              <a:spLocks noChangeArrowheads="1"/>
            </p:cNvSpPr>
            <p:nvPr/>
          </p:nvSpPr>
          <p:spPr bwMode="auto">
            <a:xfrm>
              <a:off x="348" y="3346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1" name="Rectangle 4780"/>
            <p:cNvSpPr>
              <a:spLocks noChangeArrowheads="1"/>
            </p:cNvSpPr>
            <p:nvPr/>
          </p:nvSpPr>
          <p:spPr bwMode="auto">
            <a:xfrm>
              <a:off x="350" y="3346"/>
              <a:ext cx="1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2" name="Rectangle 4781"/>
            <p:cNvSpPr>
              <a:spLocks noChangeArrowheads="1"/>
            </p:cNvSpPr>
            <p:nvPr/>
          </p:nvSpPr>
          <p:spPr bwMode="auto">
            <a:xfrm>
              <a:off x="204" y="3346"/>
              <a:ext cx="148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3" name="Rectangle 4782"/>
            <p:cNvSpPr>
              <a:spLocks noChangeArrowheads="1"/>
            </p:cNvSpPr>
            <p:nvPr/>
          </p:nvSpPr>
          <p:spPr bwMode="auto">
            <a:xfrm>
              <a:off x="208" y="3351"/>
              <a:ext cx="32" cy="13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4" name="Rectangle 4783"/>
            <p:cNvSpPr>
              <a:spLocks noChangeArrowheads="1"/>
            </p:cNvSpPr>
            <p:nvPr/>
          </p:nvSpPr>
          <p:spPr bwMode="auto">
            <a:xfrm>
              <a:off x="208" y="3351"/>
              <a:ext cx="32" cy="1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5" name="Rectangle 4784"/>
            <p:cNvSpPr>
              <a:spLocks noChangeArrowheads="1"/>
            </p:cNvSpPr>
            <p:nvPr/>
          </p:nvSpPr>
          <p:spPr bwMode="auto">
            <a:xfrm>
              <a:off x="209" y="3352"/>
              <a:ext cx="9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6" name="Rectangle 4785"/>
            <p:cNvSpPr>
              <a:spLocks noChangeArrowheads="1"/>
            </p:cNvSpPr>
            <p:nvPr/>
          </p:nvSpPr>
          <p:spPr bwMode="auto">
            <a:xfrm>
              <a:off x="230" y="3352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7" name="Rectangle 4786"/>
            <p:cNvSpPr>
              <a:spLocks noChangeArrowheads="1"/>
            </p:cNvSpPr>
            <p:nvPr/>
          </p:nvSpPr>
          <p:spPr bwMode="auto">
            <a:xfrm>
              <a:off x="209" y="3358"/>
              <a:ext cx="9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8" name="Rectangle 4787"/>
            <p:cNvSpPr>
              <a:spLocks noChangeArrowheads="1"/>
            </p:cNvSpPr>
            <p:nvPr/>
          </p:nvSpPr>
          <p:spPr bwMode="auto">
            <a:xfrm>
              <a:off x="220" y="3358"/>
              <a:ext cx="8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Rectangle 4788"/>
            <p:cNvSpPr>
              <a:spLocks noChangeArrowheads="1"/>
            </p:cNvSpPr>
            <p:nvPr/>
          </p:nvSpPr>
          <p:spPr bwMode="auto">
            <a:xfrm>
              <a:off x="220" y="3352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Rectangle 4789"/>
            <p:cNvSpPr>
              <a:spLocks noChangeArrowheads="1"/>
            </p:cNvSpPr>
            <p:nvPr/>
          </p:nvSpPr>
          <p:spPr bwMode="auto">
            <a:xfrm>
              <a:off x="230" y="3358"/>
              <a:ext cx="8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Freeform 4790"/>
            <p:cNvSpPr>
              <a:spLocks noEditPoints="1"/>
            </p:cNvSpPr>
            <p:nvPr/>
          </p:nvSpPr>
          <p:spPr bwMode="auto">
            <a:xfrm>
              <a:off x="204" y="3402"/>
              <a:ext cx="148" cy="163"/>
            </a:xfrm>
            <a:custGeom>
              <a:avLst/>
              <a:gdLst>
                <a:gd name="T0" fmla="*/ 148 w 296"/>
                <a:gd name="T1" fmla="*/ 80 h 324"/>
                <a:gd name="T2" fmla="*/ 148 w 296"/>
                <a:gd name="T3" fmla="*/ 83 h 324"/>
                <a:gd name="T4" fmla="*/ 0 w 296"/>
                <a:gd name="T5" fmla="*/ 83 h 324"/>
                <a:gd name="T6" fmla="*/ 0 w 296"/>
                <a:gd name="T7" fmla="*/ 80 h 324"/>
                <a:gd name="T8" fmla="*/ 148 w 296"/>
                <a:gd name="T9" fmla="*/ 80 h 324"/>
                <a:gd name="T10" fmla="*/ 148 w 296"/>
                <a:gd name="T11" fmla="*/ 64 h 324"/>
                <a:gd name="T12" fmla="*/ 148 w 296"/>
                <a:gd name="T13" fmla="*/ 66 h 324"/>
                <a:gd name="T14" fmla="*/ 0 w 296"/>
                <a:gd name="T15" fmla="*/ 66 h 324"/>
                <a:gd name="T16" fmla="*/ 0 w 296"/>
                <a:gd name="T17" fmla="*/ 64 h 324"/>
                <a:gd name="T18" fmla="*/ 148 w 296"/>
                <a:gd name="T19" fmla="*/ 64 h 324"/>
                <a:gd name="T20" fmla="*/ 148 w 296"/>
                <a:gd name="T21" fmla="*/ 48 h 324"/>
                <a:gd name="T22" fmla="*/ 148 w 296"/>
                <a:gd name="T23" fmla="*/ 51 h 324"/>
                <a:gd name="T24" fmla="*/ 0 w 296"/>
                <a:gd name="T25" fmla="*/ 51 h 324"/>
                <a:gd name="T26" fmla="*/ 0 w 296"/>
                <a:gd name="T27" fmla="*/ 48 h 324"/>
                <a:gd name="T28" fmla="*/ 148 w 296"/>
                <a:gd name="T29" fmla="*/ 48 h 324"/>
                <a:gd name="T30" fmla="*/ 148 w 296"/>
                <a:gd name="T31" fmla="*/ 32 h 324"/>
                <a:gd name="T32" fmla="*/ 148 w 296"/>
                <a:gd name="T33" fmla="*/ 34 h 324"/>
                <a:gd name="T34" fmla="*/ 0 w 296"/>
                <a:gd name="T35" fmla="*/ 34 h 324"/>
                <a:gd name="T36" fmla="*/ 0 w 296"/>
                <a:gd name="T37" fmla="*/ 32 h 324"/>
                <a:gd name="T38" fmla="*/ 148 w 296"/>
                <a:gd name="T39" fmla="*/ 32 h 324"/>
                <a:gd name="T40" fmla="*/ 148 w 296"/>
                <a:gd name="T41" fmla="*/ 16 h 324"/>
                <a:gd name="T42" fmla="*/ 148 w 296"/>
                <a:gd name="T43" fmla="*/ 18 h 324"/>
                <a:gd name="T44" fmla="*/ 0 w 296"/>
                <a:gd name="T45" fmla="*/ 18 h 324"/>
                <a:gd name="T46" fmla="*/ 0 w 296"/>
                <a:gd name="T47" fmla="*/ 16 h 324"/>
                <a:gd name="T48" fmla="*/ 148 w 296"/>
                <a:gd name="T49" fmla="*/ 16 h 324"/>
                <a:gd name="T50" fmla="*/ 148 w 296"/>
                <a:gd name="T51" fmla="*/ 0 h 324"/>
                <a:gd name="T52" fmla="*/ 148 w 296"/>
                <a:gd name="T53" fmla="*/ 2 h 324"/>
                <a:gd name="T54" fmla="*/ 0 w 296"/>
                <a:gd name="T55" fmla="*/ 2 h 324"/>
                <a:gd name="T56" fmla="*/ 0 w 296"/>
                <a:gd name="T57" fmla="*/ 0 h 324"/>
                <a:gd name="T58" fmla="*/ 148 w 296"/>
                <a:gd name="T59" fmla="*/ 0 h 324"/>
                <a:gd name="T60" fmla="*/ 148 w 296"/>
                <a:gd name="T61" fmla="*/ 113 h 324"/>
                <a:gd name="T62" fmla="*/ 148 w 296"/>
                <a:gd name="T63" fmla="*/ 115 h 324"/>
                <a:gd name="T64" fmla="*/ 132 w 296"/>
                <a:gd name="T65" fmla="*/ 115 h 324"/>
                <a:gd name="T66" fmla="*/ 132 w 296"/>
                <a:gd name="T67" fmla="*/ 113 h 324"/>
                <a:gd name="T68" fmla="*/ 148 w 296"/>
                <a:gd name="T69" fmla="*/ 113 h 324"/>
                <a:gd name="T70" fmla="*/ 148 w 296"/>
                <a:gd name="T71" fmla="*/ 97 h 324"/>
                <a:gd name="T72" fmla="*/ 148 w 296"/>
                <a:gd name="T73" fmla="*/ 99 h 324"/>
                <a:gd name="T74" fmla="*/ 132 w 296"/>
                <a:gd name="T75" fmla="*/ 99 h 324"/>
                <a:gd name="T76" fmla="*/ 132 w 296"/>
                <a:gd name="T77" fmla="*/ 97 h 324"/>
                <a:gd name="T78" fmla="*/ 148 w 296"/>
                <a:gd name="T79" fmla="*/ 97 h 324"/>
                <a:gd name="T80" fmla="*/ 148 w 296"/>
                <a:gd name="T81" fmla="*/ 129 h 324"/>
                <a:gd name="T82" fmla="*/ 148 w 296"/>
                <a:gd name="T83" fmla="*/ 131 h 324"/>
                <a:gd name="T84" fmla="*/ 0 w 296"/>
                <a:gd name="T85" fmla="*/ 131 h 324"/>
                <a:gd name="T86" fmla="*/ 0 w 296"/>
                <a:gd name="T87" fmla="*/ 129 h 324"/>
                <a:gd name="T88" fmla="*/ 148 w 296"/>
                <a:gd name="T89" fmla="*/ 129 h 324"/>
                <a:gd name="T90" fmla="*/ 148 w 296"/>
                <a:gd name="T91" fmla="*/ 145 h 324"/>
                <a:gd name="T92" fmla="*/ 148 w 296"/>
                <a:gd name="T93" fmla="*/ 147 h 324"/>
                <a:gd name="T94" fmla="*/ 0 w 296"/>
                <a:gd name="T95" fmla="*/ 147 h 324"/>
                <a:gd name="T96" fmla="*/ 0 w 296"/>
                <a:gd name="T97" fmla="*/ 145 h 324"/>
                <a:gd name="T98" fmla="*/ 148 w 296"/>
                <a:gd name="T99" fmla="*/ 145 h 324"/>
                <a:gd name="T100" fmla="*/ 148 w 296"/>
                <a:gd name="T101" fmla="*/ 161 h 324"/>
                <a:gd name="T102" fmla="*/ 148 w 296"/>
                <a:gd name="T103" fmla="*/ 163 h 324"/>
                <a:gd name="T104" fmla="*/ 0 w 296"/>
                <a:gd name="T105" fmla="*/ 163 h 324"/>
                <a:gd name="T106" fmla="*/ 0 w 296"/>
                <a:gd name="T107" fmla="*/ 161 h 324"/>
                <a:gd name="T108" fmla="*/ 148 w 296"/>
                <a:gd name="T109" fmla="*/ 161 h 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324"/>
                <a:gd name="T167" fmla="*/ 296 w 296"/>
                <a:gd name="T168" fmla="*/ 324 h 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324">
                  <a:moveTo>
                    <a:pt x="296" y="160"/>
                  </a:moveTo>
                  <a:lnTo>
                    <a:pt x="296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96" y="160"/>
                  </a:lnTo>
                  <a:close/>
                  <a:moveTo>
                    <a:pt x="296" y="128"/>
                  </a:moveTo>
                  <a:lnTo>
                    <a:pt x="296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296" y="128"/>
                  </a:lnTo>
                  <a:close/>
                  <a:moveTo>
                    <a:pt x="296" y="96"/>
                  </a:moveTo>
                  <a:lnTo>
                    <a:pt x="296" y="101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296" y="96"/>
                  </a:lnTo>
                  <a:close/>
                  <a:moveTo>
                    <a:pt x="296" y="64"/>
                  </a:moveTo>
                  <a:lnTo>
                    <a:pt x="296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96" y="64"/>
                  </a:lnTo>
                  <a:close/>
                  <a:moveTo>
                    <a:pt x="296" y="32"/>
                  </a:moveTo>
                  <a:lnTo>
                    <a:pt x="296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96" y="32"/>
                  </a:lnTo>
                  <a:close/>
                  <a:moveTo>
                    <a:pt x="296" y="0"/>
                  </a:moveTo>
                  <a:lnTo>
                    <a:pt x="29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96" y="0"/>
                  </a:lnTo>
                  <a:close/>
                  <a:moveTo>
                    <a:pt x="296" y="224"/>
                  </a:moveTo>
                  <a:lnTo>
                    <a:pt x="296" y="228"/>
                  </a:lnTo>
                  <a:lnTo>
                    <a:pt x="263" y="228"/>
                  </a:lnTo>
                  <a:lnTo>
                    <a:pt x="263" y="224"/>
                  </a:lnTo>
                  <a:lnTo>
                    <a:pt x="296" y="224"/>
                  </a:lnTo>
                  <a:close/>
                  <a:moveTo>
                    <a:pt x="296" y="193"/>
                  </a:moveTo>
                  <a:lnTo>
                    <a:pt x="296" y="197"/>
                  </a:lnTo>
                  <a:lnTo>
                    <a:pt x="263" y="197"/>
                  </a:lnTo>
                  <a:lnTo>
                    <a:pt x="263" y="193"/>
                  </a:lnTo>
                  <a:lnTo>
                    <a:pt x="296" y="193"/>
                  </a:lnTo>
                  <a:close/>
                  <a:moveTo>
                    <a:pt x="296" y="256"/>
                  </a:moveTo>
                  <a:lnTo>
                    <a:pt x="296" y="261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296" y="256"/>
                  </a:lnTo>
                  <a:close/>
                  <a:moveTo>
                    <a:pt x="296" y="289"/>
                  </a:moveTo>
                  <a:lnTo>
                    <a:pt x="296" y="292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296" y="289"/>
                  </a:lnTo>
                  <a:close/>
                  <a:moveTo>
                    <a:pt x="296" y="320"/>
                  </a:moveTo>
                  <a:lnTo>
                    <a:pt x="296" y="324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296" y="3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Freeform 4791"/>
            <p:cNvSpPr>
              <a:spLocks/>
            </p:cNvSpPr>
            <p:nvPr/>
          </p:nvSpPr>
          <p:spPr bwMode="auto">
            <a:xfrm>
              <a:off x="324" y="3489"/>
              <a:ext cx="24" cy="38"/>
            </a:xfrm>
            <a:custGeom>
              <a:avLst/>
              <a:gdLst>
                <a:gd name="T0" fmla="*/ 12 w 50"/>
                <a:gd name="T1" fmla="*/ 0 h 75"/>
                <a:gd name="T2" fmla="*/ 11 w 50"/>
                <a:gd name="T3" fmla="*/ 0 h 75"/>
                <a:gd name="T4" fmla="*/ 9 w 50"/>
                <a:gd name="T5" fmla="*/ 1 h 75"/>
                <a:gd name="T6" fmla="*/ 9 w 50"/>
                <a:gd name="T7" fmla="*/ 1 h 75"/>
                <a:gd name="T8" fmla="*/ 8 w 50"/>
                <a:gd name="T9" fmla="*/ 1 h 75"/>
                <a:gd name="T10" fmla="*/ 6 w 50"/>
                <a:gd name="T11" fmla="*/ 3 h 75"/>
                <a:gd name="T12" fmla="*/ 6 w 50"/>
                <a:gd name="T13" fmla="*/ 3 h 75"/>
                <a:gd name="T14" fmla="*/ 4 w 50"/>
                <a:gd name="T15" fmla="*/ 6 h 75"/>
                <a:gd name="T16" fmla="*/ 2 w 50"/>
                <a:gd name="T17" fmla="*/ 8 h 75"/>
                <a:gd name="T18" fmla="*/ 1 w 50"/>
                <a:gd name="T19" fmla="*/ 12 h 75"/>
                <a:gd name="T20" fmla="*/ 0 w 50"/>
                <a:gd name="T21" fmla="*/ 15 h 75"/>
                <a:gd name="T22" fmla="*/ 0 w 50"/>
                <a:gd name="T23" fmla="*/ 19 h 75"/>
                <a:gd name="T24" fmla="*/ 0 w 50"/>
                <a:gd name="T25" fmla="*/ 23 h 75"/>
                <a:gd name="T26" fmla="*/ 1 w 50"/>
                <a:gd name="T27" fmla="*/ 27 h 75"/>
                <a:gd name="T28" fmla="*/ 2 w 50"/>
                <a:gd name="T29" fmla="*/ 30 h 75"/>
                <a:gd name="T30" fmla="*/ 4 w 50"/>
                <a:gd name="T31" fmla="*/ 32 h 75"/>
                <a:gd name="T32" fmla="*/ 6 w 50"/>
                <a:gd name="T33" fmla="*/ 35 h 75"/>
                <a:gd name="T34" fmla="*/ 6 w 50"/>
                <a:gd name="T35" fmla="*/ 35 h 75"/>
                <a:gd name="T36" fmla="*/ 8 w 50"/>
                <a:gd name="T37" fmla="*/ 37 h 75"/>
                <a:gd name="T38" fmla="*/ 9 w 50"/>
                <a:gd name="T39" fmla="*/ 37 h 75"/>
                <a:gd name="T40" fmla="*/ 9 w 50"/>
                <a:gd name="T41" fmla="*/ 37 h 75"/>
                <a:gd name="T42" fmla="*/ 11 w 50"/>
                <a:gd name="T43" fmla="*/ 38 h 75"/>
                <a:gd name="T44" fmla="*/ 12 w 50"/>
                <a:gd name="T45" fmla="*/ 38 h 75"/>
                <a:gd name="T46" fmla="*/ 13 w 50"/>
                <a:gd name="T47" fmla="*/ 38 h 75"/>
                <a:gd name="T48" fmla="*/ 14 w 50"/>
                <a:gd name="T49" fmla="*/ 37 h 75"/>
                <a:gd name="T50" fmla="*/ 15 w 50"/>
                <a:gd name="T51" fmla="*/ 37 h 75"/>
                <a:gd name="T52" fmla="*/ 16 w 50"/>
                <a:gd name="T53" fmla="*/ 37 h 75"/>
                <a:gd name="T54" fmla="*/ 18 w 50"/>
                <a:gd name="T55" fmla="*/ 35 h 75"/>
                <a:gd name="T56" fmla="*/ 18 w 50"/>
                <a:gd name="T57" fmla="*/ 35 h 75"/>
                <a:gd name="T58" fmla="*/ 20 w 50"/>
                <a:gd name="T59" fmla="*/ 32 h 75"/>
                <a:gd name="T60" fmla="*/ 22 w 50"/>
                <a:gd name="T61" fmla="*/ 30 h 75"/>
                <a:gd name="T62" fmla="*/ 23 w 50"/>
                <a:gd name="T63" fmla="*/ 27 h 75"/>
                <a:gd name="T64" fmla="*/ 24 w 50"/>
                <a:gd name="T65" fmla="*/ 23 h 75"/>
                <a:gd name="T66" fmla="*/ 24 w 50"/>
                <a:gd name="T67" fmla="*/ 19 h 75"/>
                <a:gd name="T68" fmla="*/ 24 w 50"/>
                <a:gd name="T69" fmla="*/ 19 h 75"/>
                <a:gd name="T70" fmla="*/ 24 w 50"/>
                <a:gd name="T71" fmla="*/ 15 h 75"/>
                <a:gd name="T72" fmla="*/ 23 w 50"/>
                <a:gd name="T73" fmla="*/ 12 h 75"/>
                <a:gd name="T74" fmla="*/ 22 w 50"/>
                <a:gd name="T75" fmla="*/ 8 h 75"/>
                <a:gd name="T76" fmla="*/ 20 w 50"/>
                <a:gd name="T77" fmla="*/ 6 h 75"/>
                <a:gd name="T78" fmla="*/ 18 w 50"/>
                <a:gd name="T79" fmla="*/ 3 h 75"/>
                <a:gd name="T80" fmla="*/ 18 w 50"/>
                <a:gd name="T81" fmla="*/ 3 h 75"/>
                <a:gd name="T82" fmla="*/ 16 w 50"/>
                <a:gd name="T83" fmla="*/ 1 h 75"/>
                <a:gd name="T84" fmla="*/ 15 w 50"/>
                <a:gd name="T85" fmla="*/ 1 h 75"/>
                <a:gd name="T86" fmla="*/ 14 w 50"/>
                <a:gd name="T87" fmla="*/ 1 h 75"/>
                <a:gd name="T88" fmla="*/ 13 w 50"/>
                <a:gd name="T89" fmla="*/ 0 h 75"/>
                <a:gd name="T90" fmla="*/ 12 w 50"/>
                <a:gd name="T91" fmla="*/ 0 h 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"/>
                <a:gd name="T139" fmla="*/ 0 h 75"/>
                <a:gd name="T140" fmla="*/ 50 w 50"/>
                <a:gd name="T141" fmla="*/ 75 h 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" h="75">
                  <a:moveTo>
                    <a:pt x="24" y="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11"/>
                  </a:lnTo>
                  <a:lnTo>
                    <a:pt x="4" y="16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4" y="59"/>
                  </a:lnTo>
                  <a:lnTo>
                    <a:pt x="8" y="64"/>
                  </a:lnTo>
                  <a:lnTo>
                    <a:pt x="12" y="69"/>
                  </a:lnTo>
                  <a:lnTo>
                    <a:pt x="13" y="70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19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7" y="75"/>
                  </a:lnTo>
                  <a:lnTo>
                    <a:pt x="29" y="74"/>
                  </a:lnTo>
                  <a:lnTo>
                    <a:pt x="32" y="74"/>
                  </a:lnTo>
                  <a:lnTo>
                    <a:pt x="34" y="73"/>
                  </a:lnTo>
                  <a:lnTo>
                    <a:pt x="37" y="70"/>
                  </a:lnTo>
                  <a:lnTo>
                    <a:pt x="38" y="69"/>
                  </a:lnTo>
                  <a:lnTo>
                    <a:pt x="42" y="64"/>
                  </a:lnTo>
                  <a:lnTo>
                    <a:pt x="46" y="59"/>
                  </a:lnTo>
                  <a:lnTo>
                    <a:pt x="47" y="53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50" y="30"/>
                  </a:lnTo>
                  <a:lnTo>
                    <a:pt x="47" y="24"/>
                  </a:lnTo>
                  <a:lnTo>
                    <a:pt x="46" y="16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993" name="Picture 4792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324" y="3488"/>
              <a:ext cx="2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Rectangle 4793"/>
            <p:cNvSpPr>
              <a:spLocks noChangeArrowheads="1"/>
            </p:cNvSpPr>
            <p:nvPr/>
          </p:nvSpPr>
          <p:spPr bwMode="auto">
            <a:xfrm>
              <a:off x="336" y="3368"/>
              <a:ext cx="4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4794"/>
            <p:cNvSpPr>
              <a:spLocks noChangeArrowheads="1"/>
            </p:cNvSpPr>
            <p:nvPr/>
          </p:nvSpPr>
          <p:spPr bwMode="auto">
            <a:xfrm>
              <a:off x="334" y="3368"/>
              <a:ext cx="4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Freeform 4795"/>
            <p:cNvSpPr>
              <a:spLocks/>
            </p:cNvSpPr>
            <p:nvPr/>
          </p:nvSpPr>
          <p:spPr bwMode="auto">
            <a:xfrm>
              <a:off x="329" y="3541"/>
              <a:ext cx="14" cy="13"/>
            </a:xfrm>
            <a:custGeom>
              <a:avLst/>
              <a:gdLst>
                <a:gd name="T0" fmla="*/ 0 w 26"/>
                <a:gd name="T1" fmla="*/ 6 h 27"/>
                <a:gd name="T2" fmla="*/ 0 w 26"/>
                <a:gd name="T3" fmla="*/ 5 h 27"/>
                <a:gd name="T4" fmla="*/ 1 w 26"/>
                <a:gd name="T5" fmla="*/ 4 h 27"/>
                <a:gd name="T6" fmla="*/ 1 w 26"/>
                <a:gd name="T7" fmla="*/ 2 h 27"/>
                <a:gd name="T8" fmla="*/ 2 w 26"/>
                <a:gd name="T9" fmla="*/ 2 h 27"/>
                <a:gd name="T10" fmla="*/ 3 w 26"/>
                <a:gd name="T11" fmla="*/ 1 h 27"/>
                <a:gd name="T12" fmla="*/ 4 w 26"/>
                <a:gd name="T13" fmla="*/ 1 h 27"/>
                <a:gd name="T14" fmla="*/ 5 w 26"/>
                <a:gd name="T15" fmla="*/ 0 h 27"/>
                <a:gd name="T16" fmla="*/ 6 w 26"/>
                <a:gd name="T17" fmla="*/ 0 h 27"/>
                <a:gd name="T18" fmla="*/ 8 w 26"/>
                <a:gd name="T19" fmla="*/ 0 h 27"/>
                <a:gd name="T20" fmla="*/ 9 w 26"/>
                <a:gd name="T21" fmla="*/ 1 h 27"/>
                <a:gd name="T22" fmla="*/ 11 w 26"/>
                <a:gd name="T23" fmla="*/ 1 h 27"/>
                <a:gd name="T24" fmla="*/ 12 w 26"/>
                <a:gd name="T25" fmla="*/ 2 h 27"/>
                <a:gd name="T26" fmla="*/ 13 w 26"/>
                <a:gd name="T27" fmla="*/ 2 h 27"/>
                <a:gd name="T28" fmla="*/ 13 w 26"/>
                <a:gd name="T29" fmla="*/ 4 h 27"/>
                <a:gd name="T30" fmla="*/ 14 w 26"/>
                <a:gd name="T31" fmla="*/ 5 h 27"/>
                <a:gd name="T32" fmla="*/ 14 w 26"/>
                <a:gd name="T33" fmla="*/ 6 h 27"/>
                <a:gd name="T34" fmla="*/ 14 w 26"/>
                <a:gd name="T35" fmla="*/ 6 h 27"/>
                <a:gd name="T36" fmla="*/ 14 w 26"/>
                <a:gd name="T37" fmla="*/ 7 h 27"/>
                <a:gd name="T38" fmla="*/ 13 w 26"/>
                <a:gd name="T39" fmla="*/ 9 h 27"/>
                <a:gd name="T40" fmla="*/ 13 w 26"/>
                <a:gd name="T41" fmla="*/ 10 h 27"/>
                <a:gd name="T42" fmla="*/ 12 w 26"/>
                <a:gd name="T43" fmla="*/ 11 h 27"/>
                <a:gd name="T44" fmla="*/ 11 w 26"/>
                <a:gd name="T45" fmla="*/ 12 h 27"/>
                <a:gd name="T46" fmla="*/ 9 w 26"/>
                <a:gd name="T47" fmla="*/ 13 h 27"/>
                <a:gd name="T48" fmla="*/ 8 w 26"/>
                <a:gd name="T49" fmla="*/ 13 h 27"/>
                <a:gd name="T50" fmla="*/ 6 w 26"/>
                <a:gd name="T51" fmla="*/ 13 h 27"/>
                <a:gd name="T52" fmla="*/ 5 w 26"/>
                <a:gd name="T53" fmla="*/ 13 h 27"/>
                <a:gd name="T54" fmla="*/ 4 w 26"/>
                <a:gd name="T55" fmla="*/ 13 h 27"/>
                <a:gd name="T56" fmla="*/ 3 w 26"/>
                <a:gd name="T57" fmla="*/ 12 h 27"/>
                <a:gd name="T58" fmla="*/ 2 w 26"/>
                <a:gd name="T59" fmla="*/ 11 h 27"/>
                <a:gd name="T60" fmla="*/ 1 w 26"/>
                <a:gd name="T61" fmla="*/ 10 h 27"/>
                <a:gd name="T62" fmla="*/ 1 w 26"/>
                <a:gd name="T63" fmla="*/ 9 h 27"/>
                <a:gd name="T64" fmla="*/ 0 w 26"/>
                <a:gd name="T65" fmla="*/ 7 h 27"/>
                <a:gd name="T66" fmla="*/ 0 w 26"/>
                <a:gd name="T67" fmla="*/ 6 h 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7"/>
                <a:gd name="T104" fmla="*/ 26 w 26"/>
                <a:gd name="T105" fmla="*/ 27 h 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7">
                  <a:moveTo>
                    <a:pt x="0" y="13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5" y="18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20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997" name="Picture 4796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329" y="3541"/>
              <a:ext cx="14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4797"/>
            <p:cNvPicPr>
              <a:picLocks noChangeAspect="1" noChangeArrowheads="1"/>
            </p:cNvPicPr>
            <p:nvPr/>
          </p:nvPicPr>
          <p:blipFill>
            <a:blip r:embed="rId54"/>
            <a:srcRect/>
            <a:stretch>
              <a:fillRect/>
            </a:stretch>
          </p:blipFill>
          <p:spPr bwMode="auto">
            <a:xfrm>
              <a:off x="329" y="3541"/>
              <a:ext cx="14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9" name="Freeform 4798"/>
            <p:cNvSpPr>
              <a:spLocks/>
            </p:cNvSpPr>
            <p:nvPr/>
          </p:nvSpPr>
          <p:spPr bwMode="auto">
            <a:xfrm>
              <a:off x="332" y="3544"/>
              <a:ext cx="8" cy="7"/>
            </a:xfrm>
            <a:custGeom>
              <a:avLst/>
              <a:gdLst>
                <a:gd name="T0" fmla="*/ 0 w 16"/>
                <a:gd name="T1" fmla="*/ 4 h 16"/>
                <a:gd name="T2" fmla="*/ 0 w 16"/>
                <a:gd name="T3" fmla="*/ 3 h 16"/>
                <a:gd name="T4" fmla="*/ 1 w 16"/>
                <a:gd name="T5" fmla="*/ 2 h 16"/>
                <a:gd name="T6" fmla="*/ 1 w 16"/>
                <a:gd name="T7" fmla="*/ 1 h 16"/>
                <a:gd name="T8" fmla="*/ 2 w 16"/>
                <a:gd name="T9" fmla="*/ 1 h 16"/>
                <a:gd name="T10" fmla="*/ 3 w 16"/>
                <a:gd name="T11" fmla="*/ 0 h 16"/>
                <a:gd name="T12" fmla="*/ 3 w 16"/>
                <a:gd name="T13" fmla="*/ 0 h 16"/>
                <a:gd name="T14" fmla="*/ 4 w 16"/>
                <a:gd name="T15" fmla="*/ 0 h 16"/>
                <a:gd name="T16" fmla="*/ 5 w 16"/>
                <a:gd name="T17" fmla="*/ 1 h 16"/>
                <a:gd name="T18" fmla="*/ 7 w 16"/>
                <a:gd name="T19" fmla="*/ 1 h 16"/>
                <a:gd name="T20" fmla="*/ 7 w 16"/>
                <a:gd name="T21" fmla="*/ 2 h 16"/>
                <a:gd name="T22" fmla="*/ 8 w 16"/>
                <a:gd name="T23" fmla="*/ 3 h 16"/>
                <a:gd name="T24" fmla="*/ 8 w 16"/>
                <a:gd name="T25" fmla="*/ 4 h 16"/>
                <a:gd name="T26" fmla="*/ 8 w 16"/>
                <a:gd name="T27" fmla="*/ 4 h 16"/>
                <a:gd name="T28" fmla="*/ 8 w 16"/>
                <a:gd name="T29" fmla="*/ 4 h 16"/>
                <a:gd name="T30" fmla="*/ 7 w 16"/>
                <a:gd name="T31" fmla="*/ 5 h 16"/>
                <a:gd name="T32" fmla="*/ 7 w 16"/>
                <a:gd name="T33" fmla="*/ 6 h 16"/>
                <a:gd name="T34" fmla="*/ 5 w 16"/>
                <a:gd name="T35" fmla="*/ 7 h 16"/>
                <a:gd name="T36" fmla="*/ 3 w 16"/>
                <a:gd name="T37" fmla="*/ 7 h 16"/>
                <a:gd name="T38" fmla="*/ 2 w 16"/>
                <a:gd name="T39" fmla="*/ 7 h 16"/>
                <a:gd name="T40" fmla="*/ 1 w 16"/>
                <a:gd name="T41" fmla="*/ 6 h 16"/>
                <a:gd name="T42" fmla="*/ 1 w 16"/>
                <a:gd name="T43" fmla="*/ 5 h 16"/>
                <a:gd name="T44" fmla="*/ 0 w 16"/>
                <a:gd name="T45" fmla="*/ 4 h 16"/>
                <a:gd name="T46" fmla="*/ 0 w 16"/>
                <a:gd name="T47" fmla="*/ 4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16"/>
                <a:gd name="T74" fmla="*/ 16 w 16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16">
                  <a:moveTo>
                    <a:pt x="0" y="8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2000" name="Picture 4799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331" y="3543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1" name="Picture 4800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331" y="3543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2" name="Freeform 4801"/>
            <p:cNvSpPr>
              <a:spLocks/>
            </p:cNvSpPr>
            <p:nvPr/>
          </p:nvSpPr>
          <p:spPr bwMode="auto">
            <a:xfrm>
              <a:off x="334" y="3546"/>
              <a:ext cx="3" cy="3"/>
            </a:xfrm>
            <a:custGeom>
              <a:avLst/>
              <a:gdLst>
                <a:gd name="T0" fmla="*/ 0 w 5"/>
                <a:gd name="T1" fmla="*/ 2 h 5"/>
                <a:gd name="T2" fmla="*/ 0 w 5"/>
                <a:gd name="T3" fmla="*/ 1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3 w 5"/>
                <a:gd name="T13" fmla="*/ 0 h 5"/>
                <a:gd name="T14" fmla="*/ 3 w 5"/>
                <a:gd name="T15" fmla="*/ 1 h 5"/>
                <a:gd name="T16" fmla="*/ 3 w 5"/>
                <a:gd name="T17" fmla="*/ 2 h 5"/>
                <a:gd name="T18" fmla="*/ 3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2 w 5"/>
                <a:gd name="T25" fmla="*/ 3 h 5"/>
                <a:gd name="T26" fmla="*/ 1 w 5"/>
                <a:gd name="T27" fmla="*/ 3 h 5"/>
                <a:gd name="T28" fmla="*/ 1 w 5"/>
                <a:gd name="T29" fmla="*/ 3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4802"/>
            <p:cNvSpPr>
              <a:spLocks/>
            </p:cNvSpPr>
            <p:nvPr/>
          </p:nvSpPr>
          <p:spPr bwMode="auto">
            <a:xfrm>
              <a:off x="334" y="3546"/>
              <a:ext cx="3" cy="3"/>
            </a:xfrm>
            <a:custGeom>
              <a:avLst/>
              <a:gdLst>
                <a:gd name="T0" fmla="*/ 0 w 5"/>
                <a:gd name="T1" fmla="*/ 2 h 5"/>
                <a:gd name="T2" fmla="*/ 0 w 5"/>
                <a:gd name="T3" fmla="*/ 1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3 w 5"/>
                <a:gd name="T13" fmla="*/ 0 h 5"/>
                <a:gd name="T14" fmla="*/ 3 w 5"/>
                <a:gd name="T15" fmla="*/ 1 h 5"/>
                <a:gd name="T16" fmla="*/ 3 w 5"/>
                <a:gd name="T17" fmla="*/ 2 h 5"/>
                <a:gd name="T18" fmla="*/ 3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2 w 5"/>
                <a:gd name="T25" fmla="*/ 3 h 5"/>
                <a:gd name="T26" fmla="*/ 1 w 5"/>
                <a:gd name="T27" fmla="*/ 3 h 5"/>
                <a:gd name="T28" fmla="*/ 1 w 5"/>
                <a:gd name="T29" fmla="*/ 3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4803"/>
            <p:cNvSpPr>
              <a:spLocks/>
            </p:cNvSpPr>
            <p:nvPr/>
          </p:nvSpPr>
          <p:spPr bwMode="auto">
            <a:xfrm>
              <a:off x="189" y="3296"/>
              <a:ext cx="209" cy="289"/>
            </a:xfrm>
            <a:custGeom>
              <a:avLst/>
              <a:gdLst>
                <a:gd name="T0" fmla="*/ 8 w 417"/>
                <a:gd name="T1" fmla="*/ 289 h 576"/>
                <a:gd name="T2" fmla="*/ 8 w 417"/>
                <a:gd name="T3" fmla="*/ 281 h 576"/>
                <a:gd name="T4" fmla="*/ 0 w 417"/>
                <a:gd name="T5" fmla="*/ 281 h 576"/>
                <a:gd name="T6" fmla="*/ 0 w 417"/>
                <a:gd name="T7" fmla="*/ 32 h 576"/>
                <a:gd name="T8" fmla="*/ 32 w 417"/>
                <a:gd name="T9" fmla="*/ 0 h 576"/>
                <a:gd name="T10" fmla="*/ 209 w 417"/>
                <a:gd name="T11" fmla="*/ 0 h 576"/>
                <a:gd name="T12" fmla="*/ 209 w 417"/>
                <a:gd name="T13" fmla="*/ 249 h 576"/>
                <a:gd name="T14" fmla="*/ 204 w 417"/>
                <a:gd name="T15" fmla="*/ 253 h 576"/>
                <a:gd name="T16" fmla="*/ 204 w 417"/>
                <a:gd name="T17" fmla="*/ 257 h 576"/>
                <a:gd name="T18" fmla="*/ 173 w 417"/>
                <a:gd name="T19" fmla="*/ 289 h 576"/>
                <a:gd name="T20" fmla="*/ 8 w 417"/>
                <a:gd name="T21" fmla="*/ 289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576"/>
                <a:gd name="T35" fmla="*/ 417 w 417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576">
                  <a:moveTo>
                    <a:pt x="16" y="576"/>
                  </a:moveTo>
                  <a:lnTo>
                    <a:pt x="16" y="560"/>
                  </a:lnTo>
                  <a:lnTo>
                    <a:pt x="0" y="560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417" y="0"/>
                  </a:lnTo>
                  <a:lnTo>
                    <a:pt x="417" y="497"/>
                  </a:lnTo>
                  <a:lnTo>
                    <a:pt x="408" y="504"/>
                  </a:lnTo>
                  <a:lnTo>
                    <a:pt x="408" y="512"/>
                  </a:lnTo>
                  <a:lnTo>
                    <a:pt x="345" y="576"/>
                  </a:lnTo>
                  <a:lnTo>
                    <a:pt x="16" y="57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Rectangle 4804"/>
            <p:cNvSpPr>
              <a:spLocks noChangeArrowheads="1"/>
            </p:cNvSpPr>
            <p:nvPr/>
          </p:nvSpPr>
          <p:spPr bwMode="auto">
            <a:xfrm>
              <a:off x="244" y="3600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  <p:sp>
          <p:nvSpPr>
            <p:cNvPr id="42006" name="Freeform 4805"/>
            <p:cNvSpPr>
              <a:spLocks noEditPoints="1"/>
            </p:cNvSpPr>
            <p:nvPr/>
          </p:nvSpPr>
          <p:spPr bwMode="auto">
            <a:xfrm>
              <a:off x="945" y="4006"/>
              <a:ext cx="196" cy="41"/>
            </a:xfrm>
            <a:custGeom>
              <a:avLst/>
              <a:gdLst>
                <a:gd name="T0" fmla="*/ 0 w 393"/>
                <a:gd name="T1" fmla="*/ 41 h 80"/>
                <a:gd name="T2" fmla="*/ 164 w 393"/>
                <a:gd name="T3" fmla="*/ 41 h 80"/>
                <a:gd name="T4" fmla="*/ 164 w 393"/>
                <a:gd name="T5" fmla="*/ 33 h 80"/>
                <a:gd name="T6" fmla="*/ 0 w 393"/>
                <a:gd name="T7" fmla="*/ 33 h 80"/>
                <a:gd name="T8" fmla="*/ 0 w 393"/>
                <a:gd name="T9" fmla="*/ 41 h 80"/>
                <a:gd name="T10" fmla="*/ 164 w 393"/>
                <a:gd name="T11" fmla="*/ 41 h 80"/>
                <a:gd name="T12" fmla="*/ 196 w 393"/>
                <a:gd name="T13" fmla="*/ 8 h 80"/>
                <a:gd name="T14" fmla="*/ 196 w 393"/>
                <a:gd name="T15" fmla="*/ 0 h 80"/>
                <a:gd name="T16" fmla="*/ 164 w 393"/>
                <a:gd name="T17" fmla="*/ 33 h 80"/>
                <a:gd name="T18" fmla="*/ 164 w 393"/>
                <a:gd name="T19" fmla="*/ 4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80"/>
                <a:gd name="T32" fmla="*/ 393 w 393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80">
                  <a:moveTo>
                    <a:pt x="0" y="80"/>
                  </a:moveTo>
                  <a:lnTo>
                    <a:pt x="328" y="80"/>
                  </a:lnTo>
                  <a:lnTo>
                    <a:pt x="328" y="64"/>
                  </a:lnTo>
                  <a:lnTo>
                    <a:pt x="0" y="64"/>
                  </a:lnTo>
                  <a:lnTo>
                    <a:pt x="0" y="80"/>
                  </a:lnTo>
                  <a:close/>
                  <a:moveTo>
                    <a:pt x="328" y="80"/>
                  </a:moveTo>
                  <a:lnTo>
                    <a:pt x="393" y="16"/>
                  </a:lnTo>
                  <a:lnTo>
                    <a:pt x="393" y="0"/>
                  </a:lnTo>
                  <a:lnTo>
                    <a:pt x="328" y="64"/>
                  </a:lnTo>
                  <a:lnTo>
                    <a:pt x="328" y="8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4806"/>
            <p:cNvSpPr>
              <a:spLocks/>
            </p:cNvSpPr>
            <p:nvPr/>
          </p:nvSpPr>
          <p:spPr bwMode="auto">
            <a:xfrm>
              <a:off x="1113" y="3758"/>
              <a:ext cx="32" cy="280"/>
            </a:xfrm>
            <a:custGeom>
              <a:avLst/>
              <a:gdLst>
                <a:gd name="T0" fmla="*/ 0 w 63"/>
                <a:gd name="T1" fmla="*/ 280 h 560"/>
                <a:gd name="T2" fmla="*/ 32 w 63"/>
                <a:gd name="T3" fmla="*/ 248 h 560"/>
                <a:gd name="T4" fmla="*/ 32 w 63"/>
                <a:gd name="T5" fmla="*/ 0 h 560"/>
                <a:gd name="T6" fmla="*/ 0 w 63"/>
                <a:gd name="T7" fmla="*/ 31 h 560"/>
                <a:gd name="T8" fmla="*/ 0 w 63"/>
                <a:gd name="T9" fmla="*/ 28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560"/>
                <a:gd name="T17" fmla="*/ 63 w 63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560">
                  <a:moveTo>
                    <a:pt x="0" y="560"/>
                  </a:moveTo>
                  <a:lnTo>
                    <a:pt x="63" y="496"/>
                  </a:lnTo>
                  <a:lnTo>
                    <a:pt x="63" y="0"/>
                  </a:lnTo>
                  <a:lnTo>
                    <a:pt x="0" y="63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Freeform 4807"/>
            <p:cNvSpPr>
              <a:spLocks/>
            </p:cNvSpPr>
            <p:nvPr/>
          </p:nvSpPr>
          <p:spPr bwMode="auto">
            <a:xfrm>
              <a:off x="936" y="3758"/>
              <a:ext cx="209" cy="32"/>
            </a:xfrm>
            <a:custGeom>
              <a:avLst/>
              <a:gdLst>
                <a:gd name="T0" fmla="*/ 0 w 416"/>
                <a:gd name="T1" fmla="*/ 32 h 63"/>
                <a:gd name="T2" fmla="*/ 32 w 416"/>
                <a:gd name="T3" fmla="*/ 0 h 63"/>
                <a:gd name="T4" fmla="*/ 209 w 416"/>
                <a:gd name="T5" fmla="*/ 0 h 63"/>
                <a:gd name="T6" fmla="*/ 177 w 416"/>
                <a:gd name="T7" fmla="*/ 32 h 63"/>
                <a:gd name="T8" fmla="*/ 0 w 416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63"/>
                <a:gd name="T17" fmla="*/ 416 w 416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63">
                  <a:moveTo>
                    <a:pt x="0" y="63"/>
                  </a:moveTo>
                  <a:lnTo>
                    <a:pt x="64" y="0"/>
                  </a:lnTo>
                  <a:lnTo>
                    <a:pt x="416" y="0"/>
                  </a:lnTo>
                  <a:lnTo>
                    <a:pt x="35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Rectangle 4808"/>
            <p:cNvSpPr>
              <a:spLocks noChangeArrowheads="1"/>
            </p:cNvSpPr>
            <p:nvPr/>
          </p:nvSpPr>
          <p:spPr bwMode="auto">
            <a:xfrm>
              <a:off x="936" y="3790"/>
              <a:ext cx="177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Rectangle 4809"/>
            <p:cNvSpPr>
              <a:spLocks noChangeArrowheads="1"/>
            </p:cNvSpPr>
            <p:nvPr/>
          </p:nvSpPr>
          <p:spPr bwMode="auto">
            <a:xfrm>
              <a:off x="936" y="3790"/>
              <a:ext cx="177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Rectangle 4810"/>
            <p:cNvSpPr>
              <a:spLocks noChangeArrowheads="1"/>
            </p:cNvSpPr>
            <p:nvPr/>
          </p:nvSpPr>
          <p:spPr bwMode="auto">
            <a:xfrm>
              <a:off x="950" y="3864"/>
              <a:ext cx="149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Rectangle 4811"/>
            <p:cNvSpPr>
              <a:spLocks noChangeArrowheads="1"/>
            </p:cNvSpPr>
            <p:nvPr/>
          </p:nvSpPr>
          <p:spPr bwMode="auto">
            <a:xfrm>
              <a:off x="950" y="3864"/>
              <a:ext cx="149" cy="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Rectangle 4812"/>
            <p:cNvSpPr>
              <a:spLocks noChangeArrowheads="1"/>
            </p:cNvSpPr>
            <p:nvPr/>
          </p:nvSpPr>
          <p:spPr bwMode="auto">
            <a:xfrm>
              <a:off x="950" y="3872"/>
              <a:ext cx="149" cy="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Rectangle 4813"/>
            <p:cNvSpPr>
              <a:spLocks noChangeArrowheads="1"/>
            </p:cNvSpPr>
            <p:nvPr/>
          </p:nvSpPr>
          <p:spPr bwMode="auto">
            <a:xfrm>
              <a:off x="950" y="3879"/>
              <a:ext cx="149" cy="8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Rectangle 4814"/>
            <p:cNvSpPr>
              <a:spLocks noChangeArrowheads="1"/>
            </p:cNvSpPr>
            <p:nvPr/>
          </p:nvSpPr>
          <p:spPr bwMode="auto">
            <a:xfrm>
              <a:off x="950" y="3887"/>
              <a:ext cx="149" cy="9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Rectangle 4815"/>
            <p:cNvSpPr>
              <a:spLocks noChangeArrowheads="1"/>
            </p:cNvSpPr>
            <p:nvPr/>
          </p:nvSpPr>
          <p:spPr bwMode="auto">
            <a:xfrm>
              <a:off x="950" y="3896"/>
              <a:ext cx="149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Rectangle 4816"/>
            <p:cNvSpPr>
              <a:spLocks noChangeArrowheads="1"/>
            </p:cNvSpPr>
            <p:nvPr/>
          </p:nvSpPr>
          <p:spPr bwMode="auto">
            <a:xfrm>
              <a:off x="950" y="3903"/>
              <a:ext cx="149" cy="9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817"/>
          <p:cNvGrpSpPr>
            <a:grpSpLocks/>
          </p:cNvGrpSpPr>
          <p:nvPr/>
        </p:nvGrpSpPr>
        <p:grpSpPr bwMode="auto">
          <a:xfrm>
            <a:off x="1485900" y="5965825"/>
            <a:ext cx="3402013" cy="665163"/>
            <a:chOff x="936" y="3758"/>
            <a:chExt cx="2143" cy="419"/>
          </a:xfrm>
        </p:grpSpPr>
        <p:sp>
          <p:nvSpPr>
            <p:cNvPr id="41618" name="Rectangle 4818"/>
            <p:cNvSpPr>
              <a:spLocks noChangeArrowheads="1"/>
            </p:cNvSpPr>
            <p:nvPr/>
          </p:nvSpPr>
          <p:spPr bwMode="auto">
            <a:xfrm>
              <a:off x="950" y="3912"/>
              <a:ext cx="149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9" name="Rectangle 4819"/>
            <p:cNvSpPr>
              <a:spLocks noChangeArrowheads="1"/>
            </p:cNvSpPr>
            <p:nvPr/>
          </p:nvSpPr>
          <p:spPr bwMode="auto">
            <a:xfrm>
              <a:off x="950" y="3922"/>
              <a:ext cx="149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0" name="Rectangle 4820"/>
            <p:cNvSpPr>
              <a:spLocks noChangeArrowheads="1"/>
            </p:cNvSpPr>
            <p:nvPr/>
          </p:nvSpPr>
          <p:spPr bwMode="auto">
            <a:xfrm>
              <a:off x="950" y="3929"/>
              <a:ext cx="149" cy="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1" name="Rectangle 4821"/>
            <p:cNvSpPr>
              <a:spLocks noChangeArrowheads="1"/>
            </p:cNvSpPr>
            <p:nvPr/>
          </p:nvSpPr>
          <p:spPr bwMode="auto">
            <a:xfrm>
              <a:off x="950" y="3937"/>
              <a:ext cx="149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2" name="Rectangle 4822"/>
            <p:cNvSpPr>
              <a:spLocks noChangeArrowheads="1"/>
            </p:cNvSpPr>
            <p:nvPr/>
          </p:nvSpPr>
          <p:spPr bwMode="auto">
            <a:xfrm>
              <a:off x="950" y="3947"/>
              <a:ext cx="149" cy="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3" name="Rectangle 4823"/>
            <p:cNvSpPr>
              <a:spLocks noChangeArrowheads="1"/>
            </p:cNvSpPr>
            <p:nvPr/>
          </p:nvSpPr>
          <p:spPr bwMode="auto">
            <a:xfrm>
              <a:off x="950" y="3956"/>
              <a:ext cx="149" cy="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4" name="Rectangle 4824"/>
            <p:cNvSpPr>
              <a:spLocks noChangeArrowheads="1"/>
            </p:cNvSpPr>
            <p:nvPr/>
          </p:nvSpPr>
          <p:spPr bwMode="auto">
            <a:xfrm>
              <a:off x="950" y="3963"/>
              <a:ext cx="149" cy="9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5" name="Rectangle 4825"/>
            <p:cNvSpPr>
              <a:spLocks noChangeArrowheads="1"/>
            </p:cNvSpPr>
            <p:nvPr/>
          </p:nvSpPr>
          <p:spPr bwMode="auto">
            <a:xfrm>
              <a:off x="950" y="3972"/>
              <a:ext cx="149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6" name="Rectangle 4826"/>
            <p:cNvSpPr>
              <a:spLocks noChangeArrowheads="1"/>
            </p:cNvSpPr>
            <p:nvPr/>
          </p:nvSpPr>
          <p:spPr bwMode="auto">
            <a:xfrm>
              <a:off x="950" y="3980"/>
              <a:ext cx="149" cy="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7" name="Rectangle 4827"/>
            <p:cNvSpPr>
              <a:spLocks noChangeArrowheads="1"/>
            </p:cNvSpPr>
            <p:nvPr/>
          </p:nvSpPr>
          <p:spPr bwMode="auto">
            <a:xfrm>
              <a:off x="950" y="3987"/>
              <a:ext cx="149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8" name="Rectangle 4828"/>
            <p:cNvSpPr>
              <a:spLocks noChangeArrowheads="1"/>
            </p:cNvSpPr>
            <p:nvPr/>
          </p:nvSpPr>
          <p:spPr bwMode="auto">
            <a:xfrm>
              <a:off x="950" y="3997"/>
              <a:ext cx="149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29" name="Rectangle 4829"/>
            <p:cNvSpPr>
              <a:spLocks noChangeArrowheads="1"/>
            </p:cNvSpPr>
            <p:nvPr/>
          </p:nvSpPr>
          <p:spPr bwMode="auto">
            <a:xfrm>
              <a:off x="950" y="4006"/>
              <a:ext cx="149" cy="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0" name="Rectangle 4830"/>
            <p:cNvSpPr>
              <a:spLocks noChangeArrowheads="1"/>
            </p:cNvSpPr>
            <p:nvPr/>
          </p:nvSpPr>
          <p:spPr bwMode="auto">
            <a:xfrm>
              <a:off x="950" y="4013"/>
              <a:ext cx="149" cy="9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1" name="Rectangle 4831"/>
            <p:cNvSpPr>
              <a:spLocks noChangeArrowheads="1"/>
            </p:cNvSpPr>
            <p:nvPr/>
          </p:nvSpPr>
          <p:spPr bwMode="auto">
            <a:xfrm>
              <a:off x="950" y="4022"/>
              <a:ext cx="149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2" name="Rectangle 4832"/>
            <p:cNvSpPr>
              <a:spLocks noChangeArrowheads="1"/>
            </p:cNvSpPr>
            <p:nvPr/>
          </p:nvSpPr>
          <p:spPr bwMode="auto">
            <a:xfrm>
              <a:off x="950" y="3945"/>
              <a:ext cx="1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3" name="Rectangle 4833"/>
            <p:cNvSpPr>
              <a:spLocks noChangeArrowheads="1"/>
            </p:cNvSpPr>
            <p:nvPr/>
          </p:nvSpPr>
          <p:spPr bwMode="auto">
            <a:xfrm>
              <a:off x="951" y="3945"/>
              <a:ext cx="6" cy="4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4" name="Rectangle 4834"/>
            <p:cNvSpPr>
              <a:spLocks noChangeArrowheads="1"/>
            </p:cNvSpPr>
            <p:nvPr/>
          </p:nvSpPr>
          <p:spPr bwMode="auto">
            <a:xfrm>
              <a:off x="957" y="3945"/>
              <a:ext cx="7" cy="4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5" name="Rectangle 4835"/>
            <p:cNvSpPr>
              <a:spLocks noChangeArrowheads="1"/>
            </p:cNvSpPr>
            <p:nvPr/>
          </p:nvSpPr>
          <p:spPr bwMode="auto">
            <a:xfrm>
              <a:off x="964" y="3945"/>
              <a:ext cx="6" cy="4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6" name="Rectangle 4836"/>
            <p:cNvSpPr>
              <a:spLocks noChangeArrowheads="1"/>
            </p:cNvSpPr>
            <p:nvPr/>
          </p:nvSpPr>
          <p:spPr bwMode="auto">
            <a:xfrm>
              <a:off x="970" y="3945"/>
              <a:ext cx="7" cy="47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7" name="Rectangle 4837"/>
            <p:cNvSpPr>
              <a:spLocks noChangeArrowheads="1"/>
            </p:cNvSpPr>
            <p:nvPr/>
          </p:nvSpPr>
          <p:spPr bwMode="auto">
            <a:xfrm>
              <a:off x="977" y="3945"/>
              <a:ext cx="6" cy="4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8" name="Rectangle 4838"/>
            <p:cNvSpPr>
              <a:spLocks noChangeArrowheads="1"/>
            </p:cNvSpPr>
            <p:nvPr/>
          </p:nvSpPr>
          <p:spPr bwMode="auto">
            <a:xfrm>
              <a:off x="983" y="3945"/>
              <a:ext cx="8" cy="47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39" name="Rectangle 4839"/>
            <p:cNvSpPr>
              <a:spLocks noChangeArrowheads="1"/>
            </p:cNvSpPr>
            <p:nvPr/>
          </p:nvSpPr>
          <p:spPr bwMode="auto">
            <a:xfrm>
              <a:off x="991" y="3945"/>
              <a:ext cx="9" cy="4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0" name="Rectangle 4840"/>
            <p:cNvSpPr>
              <a:spLocks noChangeArrowheads="1"/>
            </p:cNvSpPr>
            <p:nvPr/>
          </p:nvSpPr>
          <p:spPr bwMode="auto">
            <a:xfrm>
              <a:off x="1000" y="3945"/>
              <a:ext cx="6" cy="4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1" name="Rectangle 4841"/>
            <p:cNvSpPr>
              <a:spLocks noChangeArrowheads="1"/>
            </p:cNvSpPr>
            <p:nvPr/>
          </p:nvSpPr>
          <p:spPr bwMode="auto">
            <a:xfrm>
              <a:off x="1006" y="3945"/>
              <a:ext cx="6" cy="4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2" name="Rectangle 4842"/>
            <p:cNvSpPr>
              <a:spLocks noChangeArrowheads="1"/>
            </p:cNvSpPr>
            <p:nvPr/>
          </p:nvSpPr>
          <p:spPr bwMode="auto">
            <a:xfrm>
              <a:off x="1012" y="3945"/>
              <a:ext cx="9" cy="47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3" name="Rectangle 4843"/>
            <p:cNvSpPr>
              <a:spLocks noChangeArrowheads="1"/>
            </p:cNvSpPr>
            <p:nvPr/>
          </p:nvSpPr>
          <p:spPr bwMode="auto">
            <a:xfrm>
              <a:off x="1021" y="3945"/>
              <a:ext cx="8" cy="4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4" name="Rectangle 4844"/>
            <p:cNvSpPr>
              <a:spLocks noChangeArrowheads="1"/>
            </p:cNvSpPr>
            <p:nvPr/>
          </p:nvSpPr>
          <p:spPr bwMode="auto">
            <a:xfrm>
              <a:off x="1029" y="3945"/>
              <a:ext cx="5" cy="4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5" name="Rectangle 4845"/>
            <p:cNvSpPr>
              <a:spLocks noChangeArrowheads="1"/>
            </p:cNvSpPr>
            <p:nvPr/>
          </p:nvSpPr>
          <p:spPr bwMode="auto">
            <a:xfrm>
              <a:off x="1034" y="3945"/>
              <a:ext cx="8" cy="4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6" name="Rectangle 4846"/>
            <p:cNvSpPr>
              <a:spLocks noChangeArrowheads="1"/>
            </p:cNvSpPr>
            <p:nvPr/>
          </p:nvSpPr>
          <p:spPr bwMode="auto">
            <a:xfrm>
              <a:off x="1042" y="3945"/>
              <a:ext cx="7" cy="4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7" name="Rectangle 4847"/>
            <p:cNvSpPr>
              <a:spLocks noChangeArrowheads="1"/>
            </p:cNvSpPr>
            <p:nvPr/>
          </p:nvSpPr>
          <p:spPr bwMode="auto">
            <a:xfrm>
              <a:off x="1049" y="3945"/>
              <a:ext cx="6" cy="4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8" name="Rectangle 4848"/>
            <p:cNvSpPr>
              <a:spLocks noChangeArrowheads="1"/>
            </p:cNvSpPr>
            <p:nvPr/>
          </p:nvSpPr>
          <p:spPr bwMode="auto">
            <a:xfrm>
              <a:off x="1055" y="3945"/>
              <a:ext cx="8" cy="47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9" name="Rectangle 4849"/>
            <p:cNvSpPr>
              <a:spLocks noChangeArrowheads="1"/>
            </p:cNvSpPr>
            <p:nvPr/>
          </p:nvSpPr>
          <p:spPr bwMode="auto">
            <a:xfrm>
              <a:off x="1063" y="3945"/>
              <a:ext cx="8" cy="4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0" name="Rectangle 4850"/>
            <p:cNvSpPr>
              <a:spLocks noChangeArrowheads="1"/>
            </p:cNvSpPr>
            <p:nvPr/>
          </p:nvSpPr>
          <p:spPr bwMode="auto">
            <a:xfrm>
              <a:off x="1071" y="3945"/>
              <a:ext cx="6" cy="4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1" name="Rectangle 4851"/>
            <p:cNvSpPr>
              <a:spLocks noChangeArrowheads="1"/>
            </p:cNvSpPr>
            <p:nvPr/>
          </p:nvSpPr>
          <p:spPr bwMode="auto">
            <a:xfrm>
              <a:off x="1077" y="3945"/>
              <a:ext cx="8" cy="47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2" name="Rectangle 4852"/>
            <p:cNvSpPr>
              <a:spLocks noChangeArrowheads="1"/>
            </p:cNvSpPr>
            <p:nvPr/>
          </p:nvSpPr>
          <p:spPr bwMode="auto">
            <a:xfrm>
              <a:off x="1085" y="3945"/>
              <a:ext cx="2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3" name="Rectangle 4853"/>
            <p:cNvSpPr>
              <a:spLocks noChangeArrowheads="1"/>
            </p:cNvSpPr>
            <p:nvPr/>
          </p:nvSpPr>
          <p:spPr bwMode="auto">
            <a:xfrm>
              <a:off x="950" y="3802"/>
              <a:ext cx="149" cy="1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4" name="Rectangle 4854"/>
            <p:cNvSpPr>
              <a:spLocks noChangeArrowheads="1"/>
            </p:cNvSpPr>
            <p:nvPr/>
          </p:nvSpPr>
          <p:spPr bwMode="auto">
            <a:xfrm>
              <a:off x="950" y="3802"/>
              <a:ext cx="149" cy="1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5" name="Rectangle 4855"/>
            <p:cNvSpPr>
              <a:spLocks noChangeArrowheads="1"/>
            </p:cNvSpPr>
            <p:nvPr/>
          </p:nvSpPr>
          <p:spPr bwMode="auto">
            <a:xfrm>
              <a:off x="950" y="3803"/>
              <a:ext cx="149" cy="1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6" name="Rectangle 4856"/>
            <p:cNvSpPr>
              <a:spLocks noChangeArrowheads="1"/>
            </p:cNvSpPr>
            <p:nvPr/>
          </p:nvSpPr>
          <p:spPr bwMode="auto">
            <a:xfrm>
              <a:off x="950" y="3804"/>
              <a:ext cx="149" cy="1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7" name="Rectangle 4857"/>
            <p:cNvSpPr>
              <a:spLocks noChangeArrowheads="1"/>
            </p:cNvSpPr>
            <p:nvPr/>
          </p:nvSpPr>
          <p:spPr bwMode="auto">
            <a:xfrm>
              <a:off x="950" y="3804"/>
              <a:ext cx="149" cy="1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8" name="Rectangle 4858"/>
            <p:cNvSpPr>
              <a:spLocks noChangeArrowheads="1"/>
            </p:cNvSpPr>
            <p:nvPr/>
          </p:nvSpPr>
          <p:spPr bwMode="auto">
            <a:xfrm>
              <a:off x="950" y="3805"/>
              <a:ext cx="149" cy="1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59" name="Rectangle 4859"/>
            <p:cNvSpPr>
              <a:spLocks noChangeArrowheads="1"/>
            </p:cNvSpPr>
            <p:nvPr/>
          </p:nvSpPr>
          <p:spPr bwMode="auto">
            <a:xfrm>
              <a:off x="950" y="3806"/>
              <a:ext cx="149" cy="1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0" name="Rectangle 4860"/>
            <p:cNvSpPr>
              <a:spLocks noChangeArrowheads="1"/>
            </p:cNvSpPr>
            <p:nvPr/>
          </p:nvSpPr>
          <p:spPr bwMode="auto">
            <a:xfrm>
              <a:off x="950" y="3806"/>
              <a:ext cx="149" cy="1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1" name="Rectangle 4861"/>
            <p:cNvSpPr>
              <a:spLocks noChangeArrowheads="1"/>
            </p:cNvSpPr>
            <p:nvPr/>
          </p:nvSpPr>
          <p:spPr bwMode="auto">
            <a:xfrm>
              <a:off x="950" y="3807"/>
              <a:ext cx="149" cy="1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2" name="Rectangle 4862"/>
            <p:cNvSpPr>
              <a:spLocks noChangeArrowheads="1"/>
            </p:cNvSpPr>
            <p:nvPr/>
          </p:nvSpPr>
          <p:spPr bwMode="auto">
            <a:xfrm>
              <a:off x="950" y="3807"/>
              <a:ext cx="149" cy="1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3" name="Rectangle 4863"/>
            <p:cNvSpPr>
              <a:spLocks noChangeArrowheads="1"/>
            </p:cNvSpPr>
            <p:nvPr/>
          </p:nvSpPr>
          <p:spPr bwMode="auto">
            <a:xfrm>
              <a:off x="950" y="3802"/>
              <a:ext cx="149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4" name="Rectangle 4864"/>
            <p:cNvSpPr>
              <a:spLocks noChangeArrowheads="1"/>
            </p:cNvSpPr>
            <p:nvPr/>
          </p:nvSpPr>
          <p:spPr bwMode="auto">
            <a:xfrm>
              <a:off x="950" y="3807"/>
              <a:ext cx="2" cy="23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5" name="Rectangle 4865"/>
            <p:cNvSpPr>
              <a:spLocks noChangeArrowheads="1"/>
            </p:cNvSpPr>
            <p:nvPr/>
          </p:nvSpPr>
          <p:spPr bwMode="auto">
            <a:xfrm>
              <a:off x="952" y="3807"/>
              <a:ext cx="2" cy="23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6" name="Rectangle 4866"/>
            <p:cNvSpPr>
              <a:spLocks noChangeArrowheads="1"/>
            </p:cNvSpPr>
            <p:nvPr/>
          </p:nvSpPr>
          <p:spPr bwMode="auto">
            <a:xfrm>
              <a:off x="954" y="3807"/>
              <a:ext cx="2" cy="23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7" name="Rectangle 4867"/>
            <p:cNvSpPr>
              <a:spLocks noChangeArrowheads="1"/>
            </p:cNvSpPr>
            <p:nvPr/>
          </p:nvSpPr>
          <p:spPr bwMode="auto">
            <a:xfrm>
              <a:off x="956" y="3807"/>
              <a:ext cx="2" cy="23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8" name="Rectangle 4868"/>
            <p:cNvSpPr>
              <a:spLocks noChangeArrowheads="1"/>
            </p:cNvSpPr>
            <p:nvPr/>
          </p:nvSpPr>
          <p:spPr bwMode="auto">
            <a:xfrm>
              <a:off x="958" y="3807"/>
              <a:ext cx="2" cy="23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69" name="Rectangle 4869"/>
            <p:cNvSpPr>
              <a:spLocks noChangeArrowheads="1"/>
            </p:cNvSpPr>
            <p:nvPr/>
          </p:nvSpPr>
          <p:spPr bwMode="auto">
            <a:xfrm>
              <a:off x="960" y="3807"/>
              <a:ext cx="2" cy="23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0" name="Rectangle 4870"/>
            <p:cNvSpPr>
              <a:spLocks noChangeArrowheads="1"/>
            </p:cNvSpPr>
            <p:nvPr/>
          </p:nvSpPr>
          <p:spPr bwMode="auto">
            <a:xfrm>
              <a:off x="962" y="3807"/>
              <a:ext cx="2" cy="23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1" name="Rectangle 4871"/>
            <p:cNvSpPr>
              <a:spLocks noChangeArrowheads="1"/>
            </p:cNvSpPr>
            <p:nvPr/>
          </p:nvSpPr>
          <p:spPr bwMode="auto">
            <a:xfrm>
              <a:off x="964" y="3807"/>
              <a:ext cx="1" cy="23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2" name="Rectangle 4872"/>
            <p:cNvSpPr>
              <a:spLocks noChangeArrowheads="1"/>
            </p:cNvSpPr>
            <p:nvPr/>
          </p:nvSpPr>
          <p:spPr bwMode="auto">
            <a:xfrm>
              <a:off x="965" y="3807"/>
              <a:ext cx="3" cy="23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3" name="Rectangle 4873"/>
            <p:cNvSpPr>
              <a:spLocks noChangeArrowheads="1"/>
            </p:cNvSpPr>
            <p:nvPr/>
          </p:nvSpPr>
          <p:spPr bwMode="auto">
            <a:xfrm>
              <a:off x="968" y="3807"/>
              <a:ext cx="2" cy="23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4" name="Rectangle 4874"/>
            <p:cNvSpPr>
              <a:spLocks noChangeArrowheads="1"/>
            </p:cNvSpPr>
            <p:nvPr/>
          </p:nvSpPr>
          <p:spPr bwMode="auto">
            <a:xfrm>
              <a:off x="970" y="3807"/>
              <a:ext cx="2" cy="23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5" name="Rectangle 4875"/>
            <p:cNvSpPr>
              <a:spLocks noChangeArrowheads="1"/>
            </p:cNvSpPr>
            <p:nvPr/>
          </p:nvSpPr>
          <p:spPr bwMode="auto">
            <a:xfrm>
              <a:off x="972" y="3807"/>
              <a:ext cx="2" cy="23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6" name="Rectangle 4876"/>
            <p:cNvSpPr>
              <a:spLocks noChangeArrowheads="1"/>
            </p:cNvSpPr>
            <p:nvPr/>
          </p:nvSpPr>
          <p:spPr bwMode="auto">
            <a:xfrm>
              <a:off x="974" y="3807"/>
              <a:ext cx="2" cy="2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7" name="Rectangle 4877"/>
            <p:cNvSpPr>
              <a:spLocks noChangeArrowheads="1"/>
            </p:cNvSpPr>
            <p:nvPr/>
          </p:nvSpPr>
          <p:spPr bwMode="auto">
            <a:xfrm>
              <a:off x="976" y="3807"/>
              <a:ext cx="1" cy="23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8" name="Rectangle 4878"/>
            <p:cNvSpPr>
              <a:spLocks noChangeArrowheads="1"/>
            </p:cNvSpPr>
            <p:nvPr/>
          </p:nvSpPr>
          <p:spPr bwMode="auto">
            <a:xfrm>
              <a:off x="977" y="3807"/>
              <a:ext cx="2" cy="23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79" name="Rectangle 4879"/>
            <p:cNvSpPr>
              <a:spLocks noChangeArrowheads="1"/>
            </p:cNvSpPr>
            <p:nvPr/>
          </p:nvSpPr>
          <p:spPr bwMode="auto">
            <a:xfrm>
              <a:off x="979" y="3807"/>
              <a:ext cx="2" cy="23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0" name="Rectangle 4880"/>
            <p:cNvSpPr>
              <a:spLocks noChangeArrowheads="1"/>
            </p:cNvSpPr>
            <p:nvPr/>
          </p:nvSpPr>
          <p:spPr bwMode="auto">
            <a:xfrm>
              <a:off x="981" y="3807"/>
              <a:ext cx="2" cy="23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1" name="Rectangle 4881"/>
            <p:cNvSpPr>
              <a:spLocks noChangeArrowheads="1"/>
            </p:cNvSpPr>
            <p:nvPr/>
          </p:nvSpPr>
          <p:spPr bwMode="auto">
            <a:xfrm>
              <a:off x="983" y="3807"/>
              <a:ext cx="2" cy="23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2" name="Rectangle 4882"/>
            <p:cNvSpPr>
              <a:spLocks noChangeArrowheads="1"/>
            </p:cNvSpPr>
            <p:nvPr/>
          </p:nvSpPr>
          <p:spPr bwMode="auto">
            <a:xfrm>
              <a:off x="985" y="3807"/>
              <a:ext cx="3" cy="23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3" name="Rectangle 4883"/>
            <p:cNvSpPr>
              <a:spLocks noChangeArrowheads="1"/>
            </p:cNvSpPr>
            <p:nvPr/>
          </p:nvSpPr>
          <p:spPr bwMode="auto">
            <a:xfrm>
              <a:off x="988" y="3807"/>
              <a:ext cx="1" cy="2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4" name="Rectangle 4884"/>
            <p:cNvSpPr>
              <a:spLocks noChangeArrowheads="1"/>
            </p:cNvSpPr>
            <p:nvPr/>
          </p:nvSpPr>
          <p:spPr bwMode="auto">
            <a:xfrm>
              <a:off x="989" y="3807"/>
              <a:ext cx="2" cy="23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5" name="Rectangle 4885"/>
            <p:cNvSpPr>
              <a:spLocks noChangeArrowheads="1"/>
            </p:cNvSpPr>
            <p:nvPr/>
          </p:nvSpPr>
          <p:spPr bwMode="auto">
            <a:xfrm>
              <a:off x="991" y="3807"/>
              <a:ext cx="2" cy="23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6" name="Rectangle 4886"/>
            <p:cNvSpPr>
              <a:spLocks noChangeArrowheads="1"/>
            </p:cNvSpPr>
            <p:nvPr/>
          </p:nvSpPr>
          <p:spPr bwMode="auto">
            <a:xfrm>
              <a:off x="993" y="3807"/>
              <a:ext cx="1" cy="23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7" name="Rectangle 4887"/>
            <p:cNvSpPr>
              <a:spLocks noChangeArrowheads="1"/>
            </p:cNvSpPr>
            <p:nvPr/>
          </p:nvSpPr>
          <p:spPr bwMode="auto">
            <a:xfrm>
              <a:off x="994" y="3807"/>
              <a:ext cx="2" cy="23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8" name="Rectangle 4888"/>
            <p:cNvSpPr>
              <a:spLocks noChangeArrowheads="1"/>
            </p:cNvSpPr>
            <p:nvPr/>
          </p:nvSpPr>
          <p:spPr bwMode="auto">
            <a:xfrm>
              <a:off x="996" y="3807"/>
              <a:ext cx="2" cy="23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9" name="Rectangle 4889"/>
            <p:cNvSpPr>
              <a:spLocks noChangeArrowheads="1"/>
            </p:cNvSpPr>
            <p:nvPr/>
          </p:nvSpPr>
          <p:spPr bwMode="auto">
            <a:xfrm>
              <a:off x="998" y="3807"/>
              <a:ext cx="3" cy="2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0" name="Rectangle 4890"/>
            <p:cNvSpPr>
              <a:spLocks noChangeArrowheads="1"/>
            </p:cNvSpPr>
            <p:nvPr/>
          </p:nvSpPr>
          <p:spPr bwMode="auto">
            <a:xfrm>
              <a:off x="1001" y="3807"/>
              <a:ext cx="2" cy="23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1" name="Rectangle 4891"/>
            <p:cNvSpPr>
              <a:spLocks noChangeArrowheads="1"/>
            </p:cNvSpPr>
            <p:nvPr/>
          </p:nvSpPr>
          <p:spPr bwMode="auto">
            <a:xfrm>
              <a:off x="1003" y="3807"/>
              <a:ext cx="2" cy="23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2" name="Rectangle 4892"/>
            <p:cNvSpPr>
              <a:spLocks noChangeArrowheads="1"/>
            </p:cNvSpPr>
            <p:nvPr/>
          </p:nvSpPr>
          <p:spPr bwMode="auto">
            <a:xfrm>
              <a:off x="1005" y="3807"/>
              <a:ext cx="1" cy="23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3" name="Rectangle 4893"/>
            <p:cNvSpPr>
              <a:spLocks noChangeArrowheads="1"/>
            </p:cNvSpPr>
            <p:nvPr/>
          </p:nvSpPr>
          <p:spPr bwMode="auto">
            <a:xfrm>
              <a:off x="1006" y="3807"/>
              <a:ext cx="2" cy="23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4" name="Rectangle 4894"/>
            <p:cNvSpPr>
              <a:spLocks noChangeArrowheads="1"/>
            </p:cNvSpPr>
            <p:nvPr/>
          </p:nvSpPr>
          <p:spPr bwMode="auto">
            <a:xfrm>
              <a:off x="1008" y="3807"/>
              <a:ext cx="2" cy="23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5" name="Rectangle 4895"/>
            <p:cNvSpPr>
              <a:spLocks noChangeArrowheads="1"/>
            </p:cNvSpPr>
            <p:nvPr/>
          </p:nvSpPr>
          <p:spPr bwMode="auto">
            <a:xfrm>
              <a:off x="1010" y="3807"/>
              <a:ext cx="2" cy="23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6" name="Rectangle 4896"/>
            <p:cNvSpPr>
              <a:spLocks noChangeArrowheads="1"/>
            </p:cNvSpPr>
            <p:nvPr/>
          </p:nvSpPr>
          <p:spPr bwMode="auto">
            <a:xfrm>
              <a:off x="1012" y="3807"/>
              <a:ext cx="2" cy="23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7" name="Rectangle 4897"/>
            <p:cNvSpPr>
              <a:spLocks noChangeArrowheads="1"/>
            </p:cNvSpPr>
            <p:nvPr/>
          </p:nvSpPr>
          <p:spPr bwMode="auto">
            <a:xfrm>
              <a:off x="1014" y="3807"/>
              <a:ext cx="2" cy="23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8" name="Rectangle 4898"/>
            <p:cNvSpPr>
              <a:spLocks noChangeArrowheads="1"/>
            </p:cNvSpPr>
            <p:nvPr/>
          </p:nvSpPr>
          <p:spPr bwMode="auto">
            <a:xfrm>
              <a:off x="1016" y="3807"/>
              <a:ext cx="2" cy="23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99" name="Rectangle 4899"/>
            <p:cNvSpPr>
              <a:spLocks noChangeArrowheads="1"/>
            </p:cNvSpPr>
            <p:nvPr/>
          </p:nvSpPr>
          <p:spPr bwMode="auto">
            <a:xfrm>
              <a:off x="1018" y="3807"/>
              <a:ext cx="2" cy="23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0" name="Rectangle 4900"/>
            <p:cNvSpPr>
              <a:spLocks noChangeArrowheads="1"/>
            </p:cNvSpPr>
            <p:nvPr/>
          </p:nvSpPr>
          <p:spPr bwMode="auto">
            <a:xfrm>
              <a:off x="1020" y="3807"/>
              <a:ext cx="2" cy="2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1" name="Rectangle 4901"/>
            <p:cNvSpPr>
              <a:spLocks noChangeArrowheads="1"/>
            </p:cNvSpPr>
            <p:nvPr/>
          </p:nvSpPr>
          <p:spPr bwMode="auto">
            <a:xfrm>
              <a:off x="1022" y="3807"/>
              <a:ext cx="2" cy="23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2" name="Rectangle 4902"/>
            <p:cNvSpPr>
              <a:spLocks noChangeArrowheads="1"/>
            </p:cNvSpPr>
            <p:nvPr/>
          </p:nvSpPr>
          <p:spPr bwMode="auto">
            <a:xfrm>
              <a:off x="1024" y="3807"/>
              <a:ext cx="3" cy="23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3" name="Rectangle 4903"/>
            <p:cNvSpPr>
              <a:spLocks noChangeArrowheads="1"/>
            </p:cNvSpPr>
            <p:nvPr/>
          </p:nvSpPr>
          <p:spPr bwMode="auto">
            <a:xfrm>
              <a:off x="1027" y="3807"/>
              <a:ext cx="2" cy="23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4" name="Rectangle 4904"/>
            <p:cNvSpPr>
              <a:spLocks noChangeArrowheads="1"/>
            </p:cNvSpPr>
            <p:nvPr/>
          </p:nvSpPr>
          <p:spPr bwMode="auto">
            <a:xfrm>
              <a:off x="1029" y="3807"/>
              <a:ext cx="1" cy="23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5" name="Rectangle 4905"/>
            <p:cNvSpPr>
              <a:spLocks noChangeArrowheads="1"/>
            </p:cNvSpPr>
            <p:nvPr/>
          </p:nvSpPr>
          <p:spPr bwMode="auto">
            <a:xfrm>
              <a:off x="1030" y="3807"/>
              <a:ext cx="2" cy="23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6" name="Rectangle 4906"/>
            <p:cNvSpPr>
              <a:spLocks noChangeArrowheads="1"/>
            </p:cNvSpPr>
            <p:nvPr/>
          </p:nvSpPr>
          <p:spPr bwMode="auto">
            <a:xfrm>
              <a:off x="1032" y="3807"/>
              <a:ext cx="2" cy="23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7" name="Rectangle 4907"/>
            <p:cNvSpPr>
              <a:spLocks noChangeArrowheads="1"/>
            </p:cNvSpPr>
            <p:nvPr/>
          </p:nvSpPr>
          <p:spPr bwMode="auto">
            <a:xfrm>
              <a:off x="1034" y="3807"/>
              <a:ext cx="2" cy="23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8" name="Rectangle 4908"/>
            <p:cNvSpPr>
              <a:spLocks noChangeArrowheads="1"/>
            </p:cNvSpPr>
            <p:nvPr/>
          </p:nvSpPr>
          <p:spPr bwMode="auto">
            <a:xfrm>
              <a:off x="1036" y="3807"/>
              <a:ext cx="2" cy="23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09" name="Rectangle 4909"/>
            <p:cNvSpPr>
              <a:spLocks noChangeArrowheads="1"/>
            </p:cNvSpPr>
            <p:nvPr/>
          </p:nvSpPr>
          <p:spPr bwMode="auto">
            <a:xfrm>
              <a:off x="1038" y="3807"/>
              <a:ext cx="2" cy="23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0" name="Rectangle 4910"/>
            <p:cNvSpPr>
              <a:spLocks noChangeArrowheads="1"/>
            </p:cNvSpPr>
            <p:nvPr/>
          </p:nvSpPr>
          <p:spPr bwMode="auto">
            <a:xfrm>
              <a:off x="1040" y="3807"/>
              <a:ext cx="2" cy="23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1" name="Rectangle 4911"/>
            <p:cNvSpPr>
              <a:spLocks noChangeArrowheads="1"/>
            </p:cNvSpPr>
            <p:nvPr/>
          </p:nvSpPr>
          <p:spPr bwMode="auto">
            <a:xfrm>
              <a:off x="1042" y="3807"/>
              <a:ext cx="2" cy="23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2" name="Rectangle 4912"/>
            <p:cNvSpPr>
              <a:spLocks noChangeArrowheads="1"/>
            </p:cNvSpPr>
            <p:nvPr/>
          </p:nvSpPr>
          <p:spPr bwMode="auto">
            <a:xfrm>
              <a:off x="1044" y="3807"/>
              <a:ext cx="2" cy="23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3" name="Rectangle 4913"/>
            <p:cNvSpPr>
              <a:spLocks noChangeArrowheads="1"/>
            </p:cNvSpPr>
            <p:nvPr/>
          </p:nvSpPr>
          <p:spPr bwMode="auto">
            <a:xfrm>
              <a:off x="1046" y="3807"/>
              <a:ext cx="2" cy="23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4" name="Rectangle 4914"/>
            <p:cNvSpPr>
              <a:spLocks noChangeArrowheads="1"/>
            </p:cNvSpPr>
            <p:nvPr/>
          </p:nvSpPr>
          <p:spPr bwMode="auto">
            <a:xfrm>
              <a:off x="1048" y="3807"/>
              <a:ext cx="2" cy="23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5" name="Rectangle 4915"/>
            <p:cNvSpPr>
              <a:spLocks noChangeArrowheads="1"/>
            </p:cNvSpPr>
            <p:nvPr/>
          </p:nvSpPr>
          <p:spPr bwMode="auto">
            <a:xfrm>
              <a:off x="1050" y="3807"/>
              <a:ext cx="2" cy="2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6" name="Rectangle 4916"/>
            <p:cNvSpPr>
              <a:spLocks noChangeArrowheads="1"/>
            </p:cNvSpPr>
            <p:nvPr/>
          </p:nvSpPr>
          <p:spPr bwMode="auto">
            <a:xfrm>
              <a:off x="1052" y="3807"/>
              <a:ext cx="2" cy="23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7" name="Rectangle 4917"/>
            <p:cNvSpPr>
              <a:spLocks noChangeArrowheads="1"/>
            </p:cNvSpPr>
            <p:nvPr/>
          </p:nvSpPr>
          <p:spPr bwMode="auto">
            <a:xfrm>
              <a:off x="1054" y="3807"/>
              <a:ext cx="2" cy="23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8" name="Rectangle 4918"/>
            <p:cNvSpPr>
              <a:spLocks noChangeArrowheads="1"/>
            </p:cNvSpPr>
            <p:nvPr/>
          </p:nvSpPr>
          <p:spPr bwMode="auto">
            <a:xfrm>
              <a:off x="1056" y="3807"/>
              <a:ext cx="2" cy="23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19" name="Rectangle 4919"/>
            <p:cNvSpPr>
              <a:spLocks noChangeArrowheads="1"/>
            </p:cNvSpPr>
            <p:nvPr/>
          </p:nvSpPr>
          <p:spPr bwMode="auto">
            <a:xfrm>
              <a:off x="1058" y="3807"/>
              <a:ext cx="1" cy="23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0" name="Rectangle 4920"/>
            <p:cNvSpPr>
              <a:spLocks noChangeArrowheads="1"/>
            </p:cNvSpPr>
            <p:nvPr/>
          </p:nvSpPr>
          <p:spPr bwMode="auto">
            <a:xfrm>
              <a:off x="1059" y="3807"/>
              <a:ext cx="2" cy="23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1" name="Rectangle 4921"/>
            <p:cNvSpPr>
              <a:spLocks noChangeArrowheads="1"/>
            </p:cNvSpPr>
            <p:nvPr/>
          </p:nvSpPr>
          <p:spPr bwMode="auto">
            <a:xfrm>
              <a:off x="1061" y="3807"/>
              <a:ext cx="2" cy="2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2" name="Rectangle 4922"/>
            <p:cNvSpPr>
              <a:spLocks noChangeArrowheads="1"/>
            </p:cNvSpPr>
            <p:nvPr/>
          </p:nvSpPr>
          <p:spPr bwMode="auto">
            <a:xfrm>
              <a:off x="1063" y="3807"/>
              <a:ext cx="3" cy="23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3" name="Rectangle 4923"/>
            <p:cNvSpPr>
              <a:spLocks noChangeArrowheads="1"/>
            </p:cNvSpPr>
            <p:nvPr/>
          </p:nvSpPr>
          <p:spPr bwMode="auto">
            <a:xfrm>
              <a:off x="1066" y="3807"/>
              <a:ext cx="2" cy="23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4" name="Rectangle 4924"/>
            <p:cNvSpPr>
              <a:spLocks noChangeArrowheads="1"/>
            </p:cNvSpPr>
            <p:nvPr/>
          </p:nvSpPr>
          <p:spPr bwMode="auto">
            <a:xfrm>
              <a:off x="1068" y="3807"/>
              <a:ext cx="2" cy="23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5" name="Rectangle 4925"/>
            <p:cNvSpPr>
              <a:spLocks noChangeArrowheads="1"/>
            </p:cNvSpPr>
            <p:nvPr/>
          </p:nvSpPr>
          <p:spPr bwMode="auto">
            <a:xfrm>
              <a:off x="1070" y="3807"/>
              <a:ext cx="1" cy="23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6" name="Rectangle 4926"/>
            <p:cNvSpPr>
              <a:spLocks noChangeArrowheads="1"/>
            </p:cNvSpPr>
            <p:nvPr/>
          </p:nvSpPr>
          <p:spPr bwMode="auto">
            <a:xfrm>
              <a:off x="1071" y="3807"/>
              <a:ext cx="2" cy="23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7" name="Rectangle 4927"/>
            <p:cNvSpPr>
              <a:spLocks noChangeArrowheads="1"/>
            </p:cNvSpPr>
            <p:nvPr/>
          </p:nvSpPr>
          <p:spPr bwMode="auto">
            <a:xfrm>
              <a:off x="1073" y="3807"/>
              <a:ext cx="2" cy="23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8" name="Rectangle 4928"/>
            <p:cNvSpPr>
              <a:spLocks noChangeArrowheads="1"/>
            </p:cNvSpPr>
            <p:nvPr/>
          </p:nvSpPr>
          <p:spPr bwMode="auto">
            <a:xfrm>
              <a:off x="1075" y="3807"/>
              <a:ext cx="2" cy="23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29" name="Rectangle 4929"/>
            <p:cNvSpPr>
              <a:spLocks noChangeArrowheads="1"/>
            </p:cNvSpPr>
            <p:nvPr/>
          </p:nvSpPr>
          <p:spPr bwMode="auto">
            <a:xfrm>
              <a:off x="1077" y="3807"/>
              <a:ext cx="2" cy="23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0" name="Rectangle 4930"/>
            <p:cNvSpPr>
              <a:spLocks noChangeArrowheads="1"/>
            </p:cNvSpPr>
            <p:nvPr/>
          </p:nvSpPr>
          <p:spPr bwMode="auto">
            <a:xfrm>
              <a:off x="1079" y="3807"/>
              <a:ext cx="2" cy="23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1" name="Rectangle 4931"/>
            <p:cNvSpPr>
              <a:spLocks noChangeArrowheads="1"/>
            </p:cNvSpPr>
            <p:nvPr/>
          </p:nvSpPr>
          <p:spPr bwMode="auto">
            <a:xfrm>
              <a:off x="1081" y="3807"/>
              <a:ext cx="2" cy="23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2" name="Rectangle 4932"/>
            <p:cNvSpPr>
              <a:spLocks noChangeArrowheads="1"/>
            </p:cNvSpPr>
            <p:nvPr/>
          </p:nvSpPr>
          <p:spPr bwMode="auto">
            <a:xfrm>
              <a:off x="1083" y="3807"/>
              <a:ext cx="2" cy="23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3" name="Rectangle 4933"/>
            <p:cNvSpPr>
              <a:spLocks noChangeArrowheads="1"/>
            </p:cNvSpPr>
            <p:nvPr/>
          </p:nvSpPr>
          <p:spPr bwMode="auto">
            <a:xfrm>
              <a:off x="1085" y="3807"/>
              <a:ext cx="2" cy="23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4" name="Rectangle 4934"/>
            <p:cNvSpPr>
              <a:spLocks noChangeArrowheads="1"/>
            </p:cNvSpPr>
            <p:nvPr/>
          </p:nvSpPr>
          <p:spPr bwMode="auto">
            <a:xfrm>
              <a:off x="1087" y="3807"/>
              <a:ext cx="2" cy="23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5" name="Rectangle 4935"/>
            <p:cNvSpPr>
              <a:spLocks noChangeArrowheads="1"/>
            </p:cNvSpPr>
            <p:nvPr/>
          </p:nvSpPr>
          <p:spPr bwMode="auto">
            <a:xfrm>
              <a:off x="1089" y="3807"/>
              <a:ext cx="2" cy="23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6" name="Rectangle 4936"/>
            <p:cNvSpPr>
              <a:spLocks noChangeArrowheads="1"/>
            </p:cNvSpPr>
            <p:nvPr/>
          </p:nvSpPr>
          <p:spPr bwMode="auto">
            <a:xfrm>
              <a:off x="1091" y="3807"/>
              <a:ext cx="2" cy="23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7" name="Rectangle 4937"/>
            <p:cNvSpPr>
              <a:spLocks noChangeArrowheads="1"/>
            </p:cNvSpPr>
            <p:nvPr/>
          </p:nvSpPr>
          <p:spPr bwMode="auto">
            <a:xfrm>
              <a:off x="1093" y="3807"/>
              <a:ext cx="2" cy="23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8" name="Rectangle 4938"/>
            <p:cNvSpPr>
              <a:spLocks noChangeArrowheads="1"/>
            </p:cNvSpPr>
            <p:nvPr/>
          </p:nvSpPr>
          <p:spPr bwMode="auto">
            <a:xfrm>
              <a:off x="1095" y="3807"/>
              <a:ext cx="2" cy="23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39" name="Rectangle 4939"/>
            <p:cNvSpPr>
              <a:spLocks noChangeArrowheads="1"/>
            </p:cNvSpPr>
            <p:nvPr/>
          </p:nvSpPr>
          <p:spPr bwMode="auto">
            <a:xfrm>
              <a:off x="1097" y="3807"/>
              <a:ext cx="2" cy="23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0" name="Rectangle 4940"/>
            <p:cNvSpPr>
              <a:spLocks noChangeArrowheads="1"/>
            </p:cNvSpPr>
            <p:nvPr/>
          </p:nvSpPr>
          <p:spPr bwMode="auto">
            <a:xfrm>
              <a:off x="950" y="3808"/>
              <a:ext cx="149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1" name="Rectangle 4941"/>
            <p:cNvSpPr>
              <a:spLocks noChangeArrowheads="1"/>
            </p:cNvSpPr>
            <p:nvPr/>
          </p:nvSpPr>
          <p:spPr bwMode="auto">
            <a:xfrm>
              <a:off x="955" y="3812"/>
              <a:ext cx="31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2" name="Rectangle 4942"/>
            <p:cNvSpPr>
              <a:spLocks noChangeArrowheads="1"/>
            </p:cNvSpPr>
            <p:nvPr/>
          </p:nvSpPr>
          <p:spPr bwMode="auto">
            <a:xfrm>
              <a:off x="955" y="3812"/>
              <a:ext cx="31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3" name="Rectangle 4943"/>
            <p:cNvSpPr>
              <a:spLocks noChangeArrowheads="1"/>
            </p:cNvSpPr>
            <p:nvPr/>
          </p:nvSpPr>
          <p:spPr bwMode="auto">
            <a:xfrm>
              <a:off x="957" y="3814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4" name="Rectangle 4944"/>
            <p:cNvSpPr>
              <a:spLocks noChangeArrowheads="1"/>
            </p:cNvSpPr>
            <p:nvPr/>
          </p:nvSpPr>
          <p:spPr bwMode="auto">
            <a:xfrm>
              <a:off x="977" y="3814"/>
              <a:ext cx="7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5" name="Rectangle 4945"/>
            <p:cNvSpPr>
              <a:spLocks noChangeArrowheads="1"/>
            </p:cNvSpPr>
            <p:nvPr/>
          </p:nvSpPr>
          <p:spPr bwMode="auto">
            <a:xfrm>
              <a:off x="957" y="3820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6" name="Rectangle 4946"/>
            <p:cNvSpPr>
              <a:spLocks noChangeArrowheads="1"/>
            </p:cNvSpPr>
            <p:nvPr/>
          </p:nvSpPr>
          <p:spPr bwMode="auto">
            <a:xfrm>
              <a:off x="967" y="3820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7" name="Rectangle 4947"/>
            <p:cNvSpPr>
              <a:spLocks noChangeArrowheads="1"/>
            </p:cNvSpPr>
            <p:nvPr/>
          </p:nvSpPr>
          <p:spPr bwMode="auto">
            <a:xfrm>
              <a:off x="967" y="3814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8" name="Rectangle 4948"/>
            <p:cNvSpPr>
              <a:spLocks noChangeArrowheads="1"/>
            </p:cNvSpPr>
            <p:nvPr/>
          </p:nvSpPr>
          <p:spPr bwMode="auto">
            <a:xfrm>
              <a:off x="977" y="3820"/>
              <a:ext cx="7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49" name="Freeform 4949"/>
            <p:cNvSpPr>
              <a:spLocks noEditPoints="1"/>
            </p:cNvSpPr>
            <p:nvPr/>
          </p:nvSpPr>
          <p:spPr bwMode="auto">
            <a:xfrm>
              <a:off x="950" y="3864"/>
              <a:ext cx="149" cy="162"/>
            </a:xfrm>
            <a:custGeom>
              <a:avLst/>
              <a:gdLst>
                <a:gd name="T0" fmla="*/ 149 w 296"/>
                <a:gd name="T1" fmla="*/ 80 h 324"/>
                <a:gd name="T2" fmla="*/ 149 w 296"/>
                <a:gd name="T3" fmla="*/ 82 h 324"/>
                <a:gd name="T4" fmla="*/ 0 w 296"/>
                <a:gd name="T5" fmla="*/ 82 h 324"/>
                <a:gd name="T6" fmla="*/ 0 w 296"/>
                <a:gd name="T7" fmla="*/ 80 h 324"/>
                <a:gd name="T8" fmla="*/ 149 w 296"/>
                <a:gd name="T9" fmla="*/ 80 h 324"/>
                <a:gd name="T10" fmla="*/ 149 w 296"/>
                <a:gd name="T11" fmla="*/ 63 h 324"/>
                <a:gd name="T12" fmla="*/ 149 w 296"/>
                <a:gd name="T13" fmla="*/ 66 h 324"/>
                <a:gd name="T14" fmla="*/ 0 w 296"/>
                <a:gd name="T15" fmla="*/ 66 h 324"/>
                <a:gd name="T16" fmla="*/ 0 w 296"/>
                <a:gd name="T17" fmla="*/ 63 h 324"/>
                <a:gd name="T18" fmla="*/ 149 w 296"/>
                <a:gd name="T19" fmla="*/ 63 h 324"/>
                <a:gd name="T20" fmla="*/ 149 w 296"/>
                <a:gd name="T21" fmla="*/ 47 h 324"/>
                <a:gd name="T22" fmla="*/ 149 w 296"/>
                <a:gd name="T23" fmla="*/ 49 h 324"/>
                <a:gd name="T24" fmla="*/ 0 w 296"/>
                <a:gd name="T25" fmla="*/ 49 h 324"/>
                <a:gd name="T26" fmla="*/ 0 w 296"/>
                <a:gd name="T27" fmla="*/ 47 h 324"/>
                <a:gd name="T28" fmla="*/ 149 w 296"/>
                <a:gd name="T29" fmla="*/ 47 h 324"/>
                <a:gd name="T30" fmla="*/ 149 w 296"/>
                <a:gd name="T31" fmla="*/ 32 h 324"/>
                <a:gd name="T32" fmla="*/ 149 w 296"/>
                <a:gd name="T33" fmla="*/ 34 h 324"/>
                <a:gd name="T34" fmla="*/ 0 w 296"/>
                <a:gd name="T35" fmla="*/ 34 h 324"/>
                <a:gd name="T36" fmla="*/ 0 w 296"/>
                <a:gd name="T37" fmla="*/ 32 h 324"/>
                <a:gd name="T38" fmla="*/ 149 w 296"/>
                <a:gd name="T39" fmla="*/ 32 h 324"/>
                <a:gd name="T40" fmla="*/ 149 w 296"/>
                <a:gd name="T41" fmla="*/ 15 h 324"/>
                <a:gd name="T42" fmla="*/ 149 w 296"/>
                <a:gd name="T43" fmla="*/ 18 h 324"/>
                <a:gd name="T44" fmla="*/ 0 w 296"/>
                <a:gd name="T45" fmla="*/ 18 h 324"/>
                <a:gd name="T46" fmla="*/ 0 w 296"/>
                <a:gd name="T47" fmla="*/ 15 h 324"/>
                <a:gd name="T48" fmla="*/ 149 w 296"/>
                <a:gd name="T49" fmla="*/ 15 h 324"/>
                <a:gd name="T50" fmla="*/ 149 w 296"/>
                <a:gd name="T51" fmla="*/ 0 h 324"/>
                <a:gd name="T52" fmla="*/ 149 w 296"/>
                <a:gd name="T53" fmla="*/ 1 h 324"/>
                <a:gd name="T54" fmla="*/ 0 w 296"/>
                <a:gd name="T55" fmla="*/ 1 h 324"/>
                <a:gd name="T56" fmla="*/ 0 w 296"/>
                <a:gd name="T57" fmla="*/ 0 h 324"/>
                <a:gd name="T58" fmla="*/ 149 w 296"/>
                <a:gd name="T59" fmla="*/ 0 h 324"/>
                <a:gd name="T60" fmla="*/ 149 w 296"/>
                <a:gd name="T61" fmla="*/ 112 h 324"/>
                <a:gd name="T62" fmla="*/ 149 w 296"/>
                <a:gd name="T63" fmla="*/ 114 h 324"/>
                <a:gd name="T64" fmla="*/ 133 w 296"/>
                <a:gd name="T65" fmla="*/ 114 h 324"/>
                <a:gd name="T66" fmla="*/ 133 w 296"/>
                <a:gd name="T67" fmla="*/ 112 h 324"/>
                <a:gd name="T68" fmla="*/ 149 w 296"/>
                <a:gd name="T69" fmla="*/ 112 h 324"/>
                <a:gd name="T70" fmla="*/ 149 w 296"/>
                <a:gd name="T71" fmla="*/ 95 h 324"/>
                <a:gd name="T72" fmla="*/ 149 w 296"/>
                <a:gd name="T73" fmla="*/ 97 h 324"/>
                <a:gd name="T74" fmla="*/ 133 w 296"/>
                <a:gd name="T75" fmla="*/ 97 h 324"/>
                <a:gd name="T76" fmla="*/ 133 w 296"/>
                <a:gd name="T77" fmla="*/ 95 h 324"/>
                <a:gd name="T78" fmla="*/ 149 w 296"/>
                <a:gd name="T79" fmla="*/ 95 h 324"/>
                <a:gd name="T80" fmla="*/ 149 w 296"/>
                <a:gd name="T81" fmla="*/ 128 h 324"/>
                <a:gd name="T82" fmla="*/ 149 w 296"/>
                <a:gd name="T83" fmla="*/ 130 h 324"/>
                <a:gd name="T84" fmla="*/ 0 w 296"/>
                <a:gd name="T85" fmla="*/ 130 h 324"/>
                <a:gd name="T86" fmla="*/ 0 w 296"/>
                <a:gd name="T87" fmla="*/ 128 h 324"/>
                <a:gd name="T88" fmla="*/ 149 w 296"/>
                <a:gd name="T89" fmla="*/ 128 h 324"/>
                <a:gd name="T90" fmla="*/ 149 w 296"/>
                <a:gd name="T91" fmla="*/ 144 h 324"/>
                <a:gd name="T92" fmla="*/ 149 w 296"/>
                <a:gd name="T93" fmla="*/ 146 h 324"/>
                <a:gd name="T94" fmla="*/ 0 w 296"/>
                <a:gd name="T95" fmla="*/ 146 h 324"/>
                <a:gd name="T96" fmla="*/ 0 w 296"/>
                <a:gd name="T97" fmla="*/ 144 h 324"/>
                <a:gd name="T98" fmla="*/ 149 w 296"/>
                <a:gd name="T99" fmla="*/ 144 h 324"/>
                <a:gd name="T100" fmla="*/ 149 w 296"/>
                <a:gd name="T101" fmla="*/ 160 h 324"/>
                <a:gd name="T102" fmla="*/ 149 w 296"/>
                <a:gd name="T103" fmla="*/ 162 h 324"/>
                <a:gd name="T104" fmla="*/ 0 w 296"/>
                <a:gd name="T105" fmla="*/ 162 h 324"/>
                <a:gd name="T106" fmla="*/ 0 w 296"/>
                <a:gd name="T107" fmla="*/ 160 h 324"/>
                <a:gd name="T108" fmla="*/ 149 w 296"/>
                <a:gd name="T109" fmla="*/ 160 h 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324"/>
                <a:gd name="T167" fmla="*/ 296 w 296"/>
                <a:gd name="T168" fmla="*/ 324 h 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324">
                  <a:moveTo>
                    <a:pt x="296" y="160"/>
                  </a:moveTo>
                  <a:lnTo>
                    <a:pt x="296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96" y="160"/>
                  </a:lnTo>
                  <a:close/>
                  <a:moveTo>
                    <a:pt x="296" y="127"/>
                  </a:moveTo>
                  <a:lnTo>
                    <a:pt x="296" y="132"/>
                  </a:lnTo>
                  <a:lnTo>
                    <a:pt x="0" y="132"/>
                  </a:lnTo>
                  <a:lnTo>
                    <a:pt x="0" y="127"/>
                  </a:lnTo>
                  <a:lnTo>
                    <a:pt x="296" y="127"/>
                  </a:lnTo>
                  <a:close/>
                  <a:moveTo>
                    <a:pt x="296" y="95"/>
                  </a:moveTo>
                  <a:lnTo>
                    <a:pt x="296" y="99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296" y="95"/>
                  </a:lnTo>
                  <a:close/>
                  <a:moveTo>
                    <a:pt x="296" y="64"/>
                  </a:moveTo>
                  <a:lnTo>
                    <a:pt x="296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96" y="64"/>
                  </a:lnTo>
                  <a:close/>
                  <a:moveTo>
                    <a:pt x="296" y="31"/>
                  </a:moveTo>
                  <a:lnTo>
                    <a:pt x="296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96" y="31"/>
                  </a:lnTo>
                  <a:close/>
                  <a:moveTo>
                    <a:pt x="296" y="0"/>
                  </a:moveTo>
                  <a:lnTo>
                    <a:pt x="296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96" y="0"/>
                  </a:lnTo>
                  <a:close/>
                  <a:moveTo>
                    <a:pt x="296" y="224"/>
                  </a:moveTo>
                  <a:lnTo>
                    <a:pt x="296" y="228"/>
                  </a:lnTo>
                  <a:lnTo>
                    <a:pt x="265" y="228"/>
                  </a:lnTo>
                  <a:lnTo>
                    <a:pt x="265" y="224"/>
                  </a:lnTo>
                  <a:lnTo>
                    <a:pt x="296" y="224"/>
                  </a:lnTo>
                  <a:close/>
                  <a:moveTo>
                    <a:pt x="296" y="191"/>
                  </a:moveTo>
                  <a:lnTo>
                    <a:pt x="296" y="195"/>
                  </a:lnTo>
                  <a:lnTo>
                    <a:pt x="265" y="195"/>
                  </a:lnTo>
                  <a:lnTo>
                    <a:pt x="265" y="191"/>
                  </a:lnTo>
                  <a:lnTo>
                    <a:pt x="296" y="191"/>
                  </a:lnTo>
                  <a:close/>
                  <a:moveTo>
                    <a:pt x="296" y="256"/>
                  </a:moveTo>
                  <a:lnTo>
                    <a:pt x="296" y="260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296" y="256"/>
                  </a:lnTo>
                  <a:close/>
                  <a:moveTo>
                    <a:pt x="296" y="287"/>
                  </a:moveTo>
                  <a:lnTo>
                    <a:pt x="296" y="292"/>
                  </a:lnTo>
                  <a:lnTo>
                    <a:pt x="0" y="292"/>
                  </a:lnTo>
                  <a:lnTo>
                    <a:pt x="0" y="287"/>
                  </a:lnTo>
                  <a:lnTo>
                    <a:pt x="296" y="287"/>
                  </a:lnTo>
                  <a:close/>
                  <a:moveTo>
                    <a:pt x="296" y="320"/>
                  </a:moveTo>
                  <a:lnTo>
                    <a:pt x="296" y="324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296" y="3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0" name="Freeform 4950"/>
            <p:cNvSpPr>
              <a:spLocks/>
            </p:cNvSpPr>
            <p:nvPr/>
          </p:nvSpPr>
          <p:spPr bwMode="auto">
            <a:xfrm>
              <a:off x="1071" y="3951"/>
              <a:ext cx="24" cy="38"/>
            </a:xfrm>
            <a:custGeom>
              <a:avLst/>
              <a:gdLst>
                <a:gd name="T0" fmla="*/ 12 w 48"/>
                <a:gd name="T1" fmla="*/ 0 h 76"/>
                <a:gd name="T2" fmla="*/ 11 w 48"/>
                <a:gd name="T3" fmla="*/ 0 h 76"/>
                <a:gd name="T4" fmla="*/ 10 w 48"/>
                <a:gd name="T5" fmla="*/ 1 h 76"/>
                <a:gd name="T6" fmla="*/ 9 w 48"/>
                <a:gd name="T7" fmla="*/ 1 h 76"/>
                <a:gd name="T8" fmla="*/ 7 w 48"/>
                <a:gd name="T9" fmla="*/ 1 h 76"/>
                <a:gd name="T10" fmla="*/ 6 w 48"/>
                <a:gd name="T11" fmla="*/ 3 h 76"/>
                <a:gd name="T12" fmla="*/ 6 w 48"/>
                <a:gd name="T13" fmla="*/ 3 h 76"/>
                <a:gd name="T14" fmla="*/ 3 w 48"/>
                <a:gd name="T15" fmla="*/ 6 h 76"/>
                <a:gd name="T16" fmla="*/ 2 w 48"/>
                <a:gd name="T17" fmla="*/ 9 h 76"/>
                <a:gd name="T18" fmla="*/ 1 w 48"/>
                <a:gd name="T19" fmla="*/ 11 h 76"/>
                <a:gd name="T20" fmla="*/ 0 w 48"/>
                <a:gd name="T21" fmla="*/ 15 h 76"/>
                <a:gd name="T22" fmla="*/ 0 w 48"/>
                <a:gd name="T23" fmla="*/ 19 h 76"/>
                <a:gd name="T24" fmla="*/ 0 w 48"/>
                <a:gd name="T25" fmla="*/ 23 h 76"/>
                <a:gd name="T26" fmla="*/ 1 w 48"/>
                <a:gd name="T27" fmla="*/ 26 h 76"/>
                <a:gd name="T28" fmla="*/ 2 w 48"/>
                <a:gd name="T29" fmla="*/ 30 h 76"/>
                <a:gd name="T30" fmla="*/ 3 w 48"/>
                <a:gd name="T31" fmla="*/ 33 h 76"/>
                <a:gd name="T32" fmla="*/ 6 w 48"/>
                <a:gd name="T33" fmla="*/ 35 h 76"/>
                <a:gd name="T34" fmla="*/ 6 w 48"/>
                <a:gd name="T35" fmla="*/ 36 h 76"/>
                <a:gd name="T36" fmla="*/ 7 w 48"/>
                <a:gd name="T37" fmla="*/ 37 h 76"/>
                <a:gd name="T38" fmla="*/ 9 w 48"/>
                <a:gd name="T39" fmla="*/ 38 h 76"/>
                <a:gd name="T40" fmla="*/ 10 w 48"/>
                <a:gd name="T41" fmla="*/ 38 h 76"/>
                <a:gd name="T42" fmla="*/ 11 w 48"/>
                <a:gd name="T43" fmla="*/ 38 h 76"/>
                <a:gd name="T44" fmla="*/ 12 w 48"/>
                <a:gd name="T45" fmla="*/ 38 h 76"/>
                <a:gd name="T46" fmla="*/ 13 w 48"/>
                <a:gd name="T47" fmla="*/ 38 h 76"/>
                <a:gd name="T48" fmla="*/ 14 w 48"/>
                <a:gd name="T49" fmla="*/ 38 h 76"/>
                <a:gd name="T50" fmla="*/ 15 w 48"/>
                <a:gd name="T51" fmla="*/ 38 h 76"/>
                <a:gd name="T52" fmla="*/ 17 w 48"/>
                <a:gd name="T53" fmla="*/ 37 h 76"/>
                <a:gd name="T54" fmla="*/ 18 w 48"/>
                <a:gd name="T55" fmla="*/ 36 h 76"/>
                <a:gd name="T56" fmla="*/ 19 w 48"/>
                <a:gd name="T57" fmla="*/ 35 h 76"/>
                <a:gd name="T58" fmla="*/ 21 w 48"/>
                <a:gd name="T59" fmla="*/ 33 h 76"/>
                <a:gd name="T60" fmla="*/ 22 w 48"/>
                <a:gd name="T61" fmla="*/ 30 h 76"/>
                <a:gd name="T62" fmla="*/ 23 w 48"/>
                <a:gd name="T63" fmla="*/ 26 h 76"/>
                <a:gd name="T64" fmla="*/ 24 w 48"/>
                <a:gd name="T65" fmla="*/ 23 h 76"/>
                <a:gd name="T66" fmla="*/ 24 w 48"/>
                <a:gd name="T67" fmla="*/ 19 h 76"/>
                <a:gd name="T68" fmla="*/ 24 w 48"/>
                <a:gd name="T69" fmla="*/ 19 h 76"/>
                <a:gd name="T70" fmla="*/ 24 w 48"/>
                <a:gd name="T71" fmla="*/ 15 h 76"/>
                <a:gd name="T72" fmla="*/ 23 w 48"/>
                <a:gd name="T73" fmla="*/ 11 h 76"/>
                <a:gd name="T74" fmla="*/ 22 w 48"/>
                <a:gd name="T75" fmla="*/ 9 h 76"/>
                <a:gd name="T76" fmla="*/ 21 w 48"/>
                <a:gd name="T77" fmla="*/ 6 h 76"/>
                <a:gd name="T78" fmla="*/ 19 w 48"/>
                <a:gd name="T79" fmla="*/ 3 h 76"/>
                <a:gd name="T80" fmla="*/ 18 w 48"/>
                <a:gd name="T81" fmla="*/ 3 h 76"/>
                <a:gd name="T82" fmla="*/ 17 w 48"/>
                <a:gd name="T83" fmla="*/ 1 h 76"/>
                <a:gd name="T84" fmla="*/ 15 w 48"/>
                <a:gd name="T85" fmla="*/ 1 h 76"/>
                <a:gd name="T86" fmla="*/ 14 w 48"/>
                <a:gd name="T87" fmla="*/ 1 h 76"/>
                <a:gd name="T88" fmla="*/ 13 w 48"/>
                <a:gd name="T89" fmla="*/ 0 h 76"/>
                <a:gd name="T90" fmla="*/ 12 w 48"/>
                <a:gd name="T91" fmla="*/ 0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6"/>
                <a:gd name="T140" fmla="*/ 48 w 48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6">
                  <a:moveTo>
                    <a:pt x="24" y="0"/>
                  </a:moveTo>
                  <a:lnTo>
                    <a:pt x="21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3" y="60"/>
                  </a:lnTo>
                  <a:lnTo>
                    <a:pt x="7" y="65"/>
                  </a:lnTo>
                  <a:lnTo>
                    <a:pt x="11" y="70"/>
                  </a:lnTo>
                  <a:lnTo>
                    <a:pt x="12" y="71"/>
                  </a:lnTo>
                  <a:lnTo>
                    <a:pt x="15" y="74"/>
                  </a:lnTo>
                  <a:lnTo>
                    <a:pt x="17" y="75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9" y="75"/>
                  </a:lnTo>
                  <a:lnTo>
                    <a:pt x="31" y="75"/>
                  </a:lnTo>
                  <a:lnTo>
                    <a:pt x="34" y="74"/>
                  </a:lnTo>
                  <a:lnTo>
                    <a:pt x="35" y="71"/>
                  </a:lnTo>
                  <a:lnTo>
                    <a:pt x="37" y="70"/>
                  </a:lnTo>
                  <a:lnTo>
                    <a:pt x="41" y="65"/>
                  </a:lnTo>
                  <a:lnTo>
                    <a:pt x="44" y="60"/>
                  </a:lnTo>
                  <a:lnTo>
                    <a:pt x="46" y="52"/>
                  </a:lnTo>
                  <a:lnTo>
                    <a:pt x="48" y="46"/>
                  </a:lnTo>
                  <a:lnTo>
                    <a:pt x="48" y="38"/>
                  </a:lnTo>
                  <a:lnTo>
                    <a:pt x="48" y="31"/>
                  </a:lnTo>
                  <a:lnTo>
                    <a:pt x="46" y="23"/>
                  </a:lnTo>
                  <a:lnTo>
                    <a:pt x="44" y="17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751" name="Picture 4951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1070" y="3950"/>
              <a:ext cx="2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52" name="Rectangle 4952"/>
            <p:cNvSpPr>
              <a:spLocks noChangeArrowheads="1"/>
            </p:cNvSpPr>
            <p:nvPr/>
          </p:nvSpPr>
          <p:spPr bwMode="auto">
            <a:xfrm>
              <a:off x="1083" y="3830"/>
              <a:ext cx="4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3" name="Rectangle 4953"/>
            <p:cNvSpPr>
              <a:spLocks noChangeArrowheads="1"/>
            </p:cNvSpPr>
            <p:nvPr/>
          </p:nvSpPr>
          <p:spPr bwMode="auto">
            <a:xfrm>
              <a:off x="1081" y="3830"/>
              <a:ext cx="4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4" name="Freeform 4954"/>
            <p:cNvSpPr>
              <a:spLocks/>
            </p:cNvSpPr>
            <p:nvPr/>
          </p:nvSpPr>
          <p:spPr bwMode="auto">
            <a:xfrm>
              <a:off x="1076" y="4002"/>
              <a:ext cx="14" cy="14"/>
            </a:xfrm>
            <a:custGeom>
              <a:avLst/>
              <a:gdLst>
                <a:gd name="T0" fmla="*/ 0 w 26"/>
                <a:gd name="T1" fmla="*/ 8 h 26"/>
                <a:gd name="T2" fmla="*/ 0 w 26"/>
                <a:gd name="T3" fmla="*/ 6 h 26"/>
                <a:gd name="T4" fmla="*/ 1 w 26"/>
                <a:gd name="T5" fmla="*/ 5 h 26"/>
                <a:gd name="T6" fmla="*/ 1 w 26"/>
                <a:gd name="T7" fmla="*/ 3 h 26"/>
                <a:gd name="T8" fmla="*/ 2 w 26"/>
                <a:gd name="T9" fmla="*/ 2 h 26"/>
                <a:gd name="T10" fmla="*/ 3 w 26"/>
                <a:gd name="T11" fmla="*/ 2 h 26"/>
                <a:gd name="T12" fmla="*/ 4 w 26"/>
                <a:gd name="T13" fmla="*/ 1 h 26"/>
                <a:gd name="T14" fmla="*/ 5 w 26"/>
                <a:gd name="T15" fmla="*/ 0 h 26"/>
                <a:gd name="T16" fmla="*/ 7 w 26"/>
                <a:gd name="T17" fmla="*/ 0 h 26"/>
                <a:gd name="T18" fmla="*/ 8 w 26"/>
                <a:gd name="T19" fmla="*/ 0 h 26"/>
                <a:gd name="T20" fmla="*/ 10 w 26"/>
                <a:gd name="T21" fmla="*/ 1 h 26"/>
                <a:gd name="T22" fmla="*/ 11 w 26"/>
                <a:gd name="T23" fmla="*/ 2 h 26"/>
                <a:gd name="T24" fmla="*/ 12 w 26"/>
                <a:gd name="T25" fmla="*/ 2 h 26"/>
                <a:gd name="T26" fmla="*/ 13 w 26"/>
                <a:gd name="T27" fmla="*/ 3 h 26"/>
                <a:gd name="T28" fmla="*/ 13 w 26"/>
                <a:gd name="T29" fmla="*/ 5 h 26"/>
                <a:gd name="T30" fmla="*/ 14 w 26"/>
                <a:gd name="T31" fmla="*/ 6 h 26"/>
                <a:gd name="T32" fmla="*/ 14 w 26"/>
                <a:gd name="T33" fmla="*/ 8 h 26"/>
                <a:gd name="T34" fmla="*/ 14 w 26"/>
                <a:gd name="T35" fmla="*/ 8 h 26"/>
                <a:gd name="T36" fmla="*/ 14 w 26"/>
                <a:gd name="T37" fmla="*/ 9 h 26"/>
                <a:gd name="T38" fmla="*/ 13 w 26"/>
                <a:gd name="T39" fmla="*/ 10 h 26"/>
                <a:gd name="T40" fmla="*/ 13 w 26"/>
                <a:gd name="T41" fmla="*/ 11 h 26"/>
                <a:gd name="T42" fmla="*/ 12 w 26"/>
                <a:gd name="T43" fmla="*/ 12 h 26"/>
                <a:gd name="T44" fmla="*/ 11 w 26"/>
                <a:gd name="T45" fmla="*/ 13 h 26"/>
                <a:gd name="T46" fmla="*/ 10 w 26"/>
                <a:gd name="T47" fmla="*/ 13 h 26"/>
                <a:gd name="T48" fmla="*/ 8 w 26"/>
                <a:gd name="T49" fmla="*/ 14 h 26"/>
                <a:gd name="T50" fmla="*/ 7 w 26"/>
                <a:gd name="T51" fmla="*/ 14 h 26"/>
                <a:gd name="T52" fmla="*/ 5 w 26"/>
                <a:gd name="T53" fmla="*/ 14 h 26"/>
                <a:gd name="T54" fmla="*/ 4 w 26"/>
                <a:gd name="T55" fmla="*/ 13 h 26"/>
                <a:gd name="T56" fmla="*/ 3 w 26"/>
                <a:gd name="T57" fmla="*/ 13 h 26"/>
                <a:gd name="T58" fmla="*/ 2 w 26"/>
                <a:gd name="T59" fmla="*/ 12 h 26"/>
                <a:gd name="T60" fmla="*/ 1 w 26"/>
                <a:gd name="T61" fmla="*/ 11 h 26"/>
                <a:gd name="T62" fmla="*/ 1 w 26"/>
                <a:gd name="T63" fmla="*/ 10 h 26"/>
                <a:gd name="T64" fmla="*/ 0 w 26"/>
                <a:gd name="T65" fmla="*/ 9 h 26"/>
                <a:gd name="T66" fmla="*/ 0 w 26"/>
                <a:gd name="T67" fmla="*/ 8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6"/>
                <a:gd name="T104" fmla="*/ 26 w 26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6">
                  <a:moveTo>
                    <a:pt x="0" y="14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5" y="19"/>
                  </a:lnTo>
                  <a:lnTo>
                    <a:pt x="24" y="21"/>
                  </a:lnTo>
                  <a:lnTo>
                    <a:pt x="23" y="23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755" name="Picture 4955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1076" y="4002"/>
              <a:ext cx="13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56" name="Freeform 4956"/>
            <p:cNvSpPr>
              <a:spLocks/>
            </p:cNvSpPr>
            <p:nvPr/>
          </p:nvSpPr>
          <p:spPr bwMode="auto">
            <a:xfrm>
              <a:off x="1079" y="4005"/>
              <a:ext cx="8" cy="8"/>
            </a:xfrm>
            <a:custGeom>
              <a:avLst/>
              <a:gdLst>
                <a:gd name="T0" fmla="*/ 0 w 15"/>
                <a:gd name="T1" fmla="*/ 4 h 16"/>
                <a:gd name="T2" fmla="*/ 0 w 15"/>
                <a:gd name="T3" fmla="*/ 4 h 16"/>
                <a:gd name="T4" fmla="*/ 1 w 15"/>
                <a:gd name="T5" fmla="*/ 2 h 16"/>
                <a:gd name="T6" fmla="*/ 2 w 15"/>
                <a:gd name="T7" fmla="*/ 1 h 16"/>
                <a:gd name="T8" fmla="*/ 3 w 15"/>
                <a:gd name="T9" fmla="*/ 1 h 16"/>
                <a:gd name="T10" fmla="*/ 3 w 15"/>
                <a:gd name="T11" fmla="*/ 0 h 16"/>
                <a:gd name="T12" fmla="*/ 4 w 15"/>
                <a:gd name="T13" fmla="*/ 0 h 16"/>
                <a:gd name="T14" fmla="*/ 5 w 15"/>
                <a:gd name="T15" fmla="*/ 0 h 16"/>
                <a:gd name="T16" fmla="*/ 6 w 15"/>
                <a:gd name="T17" fmla="*/ 1 h 16"/>
                <a:gd name="T18" fmla="*/ 7 w 15"/>
                <a:gd name="T19" fmla="*/ 1 h 16"/>
                <a:gd name="T20" fmla="*/ 8 w 15"/>
                <a:gd name="T21" fmla="*/ 2 h 16"/>
                <a:gd name="T22" fmla="*/ 8 w 15"/>
                <a:gd name="T23" fmla="*/ 4 h 16"/>
                <a:gd name="T24" fmla="*/ 8 w 15"/>
                <a:gd name="T25" fmla="*/ 4 h 16"/>
                <a:gd name="T26" fmla="*/ 8 w 15"/>
                <a:gd name="T27" fmla="*/ 5 h 16"/>
                <a:gd name="T28" fmla="*/ 7 w 15"/>
                <a:gd name="T29" fmla="*/ 7 h 16"/>
                <a:gd name="T30" fmla="*/ 6 w 15"/>
                <a:gd name="T31" fmla="*/ 8 h 16"/>
                <a:gd name="T32" fmla="*/ 5 w 15"/>
                <a:gd name="T33" fmla="*/ 8 h 16"/>
                <a:gd name="T34" fmla="*/ 4 w 15"/>
                <a:gd name="T35" fmla="*/ 8 h 16"/>
                <a:gd name="T36" fmla="*/ 3 w 15"/>
                <a:gd name="T37" fmla="*/ 8 h 16"/>
                <a:gd name="T38" fmla="*/ 3 w 15"/>
                <a:gd name="T39" fmla="*/ 8 h 16"/>
                <a:gd name="T40" fmla="*/ 2 w 15"/>
                <a:gd name="T41" fmla="*/ 7 h 16"/>
                <a:gd name="T42" fmla="*/ 1 w 15"/>
                <a:gd name="T43" fmla="*/ 5 h 16"/>
                <a:gd name="T44" fmla="*/ 0 w 15"/>
                <a:gd name="T45" fmla="*/ 5 h 16"/>
                <a:gd name="T46" fmla="*/ 0 w 15"/>
                <a:gd name="T47" fmla="*/ 4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6"/>
                <a:gd name="T74" fmla="*/ 15 w 1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6">
                  <a:moveTo>
                    <a:pt x="0" y="9"/>
                  </a:move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757" name="Picture 4957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1078" y="4005"/>
              <a:ext cx="9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58" name="Freeform 4958"/>
            <p:cNvSpPr>
              <a:spLocks/>
            </p:cNvSpPr>
            <p:nvPr/>
          </p:nvSpPr>
          <p:spPr bwMode="auto">
            <a:xfrm>
              <a:off x="1082" y="4008"/>
              <a:ext cx="2" cy="3"/>
            </a:xfrm>
            <a:custGeom>
              <a:avLst/>
              <a:gdLst>
                <a:gd name="T0" fmla="*/ 0 w 5"/>
                <a:gd name="T1" fmla="*/ 2 h 6"/>
                <a:gd name="T2" fmla="*/ 0 w 5"/>
                <a:gd name="T3" fmla="*/ 2 h 6"/>
                <a:gd name="T4" fmla="*/ 0 w 5"/>
                <a:gd name="T5" fmla="*/ 1 h 6"/>
                <a:gd name="T6" fmla="*/ 0 w 5"/>
                <a:gd name="T7" fmla="*/ 0 h 6"/>
                <a:gd name="T8" fmla="*/ 1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2 w 5"/>
                <a:gd name="T15" fmla="*/ 2 h 6"/>
                <a:gd name="T16" fmla="*/ 2 w 5"/>
                <a:gd name="T17" fmla="*/ 2 h 6"/>
                <a:gd name="T18" fmla="*/ 2 w 5"/>
                <a:gd name="T19" fmla="*/ 2 h 6"/>
                <a:gd name="T20" fmla="*/ 2 w 5"/>
                <a:gd name="T21" fmla="*/ 2 h 6"/>
                <a:gd name="T22" fmla="*/ 2 w 5"/>
                <a:gd name="T23" fmla="*/ 3 h 6"/>
                <a:gd name="T24" fmla="*/ 2 w 5"/>
                <a:gd name="T25" fmla="*/ 3 h 6"/>
                <a:gd name="T26" fmla="*/ 1 w 5"/>
                <a:gd name="T27" fmla="*/ 3 h 6"/>
                <a:gd name="T28" fmla="*/ 0 w 5"/>
                <a:gd name="T29" fmla="*/ 3 h 6"/>
                <a:gd name="T30" fmla="*/ 0 w 5"/>
                <a:gd name="T31" fmla="*/ 3 h 6"/>
                <a:gd name="T32" fmla="*/ 0 w 5"/>
                <a:gd name="T33" fmla="*/ 2 h 6"/>
                <a:gd name="T34" fmla="*/ 0 w 5"/>
                <a:gd name="T35" fmla="*/ 2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59" name="Freeform 4959"/>
            <p:cNvSpPr>
              <a:spLocks/>
            </p:cNvSpPr>
            <p:nvPr/>
          </p:nvSpPr>
          <p:spPr bwMode="auto">
            <a:xfrm>
              <a:off x="1082" y="4008"/>
              <a:ext cx="2" cy="3"/>
            </a:xfrm>
            <a:custGeom>
              <a:avLst/>
              <a:gdLst>
                <a:gd name="T0" fmla="*/ 0 w 5"/>
                <a:gd name="T1" fmla="*/ 2 h 6"/>
                <a:gd name="T2" fmla="*/ 0 w 5"/>
                <a:gd name="T3" fmla="*/ 2 h 6"/>
                <a:gd name="T4" fmla="*/ 0 w 5"/>
                <a:gd name="T5" fmla="*/ 1 h 6"/>
                <a:gd name="T6" fmla="*/ 0 w 5"/>
                <a:gd name="T7" fmla="*/ 0 h 6"/>
                <a:gd name="T8" fmla="*/ 1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2 w 5"/>
                <a:gd name="T15" fmla="*/ 2 h 6"/>
                <a:gd name="T16" fmla="*/ 2 w 5"/>
                <a:gd name="T17" fmla="*/ 2 h 6"/>
                <a:gd name="T18" fmla="*/ 2 w 5"/>
                <a:gd name="T19" fmla="*/ 2 h 6"/>
                <a:gd name="T20" fmla="*/ 2 w 5"/>
                <a:gd name="T21" fmla="*/ 2 h 6"/>
                <a:gd name="T22" fmla="*/ 2 w 5"/>
                <a:gd name="T23" fmla="*/ 3 h 6"/>
                <a:gd name="T24" fmla="*/ 2 w 5"/>
                <a:gd name="T25" fmla="*/ 3 h 6"/>
                <a:gd name="T26" fmla="*/ 1 w 5"/>
                <a:gd name="T27" fmla="*/ 3 h 6"/>
                <a:gd name="T28" fmla="*/ 0 w 5"/>
                <a:gd name="T29" fmla="*/ 3 h 6"/>
                <a:gd name="T30" fmla="*/ 0 w 5"/>
                <a:gd name="T31" fmla="*/ 3 h 6"/>
                <a:gd name="T32" fmla="*/ 0 w 5"/>
                <a:gd name="T33" fmla="*/ 2 h 6"/>
                <a:gd name="T34" fmla="*/ 0 w 5"/>
                <a:gd name="T35" fmla="*/ 2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0" name="Freeform 4960"/>
            <p:cNvSpPr>
              <a:spLocks/>
            </p:cNvSpPr>
            <p:nvPr/>
          </p:nvSpPr>
          <p:spPr bwMode="auto">
            <a:xfrm>
              <a:off x="936" y="3758"/>
              <a:ext cx="209" cy="289"/>
            </a:xfrm>
            <a:custGeom>
              <a:avLst/>
              <a:gdLst>
                <a:gd name="T0" fmla="*/ 8 w 416"/>
                <a:gd name="T1" fmla="*/ 289 h 576"/>
                <a:gd name="T2" fmla="*/ 8 w 416"/>
                <a:gd name="T3" fmla="*/ 281 h 576"/>
                <a:gd name="T4" fmla="*/ 0 w 416"/>
                <a:gd name="T5" fmla="*/ 281 h 576"/>
                <a:gd name="T6" fmla="*/ 0 w 416"/>
                <a:gd name="T7" fmla="*/ 32 h 576"/>
                <a:gd name="T8" fmla="*/ 32 w 416"/>
                <a:gd name="T9" fmla="*/ 0 h 576"/>
                <a:gd name="T10" fmla="*/ 209 w 416"/>
                <a:gd name="T11" fmla="*/ 0 h 576"/>
                <a:gd name="T12" fmla="*/ 209 w 416"/>
                <a:gd name="T13" fmla="*/ 249 h 576"/>
                <a:gd name="T14" fmla="*/ 205 w 416"/>
                <a:gd name="T15" fmla="*/ 253 h 576"/>
                <a:gd name="T16" fmla="*/ 205 w 416"/>
                <a:gd name="T17" fmla="*/ 257 h 576"/>
                <a:gd name="T18" fmla="*/ 173 w 416"/>
                <a:gd name="T19" fmla="*/ 289 h 576"/>
                <a:gd name="T20" fmla="*/ 8 w 416"/>
                <a:gd name="T21" fmla="*/ 289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6"/>
                <a:gd name="T34" fmla="*/ 0 h 576"/>
                <a:gd name="T35" fmla="*/ 416 w 416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6" h="576">
                  <a:moveTo>
                    <a:pt x="16" y="576"/>
                  </a:moveTo>
                  <a:lnTo>
                    <a:pt x="16" y="560"/>
                  </a:lnTo>
                  <a:lnTo>
                    <a:pt x="0" y="560"/>
                  </a:lnTo>
                  <a:lnTo>
                    <a:pt x="0" y="63"/>
                  </a:lnTo>
                  <a:lnTo>
                    <a:pt x="64" y="0"/>
                  </a:lnTo>
                  <a:lnTo>
                    <a:pt x="416" y="0"/>
                  </a:lnTo>
                  <a:lnTo>
                    <a:pt x="416" y="496"/>
                  </a:lnTo>
                  <a:lnTo>
                    <a:pt x="409" y="504"/>
                  </a:lnTo>
                  <a:lnTo>
                    <a:pt x="409" y="512"/>
                  </a:lnTo>
                  <a:lnTo>
                    <a:pt x="344" y="576"/>
                  </a:lnTo>
                  <a:lnTo>
                    <a:pt x="16" y="57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1" name="Rectangle 4961"/>
            <p:cNvSpPr>
              <a:spLocks noChangeArrowheads="1"/>
            </p:cNvSpPr>
            <p:nvPr/>
          </p:nvSpPr>
          <p:spPr bwMode="auto">
            <a:xfrm>
              <a:off x="991" y="4062"/>
              <a:ext cx="1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  <p:sp>
          <p:nvSpPr>
            <p:cNvPr id="41762" name="Freeform 4962"/>
            <p:cNvSpPr>
              <a:spLocks noEditPoints="1"/>
            </p:cNvSpPr>
            <p:nvPr/>
          </p:nvSpPr>
          <p:spPr bwMode="auto">
            <a:xfrm>
              <a:off x="2879" y="4134"/>
              <a:ext cx="196" cy="41"/>
            </a:xfrm>
            <a:custGeom>
              <a:avLst/>
              <a:gdLst>
                <a:gd name="T0" fmla="*/ 0 w 393"/>
                <a:gd name="T1" fmla="*/ 41 h 81"/>
                <a:gd name="T2" fmla="*/ 164 w 393"/>
                <a:gd name="T3" fmla="*/ 41 h 81"/>
                <a:gd name="T4" fmla="*/ 164 w 393"/>
                <a:gd name="T5" fmla="*/ 32 h 81"/>
                <a:gd name="T6" fmla="*/ 0 w 393"/>
                <a:gd name="T7" fmla="*/ 32 h 81"/>
                <a:gd name="T8" fmla="*/ 0 w 393"/>
                <a:gd name="T9" fmla="*/ 41 h 81"/>
                <a:gd name="T10" fmla="*/ 164 w 393"/>
                <a:gd name="T11" fmla="*/ 41 h 81"/>
                <a:gd name="T12" fmla="*/ 196 w 393"/>
                <a:gd name="T13" fmla="*/ 8 h 81"/>
                <a:gd name="T14" fmla="*/ 196 w 393"/>
                <a:gd name="T15" fmla="*/ 0 h 81"/>
                <a:gd name="T16" fmla="*/ 164 w 393"/>
                <a:gd name="T17" fmla="*/ 32 h 81"/>
                <a:gd name="T18" fmla="*/ 164 w 393"/>
                <a:gd name="T19" fmla="*/ 4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81"/>
                <a:gd name="T32" fmla="*/ 393 w 393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81">
                  <a:moveTo>
                    <a:pt x="0" y="81"/>
                  </a:moveTo>
                  <a:lnTo>
                    <a:pt x="329" y="81"/>
                  </a:lnTo>
                  <a:lnTo>
                    <a:pt x="329" y="64"/>
                  </a:lnTo>
                  <a:lnTo>
                    <a:pt x="0" y="64"/>
                  </a:lnTo>
                  <a:lnTo>
                    <a:pt x="0" y="81"/>
                  </a:lnTo>
                  <a:close/>
                  <a:moveTo>
                    <a:pt x="329" y="81"/>
                  </a:moveTo>
                  <a:lnTo>
                    <a:pt x="393" y="16"/>
                  </a:lnTo>
                  <a:lnTo>
                    <a:pt x="393" y="0"/>
                  </a:lnTo>
                  <a:lnTo>
                    <a:pt x="329" y="64"/>
                  </a:lnTo>
                  <a:lnTo>
                    <a:pt x="329" y="8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3" name="Freeform 4963"/>
            <p:cNvSpPr>
              <a:spLocks/>
            </p:cNvSpPr>
            <p:nvPr/>
          </p:nvSpPr>
          <p:spPr bwMode="auto">
            <a:xfrm>
              <a:off x="3047" y="3886"/>
              <a:ext cx="32" cy="281"/>
            </a:xfrm>
            <a:custGeom>
              <a:avLst/>
              <a:gdLst>
                <a:gd name="T0" fmla="*/ 0 w 65"/>
                <a:gd name="T1" fmla="*/ 281 h 560"/>
                <a:gd name="T2" fmla="*/ 32 w 65"/>
                <a:gd name="T3" fmla="*/ 249 h 560"/>
                <a:gd name="T4" fmla="*/ 32 w 65"/>
                <a:gd name="T5" fmla="*/ 0 h 560"/>
                <a:gd name="T6" fmla="*/ 0 w 65"/>
                <a:gd name="T7" fmla="*/ 32 h 560"/>
                <a:gd name="T8" fmla="*/ 0 w 65"/>
                <a:gd name="T9" fmla="*/ 28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0"/>
                <a:gd name="T17" fmla="*/ 65 w 65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0">
                  <a:moveTo>
                    <a:pt x="0" y="560"/>
                  </a:moveTo>
                  <a:lnTo>
                    <a:pt x="65" y="496"/>
                  </a:lnTo>
                  <a:lnTo>
                    <a:pt x="65" y="0"/>
                  </a:lnTo>
                  <a:lnTo>
                    <a:pt x="0" y="64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4" name="Freeform 4964"/>
            <p:cNvSpPr>
              <a:spLocks/>
            </p:cNvSpPr>
            <p:nvPr/>
          </p:nvSpPr>
          <p:spPr bwMode="auto">
            <a:xfrm>
              <a:off x="2871" y="3886"/>
              <a:ext cx="208" cy="33"/>
            </a:xfrm>
            <a:custGeom>
              <a:avLst/>
              <a:gdLst>
                <a:gd name="T0" fmla="*/ 0 w 417"/>
                <a:gd name="T1" fmla="*/ 33 h 64"/>
                <a:gd name="T2" fmla="*/ 32 w 417"/>
                <a:gd name="T3" fmla="*/ 0 h 64"/>
                <a:gd name="T4" fmla="*/ 208 w 417"/>
                <a:gd name="T5" fmla="*/ 0 h 64"/>
                <a:gd name="T6" fmla="*/ 176 w 417"/>
                <a:gd name="T7" fmla="*/ 33 h 64"/>
                <a:gd name="T8" fmla="*/ 0 w 417"/>
                <a:gd name="T9" fmla="*/ 3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64"/>
                <a:gd name="T17" fmla="*/ 417 w 41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64">
                  <a:moveTo>
                    <a:pt x="0" y="64"/>
                  </a:moveTo>
                  <a:lnTo>
                    <a:pt x="64" y="0"/>
                  </a:lnTo>
                  <a:lnTo>
                    <a:pt x="417" y="0"/>
                  </a:lnTo>
                  <a:lnTo>
                    <a:pt x="352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5" name="Rectangle 4965"/>
            <p:cNvSpPr>
              <a:spLocks noChangeArrowheads="1"/>
            </p:cNvSpPr>
            <p:nvPr/>
          </p:nvSpPr>
          <p:spPr bwMode="auto">
            <a:xfrm>
              <a:off x="2871" y="3919"/>
              <a:ext cx="176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6" name="Rectangle 4966"/>
            <p:cNvSpPr>
              <a:spLocks noChangeArrowheads="1"/>
            </p:cNvSpPr>
            <p:nvPr/>
          </p:nvSpPr>
          <p:spPr bwMode="auto">
            <a:xfrm>
              <a:off x="2871" y="3919"/>
              <a:ext cx="176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7" name="Rectangle 4967"/>
            <p:cNvSpPr>
              <a:spLocks noChangeArrowheads="1"/>
            </p:cNvSpPr>
            <p:nvPr/>
          </p:nvSpPr>
          <p:spPr bwMode="auto">
            <a:xfrm>
              <a:off x="2885" y="3992"/>
              <a:ext cx="148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8" name="Rectangle 4968"/>
            <p:cNvSpPr>
              <a:spLocks noChangeArrowheads="1"/>
            </p:cNvSpPr>
            <p:nvPr/>
          </p:nvSpPr>
          <p:spPr bwMode="auto">
            <a:xfrm>
              <a:off x="2885" y="3992"/>
              <a:ext cx="148" cy="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69" name="Rectangle 4969"/>
            <p:cNvSpPr>
              <a:spLocks noChangeArrowheads="1"/>
            </p:cNvSpPr>
            <p:nvPr/>
          </p:nvSpPr>
          <p:spPr bwMode="auto">
            <a:xfrm>
              <a:off x="2885" y="4000"/>
              <a:ext cx="148" cy="8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0" name="Rectangle 4970"/>
            <p:cNvSpPr>
              <a:spLocks noChangeArrowheads="1"/>
            </p:cNvSpPr>
            <p:nvPr/>
          </p:nvSpPr>
          <p:spPr bwMode="auto">
            <a:xfrm>
              <a:off x="2885" y="4008"/>
              <a:ext cx="148" cy="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1" name="Rectangle 4971"/>
            <p:cNvSpPr>
              <a:spLocks noChangeArrowheads="1"/>
            </p:cNvSpPr>
            <p:nvPr/>
          </p:nvSpPr>
          <p:spPr bwMode="auto">
            <a:xfrm>
              <a:off x="2885" y="4015"/>
              <a:ext cx="148" cy="9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2" name="Rectangle 4972"/>
            <p:cNvSpPr>
              <a:spLocks noChangeArrowheads="1"/>
            </p:cNvSpPr>
            <p:nvPr/>
          </p:nvSpPr>
          <p:spPr bwMode="auto">
            <a:xfrm>
              <a:off x="2885" y="4024"/>
              <a:ext cx="148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3" name="Rectangle 4973"/>
            <p:cNvSpPr>
              <a:spLocks noChangeArrowheads="1"/>
            </p:cNvSpPr>
            <p:nvPr/>
          </p:nvSpPr>
          <p:spPr bwMode="auto">
            <a:xfrm>
              <a:off x="2885" y="4031"/>
              <a:ext cx="148" cy="9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4" name="Rectangle 4974"/>
            <p:cNvSpPr>
              <a:spLocks noChangeArrowheads="1"/>
            </p:cNvSpPr>
            <p:nvPr/>
          </p:nvSpPr>
          <p:spPr bwMode="auto">
            <a:xfrm>
              <a:off x="2885" y="4040"/>
              <a:ext cx="148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5" name="Rectangle 4975"/>
            <p:cNvSpPr>
              <a:spLocks noChangeArrowheads="1"/>
            </p:cNvSpPr>
            <p:nvPr/>
          </p:nvSpPr>
          <p:spPr bwMode="auto">
            <a:xfrm>
              <a:off x="2885" y="4050"/>
              <a:ext cx="148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6" name="Rectangle 4976"/>
            <p:cNvSpPr>
              <a:spLocks noChangeArrowheads="1"/>
            </p:cNvSpPr>
            <p:nvPr/>
          </p:nvSpPr>
          <p:spPr bwMode="auto">
            <a:xfrm>
              <a:off x="2885" y="4057"/>
              <a:ext cx="148" cy="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7" name="Rectangle 4977"/>
            <p:cNvSpPr>
              <a:spLocks noChangeArrowheads="1"/>
            </p:cNvSpPr>
            <p:nvPr/>
          </p:nvSpPr>
          <p:spPr bwMode="auto">
            <a:xfrm>
              <a:off x="2885" y="4065"/>
              <a:ext cx="148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8" name="Rectangle 4978"/>
            <p:cNvSpPr>
              <a:spLocks noChangeArrowheads="1"/>
            </p:cNvSpPr>
            <p:nvPr/>
          </p:nvSpPr>
          <p:spPr bwMode="auto">
            <a:xfrm>
              <a:off x="2885" y="4075"/>
              <a:ext cx="148" cy="10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79" name="Rectangle 4979"/>
            <p:cNvSpPr>
              <a:spLocks noChangeArrowheads="1"/>
            </p:cNvSpPr>
            <p:nvPr/>
          </p:nvSpPr>
          <p:spPr bwMode="auto">
            <a:xfrm>
              <a:off x="2885" y="4085"/>
              <a:ext cx="148" cy="6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0" name="Rectangle 4980"/>
            <p:cNvSpPr>
              <a:spLocks noChangeArrowheads="1"/>
            </p:cNvSpPr>
            <p:nvPr/>
          </p:nvSpPr>
          <p:spPr bwMode="auto">
            <a:xfrm>
              <a:off x="2885" y="4091"/>
              <a:ext cx="148" cy="9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1" name="Rectangle 4981"/>
            <p:cNvSpPr>
              <a:spLocks noChangeArrowheads="1"/>
            </p:cNvSpPr>
            <p:nvPr/>
          </p:nvSpPr>
          <p:spPr bwMode="auto">
            <a:xfrm>
              <a:off x="2885" y="4100"/>
              <a:ext cx="148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2" name="Rectangle 4982"/>
            <p:cNvSpPr>
              <a:spLocks noChangeArrowheads="1"/>
            </p:cNvSpPr>
            <p:nvPr/>
          </p:nvSpPr>
          <p:spPr bwMode="auto">
            <a:xfrm>
              <a:off x="2885" y="4108"/>
              <a:ext cx="148" cy="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3" name="Rectangle 4983"/>
            <p:cNvSpPr>
              <a:spLocks noChangeArrowheads="1"/>
            </p:cNvSpPr>
            <p:nvPr/>
          </p:nvSpPr>
          <p:spPr bwMode="auto">
            <a:xfrm>
              <a:off x="2885" y="4115"/>
              <a:ext cx="148" cy="11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4" name="Rectangle 4984"/>
            <p:cNvSpPr>
              <a:spLocks noChangeArrowheads="1"/>
            </p:cNvSpPr>
            <p:nvPr/>
          </p:nvSpPr>
          <p:spPr bwMode="auto">
            <a:xfrm>
              <a:off x="2885" y="4126"/>
              <a:ext cx="148" cy="8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5" name="Rectangle 4985"/>
            <p:cNvSpPr>
              <a:spLocks noChangeArrowheads="1"/>
            </p:cNvSpPr>
            <p:nvPr/>
          </p:nvSpPr>
          <p:spPr bwMode="auto">
            <a:xfrm>
              <a:off x="2885" y="4134"/>
              <a:ext cx="148" cy="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6" name="Rectangle 4986"/>
            <p:cNvSpPr>
              <a:spLocks noChangeArrowheads="1"/>
            </p:cNvSpPr>
            <p:nvPr/>
          </p:nvSpPr>
          <p:spPr bwMode="auto">
            <a:xfrm>
              <a:off x="2885" y="4141"/>
              <a:ext cx="148" cy="9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7" name="Rectangle 4987"/>
            <p:cNvSpPr>
              <a:spLocks noChangeArrowheads="1"/>
            </p:cNvSpPr>
            <p:nvPr/>
          </p:nvSpPr>
          <p:spPr bwMode="auto">
            <a:xfrm>
              <a:off x="2885" y="4150"/>
              <a:ext cx="148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8" name="Rectangle 4988"/>
            <p:cNvSpPr>
              <a:spLocks noChangeArrowheads="1"/>
            </p:cNvSpPr>
            <p:nvPr/>
          </p:nvSpPr>
          <p:spPr bwMode="auto">
            <a:xfrm>
              <a:off x="2885" y="4074"/>
              <a:ext cx="6" cy="4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89" name="Rectangle 4989"/>
            <p:cNvSpPr>
              <a:spLocks noChangeArrowheads="1"/>
            </p:cNvSpPr>
            <p:nvPr/>
          </p:nvSpPr>
          <p:spPr bwMode="auto">
            <a:xfrm>
              <a:off x="2891" y="4074"/>
              <a:ext cx="7" cy="4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0" name="Rectangle 4990"/>
            <p:cNvSpPr>
              <a:spLocks noChangeArrowheads="1"/>
            </p:cNvSpPr>
            <p:nvPr/>
          </p:nvSpPr>
          <p:spPr bwMode="auto">
            <a:xfrm>
              <a:off x="2898" y="4074"/>
              <a:ext cx="6" cy="4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1" name="Rectangle 4991"/>
            <p:cNvSpPr>
              <a:spLocks noChangeArrowheads="1"/>
            </p:cNvSpPr>
            <p:nvPr/>
          </p:nvSpPr>
          <p:spPr bwMode="auto">
            <a:xfrm>
              <a:off x="2904" y="4074"/>
              <a:ext cx="8" cy="47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2" name="Rectangle 4992"/>
            <p:cNvSpPr>
              <a:spLocks noChangeArrowheads="1"/>
            </p:cNvSpPr>
            <p:nvPr/>
          </p:nvSpPr>
          <p:spPr bwMode="auto">
            <a:xfrm>
              <a:off x="2912" y="4074"/>
              <a:ext cx="6" cy="4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3" name="Rectangle 4993"/>
            <p:cNvSpPr>
              <a:spLocks noChangeArrowheads="1"/>
            </p:cNvSpPr>
            <p:nvPr/>
          </p:nvSpPr>
          <p:spPr bwMode="auto">
            <a:xfrm>
              <a:off x="2918" y="4074"/>
              <a:ext cx="7" cy="47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4" name="Rectangle 4994"/>
            <p:cNvSpPr>
              <a:spLocks noChangeArrowheads="1"/>
            </p:cNvSpPr>
            <p:nvPr/>
          </p:nvSpPr>
          <p:spPr bwMode="auto">
            <a:xfrm>
              <a:off x="2925" y="4074"/>
              <a:ext cx="9" cy="4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5" name="Rectangle 4995"/>
            <p:cNvSpPr>
              <a:spLocks noChangeArrowheads="1"/>
            </p:cNvSpPr>
            <p:nvPr/>
          </p:nvSpPr>
          <p:spPr bwMode="auto">
            <a:xfrm>
              <a:off x="2934" y="4074"/>
              <a:ext cx="6" cy="4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6" name="Rectangle 4996"/>
            <p:cNvSpPr>
              <a:spLocks noChangeArrowheads="1"/>
            </p:cNvSpPr>
            <p:nvPr/>
          </p:nvSpPr>
          <p:spPr bwMode="auto">
            <a:xfrm>
              <a:off x="2940" y="4074"/>
              <a:ext cx="7" cy="4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7" name="Rectangle 4997"/>
            <p:cNvSpPr>
              <a:spLocks noChangeArrowheads="1"/>
            </p:cNvSpPr>
            <p:nvPr/>
          </p:nvSpPr>
          <p:spPr bwMode="auto">
            <a:xfrm>
              <a:off x="2947" y="4074"/>
              <a:ext cx="9" cy="47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8" name="Rectangle 4998"/>
            <p:cNvSpPr>
              <a:spLocks noChangeArrowheads="1"/>
            </p:cNvSpPr>
            <p:nvPr/>
          </p:nvSpPr>
          <p:spPr bwMode="auto">
            <a:xfrm>
              <a:off x="2956" y="4074"/>
              <a:ext cx="7" cy="4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99" name="Rectangle 4999"/>
            <p:cNvSpPr>
              <a:spLocks noChangeArrowheads="1"/>
            </p:cNvSpPr>
            <p:nvPr/>
          </p:nvSpPr>
          <p:spPr bwMode="auto">
            <a:xfrm>
              <a:off x="2963" y="4074"/>
              <a:ext cx="6" cy="4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0" name="Rectangle 5000"/>
            <p:cNvSpPr>
              <a:spLocks noChangeArrowheads="1"/>
            </p:cNvSpPr>
            <p:nvPr/>
          </p:nvSpPr>
          <p:spPr bwMode="auto">
            <a:xfrm>
              <a:off x="2969" y="4074"/>
              <a:ext cx="7" cy="4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1" name="Rectangle 5001"/>
            <p:cNvSpPr>
              <a:spLocks noChangeArrowheads="1"/>
            </p:cNvSpPr>
            <p:nvPr/>
          </p:nvSpPr>
          <p:spPr bwMode="auto">
            <a:xfrm>
              <a:off x="2976" y="4074"/>
              <a:ext cx="7" cy="4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2" name="Rectangle 5002"/>
            <p:cNvSpPr>
              <a:spLocks noChangeArrowheads="1"/>
            </p:cNvSpPr>
            <p:nvPr/>
          </p:nvSpPr>
          <p:spPr bwMode="auto">
            <a:xfrm>
              <a:off x="2983" y="4074"/>
              <a:ext cx="7" cy="4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3" name="Rectangle 5003"/>
            <p:cNvSpPr>
              <a:spLocks noChangeArrowheads="1"/>
            </p:cNvSpPr>
            <p:nvPr/>
          </p:nvSpPr>
          <p:spPr bwMode="auto">
            <a:xfrm>
              <a:off x="2990" y="4074"/>
              <a:ext cx="8" cy="47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4" name="Rectangle 5004"/>
            <p:cNvSpPr>
              <a:spLocks noChangeArrowheads="1"/>
            </p:cNvSpPr>
            <p:nvPr/>
          </p:nvSpPr>
          <p:spPr bwMode="auto">
            <a:xfrm>
              <a:off x="2998" y="4074"/>
              <a:ext cx="8" cy="4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5" name="Rectangle 5005"/>
            <p:cNvSpPr>
              <a:spLocks noChangeArrowheads="1"/>
            </p:cNvSpPr>
            <p:nvPr/>
          </p:nvSpPr>
          <p:spPr bwMode="auto">
            <a:xfrm>
              <a:off x="3006" y="4074"/>
              <a:ext cx="6" cy="4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6" name="Rectangle 5006"/>
            <p:cNvSpPr>
              <a:spLocks noChangeArrowheads="1"/>
            </p:cNvSpPr>
            <p:nvPr/>
          </p:nvSpPr>
          <p:spPr bwMode="auto">
            <a:xfrm>
              <a:off x="3012" y="4074"/>
              <a:ext cx="7" cy="47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7" name="Rectangle 5007"/>
            <p:cNvSpPr>
              <a:spLocks noChangeArrowheads="1"/>
            </p:cNvSpPr>
            <p:nvPr/>
          </p:nvSpPr>
          <p:spPr bwMode="auto">
            <a:xfrm>
              <a:off x="3019" y="4074"/>
              <a:ext cx="2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8" name="Rectangle 5008"/>
            <p:cNvSpPr>
              <a:spLocks noChangeArrowheads="1"/>
            </p:cNvSpPr>
            <p:nvPr/>
          </p:nvSpPr>
          <p:spPr bwMode="auto">
            <a:xfrm>
              <a:off x="2885" y="3930"/>
              <a:ext cx="148" cy="1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09" name="Rectangle 5009"/>
            <p:cNvSpPr>
              <a:spLocks noChangeArrowheads="1"/>
            </p:cNvSpPr>
            <p:nvPr/>
          </p:nvSpPr>
          <p:spPr bwMode="auto">
            <a:xfrm>
              <a:off x="2885" y="3931"/>
              <a:ext cx="148" cy="1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0" name="Rectangle 5010"/>
            <p:cNvSpPr>
              <a:spLocks noChangeArrowheads="1"/>
            </p:cNvSpPr>
            <p:nvPr/>
          </p:nvSpPr>
          <p:spPr bwMode="auto">
            <a:xfrm>
              <a:off x="2885" y="3931"/>
              <a:ext cx="148" cy="1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1" name="Rectangle 5011"/>
            <p:cNvSpPr>
              <a:spLocks noChangeArrowheads="1"/>
            </p:cNvSpPr>
            <p:nvPr/>
          </p:nvSpPr>
          <p:spPr bwMode="auto">
            <a:xfrm>
              <a:off x="2885" y="3932"/>
              <a:ext cx="148" cy="1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2" name="Rectangle 5012"/>
            <p:cNvSpPr>
              <a:spLocks noChangeArrowheads="1"/>
            </p:cNvSpPr>
            <p:nvPr/>
          </p:nvSpPr>
          <p:spPr bwMode="auto">
            <a:xfrm>
              <a:off x="2885" y="3932"/>
              <a:ext cx="148" cy="1"/>
            </a:xfrm>
            <a:prstGeom prst="rect">
              <a:avLst/>
            </a:prstGeom>
            <a:solidFill>
              <a:srgbClr val="D5D5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3" name="Rectangle 5013"/>
            <p:cNvSpPr>
              <a:spLocks noChangeArrowheads="1"/>
            </p:cNvSpPr>
            <p:nvPr/>
          </p:nvSpPr>
          <p:spPr bwMode="auto">
            <a:xfrm>
              <a:off x="2885" y="3933"/>
              <a:ext cx="148" cy="1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4" name="Rectangle 5014"/>
            <p:cNvSpPr>
              <a:spLocks noChangeArrowheads="1"/>
            </p:cNvSpPr>
            <p:nvPr/>
          </p:nvSpPr>
          <p:spPr bwMode="auto">
            <a:xfrm>
              <a:off x="2885" y="3934"/>
              <a:ext cx="148" cy="1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5" name="Rectangle 5015"/>
            <p:cNvSpPr>
              <a:spLocks noChangeArrowheads="1"/>
            </p:cNvSpPr>
            <p:nvPr/>
          </p:nvSpPr>
          <p:spPr bwMode="auto">
            <a:xfrm>
              <a:off x="2885" y="3934"/>
              <a:ext cx="148" cy="1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6" name="Rectangle 5016"/>
            <p:cNvSpPr>
              <a:spLocks noChangeArrowheads="1"/>
            </p:cNvSpPr>
            <p:nvPr/>
          </p:nvSpPr>
          <p:spPr bwMode="auto">
            <a:xfrm>
              <a:off x="2885" y="3935"/>
              <a:ext cx="148" cy="1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17" name="Rectangle 5017"/>
            <p:cNvSpPr>
              <a:spLocks noChangeArrowheads="1"/>
            </p:cNvSpPr>
            <p:nvPr/>
          </p:nvSpPr>
          <p:spPr bwMode="auto">
            <a:xfrm>
              <a:off x="2885" y="3936"/>
              <a:ext cx="148" cy="1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018"/>
          <p:cNvGrpSpPr>
            <a:grpSpLocks/>
          </p:cNvGrpSpPr>
          <p:nvPr/>
        </p:nvGrpSpPr>
        <p:grpSpPr bwMode="auto">
          <a:xfrm>
            <a:off x="4557713" y="5884863"/>
            <a:ext cx="1982787" cy="949325"/>
            <a:chOff x="2871" y="3707"/>
            <a:chExt cx="1249" cy="598"/>
          </a:xfrm>
        </p:grpSpPr>
        <p:sp>
          <p:nvSpPr>
            <p:cNvPr id="41418" name="Rectangle 5019"/>
            <p:cNvSpPr>
              <a:spLocks noChangeArrowheads="1"/>
            </p:cNvSpPr>
            <p:nvPr/>
          </p:nvSpPr>
          <p:spPr bwMode="auto">
            <a:xfrm>
              <a:off x="2885" y="3931"/>
              <a:ext cx="148" cy="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9" name="Rectangle 5020"/>
            <p:cNvSpPr>
              <a:spLocks noChangeArrowheads="1"/>
            </p:cNvSpPr>
            <p:nvPr/>
          </p:nvSpPr>
          <p:spPr bwMode="auto">
            <a:xfrm>
              <a:off x="2885" y="3936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0" name="Rectangle 5021"/>
            <p:cNvSpPr>
              <a:spLocks noChangeArrowheads="1"/>
            </p:cNvSpPr>
            <p:nvPr/>
          </p:nvSpPr>
          <p:spPr bwMode="auto">
            <a:xfrm>
              <a:off x="2887" y="3936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1" name="Rectangle 5022"/>
            <p:cNvSpPr>
              <a:spLocks noChangeArrowheads="1"/>
            </p:cNvSpPr>
            <p:nvPr/>
          </p:nvSpPr>
          <p:spPr bwMode="auto">
            <a:xfrm>
              <a:off x="2889" y="3936"/>
              <a:ext cx="1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2" name="Rectangle 5023"/>
            <p:cNvSpPr>
              <a:spLocks noChangeArrowheads="1"/>
            </p:cNvSpPr>
            <p:nvPr/>
          </p:nvSpPr>
          <p:spPr bwMode="auto">
            <a:xfrm>
              <a:off x="2890" y="3936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3" name="Rectangle 5024"/>
            <p:cNvSpPr>
              <a:spLocks noChangeArrowheads="1"/>
            </p:cNvSpPr>
            <p:nvPr/>
          </p:nvSpPr>
          <p:spPr bwMode="auto">
            <a:xfrm>
              <a:off x="2892" y="3936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4" name="Rectangle 5025"/>
            <p:cNvSpPr>
              <a:spLocks noChangeArrowheads="1"/>
            </p:cNvSpPr>
            <p:nvPr/>
          </p:nvSpPr>
          <p:spPr bwMode="auto">
            <a:xfrm>
              <a:off x="2894" y="3936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5" name="Rectangle 5026"/>
            <p:cNvSpPr>
              <a:spLocks noChangeArrowheads="1"/>
            </p:cNvSpPr>
            <p:nvPr/>
          </p:nvSpPr>
          <p:spPr bwMode="auto">
            <a:xfrm>
              <a:off x="2896" y="3936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6" name="Rectangle 5027"/>
            <p:cNvSpPr>
              <a:spLocks noChangeArrowheads="1"/>
            </p:cNvSpPr>
            <p:nvPr/>
          </p:nvSpPr>
          <p:spPr bwMode="auto">
            <a:xfrm>
              <a:off x="2898" y="3936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7" name="Rectangle 5028"/>
            <p:cNvSpPr>
              <a:spLocks noChangeArrowheads="1"/>
            </p:cNvSpPr>
            <p:nvPr/>
          </p:nvSpPr>
          <p:spPr bwMode="auto">
            <a:xfrm>
              <a:off x="2900" y="3936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8" name="Rectangle 5029"/>
            <p:cNvSpPr>
              <a:spLocks noChangeArrowheads="1"/>
            </p:cNvSpPr>
            <p:nvPr/>
          </p:nvSpPr>
          <p:spPr bwMode="auto">
            <a:xfrm>
              <a:off x="2902" y="3936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9" name="Rectangle 5030"/>
            <p:cNvSpPr>
              <a:spLocks noChangeArrowheads="1"/>
            </p:cNvSpPr>
            <p:nvPr/>
          </p:nvSpPr>
          <p:spPr bwMode="auto">
            <a:xfrm>
              <a:off x="2904" y="3936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0" name="Rectangle 5031"/>
            <p:cNvSpPr>
              <a:spLocks noChangeArrowheads="1"/>
            </p:cNvSpPr>
            <p:nvPr/>
          </p:nvSpPr>
          <p:spPr bwMode="auto">
            <a:xfrm>
              <a:off x="2906" y="3936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1" name="Rectangle 5032"/>
            <p:cNvSpPr>
              <a:spLocks noChangeArrowheads="1"/>
            </p:cNvSpPr>
            <p:nvPr/>
          </p:nvSpPr>
          <p:spPr bwMode="auto">
            <a:xfrm>
              <a:off x="2908" y="3936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2" name="Rectangle 5033"/>
            <p:cNvSpPr>
              <a:spLocks noChangeArrowheads="1"/>
            </p:cNvSpPr>
            <p:nvPr/>
          </p:nvSpPr>
          <p:spPr bwMode="auto">
            <a:xfrm>
              <a:off x="2910" y="3936"/>
              <a:ext cx="1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3" name="Rectangle 5034"/>
            <p:cNvSpPr>
              <a:spLocks noChangeArrowheads="1"/>
            </p:cNvSpPr>
            <p:nvPr/>
          </p:nvSpPr>
          <p:spPr bwMode="auto">
            <a:xfrm>
              <a:off x="2911" y="3936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4" name="Rectangle 5035"/>
            <p:cNvSpPr>
              <a:spLocks noChangeArrowheads="1"/>
            </p:cNvSpPr>
            <p:nvPr/>
          </p:nvSpPr>
          <p:spPr bwMode="auto">
            <a:xfrm>
              <a:off x="2913" y="3936"/>
              <a:ext cx="3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5" name="Rectangle 5036"/>
            <p:cNvSpPr>
              <a:spLocks noChangeArrowheads="1"/>
            </p:cNvSpPr>
            <p:nvPr/>
          </p:nvSpPr>
          <p:spPr bwMode="auto">
            <a:xfrm>
              <a:off x="2916" y="3936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6" name="Rectangle 5037"/>
            <p:cNvSpPr>
              <a:spLocks noChangeArrowheads="1"/>
            </p:cNvSpPr>
            <p:nvPr/>
          </p:nvSpPr>
          <p:spPr bwMode="auto">
            <a:xfrm>
              <a:off x="2918" y="3936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7" name="Rectangle 5038"/>
            <p:cNvSpPr>
              <a:spLocks noChangeArrowheads="1"/>
            </p:cNvSpPr>
            <p:nvPr/>
          </p:nvSpPr>
          <p:spPr bwMode="auto">
            <a:xfrm>
              <a:off x="2920" y="3936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8" name="Rectangle 5039"/>
            <p:cNvSpPr>
              <a:spLocks noChangeArrowheads="1"/>
            </p:cNvSpPr>
            <p:nvPr/>
          </p:nvSpPr>
          <p:spPr bwMode="auto">
            <a:xfrm>
              <a:off x="2922" y="3936"/>
              <a:ext cx="1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9" name="Rectangle 5040"/>
            <p:cNvSpPr>
              <a:spLocks noChangeArrowheads="1"/>
            </p:cNvSpPr>
            <p:nvPr/>
          </p:nvSpPr>
          <p:spPr bwMode="auto">
            <a:xfrm>
              <a:off x="2923" y="3936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0" name="Rectangle 5041"/>
            <p:cNvSpPr>
              <a:spLocks noChangeArrowheads="1"/>
            </p:cNvSpPr>
            <p:nvPr/>
          </p:nvSpPr>
          <p:spPr bwMode="auto">
            <a:xfrm>
              <a:off x="2925" y="3936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1" name="Rectangle 5042"/>
            <p:cNvSpPr>
              <a:spLocks noChangeArrowheads="1"/>
            </p:cNvSpPr>
            <p:nvPr/>
          </p:nvSpPr>
          <p:spPr bwMode="auto">
            <a:xfrm>
              <a:off x="2927" y="3936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2" name="Rectangle 5043"/>
            <p:cNvSpPr>
              <a:spLocks noChangeArrowheads="1"/>
            </p:cNvSpPr>
            <p:nvPr/>
          </p:nvSpPr>
          <p:spPr bwMode="auto">
            <a:xfrm>
              <a:off x="2929" y="3936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3" name="Rectangle 5044"/>
            <p:cNvSpPr>
              <a:spLocks noChangeArrowheads="1"/>
            </p:cNvSpPr>
            <p:nvPr/>
          </p:nvSpPr>
          <p:spPr bwMode="auto">
            <a:xfrm>
              <a:off x="2931" y="3936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4" name="Rectangle 5045"/>
            <p:cNvSpPr>
              <a:spLocks noChangeArrowheads="1"/>
            </p:cNvSpPr>
            <p:nvPr/>
          </p:nvSpPr>
          <p:spPr bwMode="auto">
            <a:xfrm>
              <a:off x="2933" y="3936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5" name="Rectangle 5046"/>
            <p:cNvSpPr>
              <a:spLocks noChangeArrowheads="1"/>
            </p:cNvSpPr>
            <p:nvPr/>
          </p:nvSpPr>
          <p:spPr bwMode="auto">
            <a:xfrm>
              <a:off x="2935" y="3936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6" name="Rectangle 5047"/>
            <p:cNvSpPr>
              <a:spLocks noChangeArrowheads="1"/>
            </p:cNvSpPr>
            <p:nvPr/>
          </p:nvSpPr>
          <p:spPr bwMode="auto">
            <a:xfrm>
              <a:off x="2937" y="3936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7" name="Rectangle 5048"/>
            <p:cNvSpPr>
              <a:spLocks noChangeArrowheads="1"/>
            </p:cNvSpPr>
            <p:nvPr/>
          </p:nvSpPr>
          <p:spPr bwMode="auto">
            <a:xfrm>
              <a:off x="2939" y="3936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8" name="Rectangle 5049"/>
            <p:cNvSpPr>
              <a:spLocks noChangeArrowheads="1"/>
            </p:cNvSpPr>
            <p:nvPr/>
          </p:nvSpPr>
          <p:spPr bwMode="auto">
            <a:xfrm>
              <a:off x="2941" y="3936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9" name="Rectangle 5050"/>
            <p:cNvSpPr>
              <a:spLocks noChangeArrowheads="1"/>
            </p:cNvSpPr>
            <p:nvPr/>
          </p:nvSpPr>
          <p:spPr bwMode="auto">
            <a:xfrm>
              <a:off x="2943" y="3936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0" name="Rectangle 5051"/>
            <p:cNvSpPr>
              <a:spLocks noChangeArrowheads="1"/>
            </p:cNvSpPr>
            <p:nvPr/>
          </p:nvSpPr>
          <p:spPr bwMode="auto">
            <a:xfrm>
              <a:off x="2945" y="3936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1" name="Rectangle 5052"/>
            <p:cNvSpPr>
              <a:spLocks noChangeArrowheads="1"/>
            </p:cNvSpPr>
            <p:nvPr/>
          </p:nvSpPr>
          <p:spPr bwMode="auto">
            <a:xfrm>
              <a:off x="2947" y="3936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2" name="Rectangle 5053"/>
            <p:cNvSpPr>
              <a:spLocks noChangeArrowheads="1"/>
            </p:cNvSpPr>
            <p:nvPr/>
          </p:nvSpPr>
          <p:spPr bwMode="auto">
            <a:xfrm>
              <a:off x="2949" y="3936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3" name="Rectangle 5054"/>
            <p:cNvSpPr>
              <a:spLocks noChangeArrowheads="1"/>
            </p:cNvSpPr>
            <p:nvPr/>
          </p:nvSpPr>
          <p:spPr bwMode="auto">
            <a:xfrm>
              <a:off x="2951" y="3936"/>
              <a:ext cx="1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4" name="Rectangle 5055"/>
            <p:cNvSpPr>
              <a:spLocks noChangeArrowheads="1"/>
            </p:cNvSpPr>
            <p:nvPr/>
          </p:nvSpPr>
          <p:spPr bwMode="auto">
            <a:xfrm>
              <a:off x="2952" y="3936"/>
              <a:ext cx="3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5" name="Rectangle 5056"/>
            <p:cNvSpPr>
              <a:spLocks noChangeArrowheads="1"/>
            </p:cNvSpPr>
            <p:nvPr/>
          </p:nvSpPr>
          <p:spPr bwMode="auto">
            <a:xfrm>
              <a:off x="2955" y="3936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6" name="Rectangle 5057"/>
            <p:cNvSpPr>
              <a:spLocks noChangeArrowheads="1"/>
            </p:cNvSpPr>
            <p:nvPr/>
          </p:nvSpPr>
          <p:spPr bwMode="auto">
            <a:xfrm>
              <a:off x="2957" y="3936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7" name="Rectangle 5058"/>
            <p:cNvSpPr>
              <a:spLocks noChangeArrowheads="1"/>
            </p:cNvSpPr>
            <p:nvPr/>
          </p:nvSpPr>
          <p:spPr bwMode="auto">
            <a:xfrm>
              <a:off x="2959" y="3936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8" name="Rectangle 5059"/>
            <p:cNvSpPr>
              <a:spLocks noChangeArrowheads="1"/>
            </p:cNvSpPr>
            <p:nvPr/>
          </p:nvSpPr>
          <p:spPr bwMode="auto">
            <a:xfrm>
              <a:off x="2961" y="3936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9" name="Rectangle 5060"/>
            <p:cNvSpPr>
              <a:spLocks noChangeArrowheads="1"/>
            </p:cNvSpPr>
            <p:nvPr/>
          </p:nvSpPr>
          <p:spPr bwMode="auto">
            <a:xfrm>
              <a:off x="2963" y="3936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0" name="Rectangle 5061"/>
            <p:cNvSpPr>
              <a:spLocks noChangeArrowheads="1"/>
            </p:cNvSpPr>
            <p:nvPr/>
          </p:nvSpPr>
          <p:spPr bwMode="auto">
            <a:xfrm>
              <a:off x="2965" y="3936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1" name="Rectangle 5062"/>
            <p:cNvSpPr>
              <a:spLocks noChangeArrowheads="1"/>
            </p:cNvSpPr>
            <p:nvPr/>
          </p:nvSpPr>
          <p:spPr bwMode="auto">
            <a:xfrm>
              <a:off x="2967" y="3936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2" name="Rectangle 5063"/>
            <p:cNvSpPr>
              <a:spLocks noChangeArrowheads="1"/>
            </p:cNvSpPr>
            <p:nvPr/>
          </p:nvSpPr>
          <p:spPr bwMode="auto">
            <a:xfrm>
              <a:off x="2969" y="3936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3" name="Rectangle 5064"/>
            <p:cNvSpPr>
              <a:spLocks noChangeArrowheads="1"/>
            </p:cNvSpPr>
            <p:nvPr/>
          </p:nvSpPr>
          <p:spPr bwMode="auto">
            <a:xfrm>
              <a:off x="2971" y="3936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4" name="Rectangle 5065"/>
            <p:cNvSpPr>
              <a:spLocks noChangeArrowheads="1"/>
            </p:cNvSpPr>
            <p:nvPr/>
          </p:nvSpPr>
          <p:spPr bwMode="auto">
            <a:xfrm>
              <a:off x="2973" y="3936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5" name="Rectangle 5066"/>
            <p:cNvSpPr>
              <a:spLocks noChangeArrowheads="1"/>
            </p:cNvSpPr>
            <p:nvPr/>
          </p:nvSpPr>
          <p:spPr bwMode="auto">
            <a:xfrm>
              <a:off x="2975" y="3936"/>
              <a:ext cx="1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6" name="Rectangle 5067"/>
            <p:cNvSpPr>
              <a:spLocks noChangeArrowheads="1"/>
            </p:cNvSpPr>
            <p:nvPr/>
          </p:nvSpPr>
          <p:spPr bwMode="auto">
            <a:xfrm>
              <a:off x="2976" y="3936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7" name="Rectangle 5068"/>
            <p:cNvSpPr>
              <a:spLocks noChangeArrowheads="1"/>
            </p:cNvSpPr>
            <p:nvPr/>
          </p:nvSpPr>
          <p:spPr bwMode="auto">
            <a:xfrm>
              <a:off x="2978" y="3936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8" name="Rectangle 5069"/>
            <p:cNvSpPr>
              <a:spLocks noChangeArrowheads="1"/>
            </p:cNvSpPr>
            <p:nvPr/>
          </p:nvSpPr>
          <p:spPr bwMode="auto">
            <a:xfrm>
              <a:off x="2980" y="3936"/>
              <a:ext cx="3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9" name="Rectangle 5070"/>
            <p:cNvSpPr>
              <a:spLocks noChangeArrowheads="1"/>
            </p:cNvSpPr>
            <p:nvPr/>
          </p:nvSpPr>
          <p:spPr bwMode="auto">
            <a:xfrm>
              <a:off x="2983" y="3936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0" name="Rectangle 5071"/>
            <p:cNvSpPr>
              <a:spLocks noChangeArrowheads="1"/>
            </p:cNvSpPr>
            <p:nvPr/>
          </p:nvSpPr>
          <p:spPr bwMode="auto">
            <a:xfrm>
              <a:off x="2985" y="3936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1" name="Rectangle 5072"/>
            <p:cNvSpPr>
              <a:spLocks noChangeArrowheads="1"/>
            </p:cNvSpPr>
            <p:nvPr/>
          </p:nvSpPr>
          <p:spPr bwMode="auto">
            <a:xfrm>
              <a:off x="2987" y="3936"/>
              <a:ext cx="1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2" name="Rectangle 5073"/>
            <p:cNvSpPr>
              <a:spLocks noChangeArrowheads="1"/>
            </p:cNvSpPr>
            <p:nvPr/>
          </p:nvSpPr>
          <p:spPr bwMode="auto">
            <a:xfrm>
              <a:off x="2988" y="3936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3" name="Rectangle 5074"/>
            <p:cNvSpPr>
              <a:spLocks noChangeArrowheads="1"/>
            </p:cNvSpPr>
            <p:nvPr/>
          </p:nvSpPr>
          <p:spPr bwMode="auto">
            <a:xfrm>
              <a:off x="2990" y="3936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4" name="Rectangle 5075"/>
            <p:cNvSpPr>
              <a:spLocks noChangeArrowheads="1"/>
            </p:cNvSpPr>
            <p:nvPr/>
          </p:nvSpPr>
          <p:spPr bwMode="auto">
            <a:xfrm>
              <a:off x="2992" y="3936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5" name="Rectangle 5076"/>
            <p:cNvSpPr>
              <a:spLocks noChangeArrowheads="1"/>
            </p:cNvSpPr>
            <p:nvPr/>
          </p:nvSpPr>
          <p:spPr bwMode="auto">
            <a:xfrm>
              <a:off x="2994" y="3936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6" name="Rectangle 5077"/>
            <p:cNvSpPr>
              <a:spLocks noChangeArrowheads="1"/>
            </p:cNvSpPr>
            <p:nvPr/>
          </p:nvSpPr>
          <p:spPr bwMode="auto">
            <a:xfrm>
              <a:off x="2996" y="3936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7" name="Rectangle 5078"/>
            <p:cNvSpPr>
              <a:spLocks noChangeArrowheads="1"/>
            </p:cNvSpPr>
            <p:nvPr/>
          </p:nvSpPr>
          <p:spPr bwMode="auto">
            <a:xfrm>
              <a:off x="2998" y="3936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8" name="Rectangle 5079"/>
            <p:cNvSpPr>
              <a:spLocks noChangeArrowheads="1"/>
            </p:cNvSpPr>
            <p:nvPr/>
          </p:nvSpPr>
          <p:spPr bwMode="auto">
            <a:xfrm>
              <a:off x="3000" y="3936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79" name="Rectangle 5080"/>
            <p:cNvSpPr>
              <a:spLocks noChangeArrowheads="1"/>
            </p:cNvSpPr>
            <p:nvPr/>
          </p:nvSpPr>
          <p:spPr bwMode="auto">
            <a:xfrm>
              <a:off x="3002" y="3936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0" name="Rectangle 5081"/>
            <p:cNvSpPr>
              <a:spLocks noChangeArrowheads="1"/>
            </p:cNvSpPr>
            <p:nvPr/>
          </p:nvSpPr>
          <p:spPr bwMode="auto">
            <a:xfrm>
              <a:off x="3004" y="3936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1" name="Rectangle 5082"/>
            <p:cNvSpPr>
              <a:spLocks noChangeArrowheads="1"/>
            </p:cNvSpPr>
            <p:nvPr/>
          </p:nvSpPr>
          <p:spPr bwMode="auto">
            <a:xfrm>
              <a:off x="3006" y="3936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2" name="Rectangle 5083"/>
            <p:cNvSpPr>
              <a:spLocks noChangeArrowheads="1"/>
            </p:cNvSpPr>
            <p:nvPr/>
          </p:nvSpPr>
          <p:spPr bwMode="auto">
            <a:xfrm>
              <a:off x="3008" y="3936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3" name="Rectangle 5084"/>
            <p:cNvSpPr>
              <a:spLocks noChangeArrowheads="1"/>
            </p:cNvSpPr>
            <p:nvPr/>
          </p:nvSpPr>
          <p:spPr bwMode="auto">
            <a:xfrm>
              <a:off x="3010" y="3936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4" name="Rectangle 5085"/>
            <p:cNvSpPr>
              <a:spLocks noChangeArrowheads="1"/>
            </p:cNvSpPr>
            <p:nvPr/>
          </p:nvSpPr>
          <p:spPr bwMode="auto">
            <a:xfrm>
              <a:off x="3012" y="3936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5" name="Rectangle 5086"/>
            <p:cNvSpPr>
              <a:spLocks noChangeArrowheads="1"/>
            </p:cNvSpPr>
            <p:nvPr/>
          </p:nvSpPr>
          <p:spPr bwMode="auto">
            <a:xfrm>
              <a:off x="3014" y="3936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6" name="Rectangle 5087"/>
            <p:cNvSpPr>
              <a:spLocks noChangeArrowheads="1"/>
            </p:cNvSpPr>
            <p:nvPr/>
          </p:nvSpPr>
          <p:spPr bwMode="auto">
            <a:xfrm>
              <a:off x="3016" y="3936"/>
              <a:ext cx="1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7" name="Rectangle 5088"/>
            <p:cNvSpPr>
              <a:spLocks noChangeArrowheads="1"/>
            </p:cNvSpPr>
            <p:nvPr/>
          </p:nvSpPr>
          <p:spPr bwMode="auto">
            <a:xfrm>
              <a:off x="3017" y="3936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8" name="Rectangle 5089"/>
            <p:cNvSpPr>
              <a:spLocks noChangeArrowheads="1"/>
            </p:cNvSpPr>
            <p:nvPr/>
          </p:nvSpPr>
          <p:spPr bwMode="auto">
            <a:xfrm>
              <a:off x="3019" y="3936"/>
              <a:ext cx="3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89" name="Rectangle 5090"/>
            <p:cNvSpPr>
              <a:spLocks noChangeArrowheads="1"/>
            </p:cNvSpPr>
            <p:nvPr/>
          </p:nvSpPr>
          <p:spPr bwMode="auto">
            <a:xfrm>
              <a:off x="3022" y="3936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0" name="Rectangle 5091"/>
            <p:cNvSpPr>
              <a:spLocks noChangeArrowheads="1"/>
            </p:cNvSpPr>
            <p:nvPr/>
          </p:nvSpPr>
          <p:spPr bwMode="auto">
            <a:xfrm>
              <a:off x="3024" y="3936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1" name="Rectangle 5092"/>
            <p:cNvSpPr>
              <a:spLocks noChangeArrowheads="1"/>
            </p:cNvSpPr>
            <p:nvPr/>
          </p:nvSpPr>
          <p:spPr bwMode="auto">
            <a:xfrm>
              <a:off x="3026" y="3936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2" name="Rectangle 5093"/>
            <p:cNvSpPr>
              <a:spLocks noChangeArrowheads="1"/>
            </p:cNvSpPr>
            <p:nvPr/>
          </p:nvSpPr>
          <p:spPr bwMode="auto">
            <a:xfrm>
              <a:off x="3028" y="3936"/>
              <a:ext cx="1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3" name="Rectangle 5094"/>
            <p:cNvSpPr>
              <a:spLocks noChangeArrowheads="1"/>
            </p:cNvSpPr>
            <p:nvPr/>
          </p:nvSpPr>
          <p:spPr bwMode="auto">
            <a:xfrm>
              <a:off x="3029" y="3936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4" name="Rectangle 5095"/>
            <p:cNvSpPr>
              <a:spLocks noChangeArrowheads="1"/>
            </p:cNvSpPr>
            <p:nvPr/>
          </p:nvSpPr>
          <p:spPr bwMode="auto">
            <a:xfrm>
              <a:off x="3031" y="3936"/>
              <a:ext cx="2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5" name="Rectangle 5096"/>
            <p:cNvSpPr>
              <a:spLocks noChangeArrowheads="1"/>
            </p:cNvSpPr>
            <p:nvPr/>
          </p:nvSpPr>
          <p:spPr bwMode="auto">
            <a:xfrm>
              <a:off x="2885" y="3936"/>
              <a:ext cx="148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6" name="Rectangle 5097"/>
            <p:cNvSpPr>
              <a:spLocks noChangeArrowheads="1"/>
            </p:cNvSpPr>
            <p:nvPr/>
          </p:nvSpPr>
          <p:spPr bwMode="auto">
            <a:xfrm>
              <a:off x="2889" y="3940"/>
              <a:ext cx="32" cy="15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7" name="Rectangle 5098"/>
            <p:cNvSpPr>
              <a:spLocks noChangeArrowheads="1"/>
            </p:cNvSpPr>
            <p:nvPr/>
          </p:nvSpPr>
          <p:spPr bwMode="auto">
            <a:xfrm>
              <a:off x="2889" y="3940"/>
              <a:ext cx="32" cy="1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8" name="Rectangle 5099"/>
            <p:cNvSpPr>
              <a:spLocks noChangeArrowheads="1"/>
            </p:cNvSpPr>
            <p:nvPr/>
          </p:nvSpPr>
          <p:spPr bwMode="auto">
            <a:xfrm>
              <a:off x="2891" y="3943"/>
              <a:ext cx="8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99" name="Rectangle 5100"/>
            <p:cNvSpPr>
              <a:spLocks noChangeArrowheads="1"/>
            </p:cNvSpPr>
            <p:nvPr/>
          </p:nvSpPr>
          <p:spPr bwMode="auto">
            <a:xfrm>
              <a:off x="2911" y="3943"/>
              <a:ext cx="8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0" name="Rectangle 5101"/>
            <p:cNvSpPr>
              <a:spLocks noChangeArrowheads="1"/>
            </p:cNvSpPr>
            <p:nvPr/>
          </p:nvSpPr>
          <p:spPr bwMode="auto">
            <a:xfrm>
              <a:off x="2891" y="3948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1" name="Rectangle 5102"/>
            <p:cNvSpPr>
              <a:spLocks noChangeArrowheads="1"/>
            </p:cNvSpPr>
            <p:nvPr/>
          </p:nvSpPr>
          <p:spPr bwMode="auto">
            <a:xfrm>
              <a:off x="2901" y="3948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2" name="Rectangle 5103"/>
            <p:cNvSpPr>
              <a:spLocks noChangeArrowheads="1"/>
            </p:cNvSpPr>
            <p:nvPr/>
          </p:nvSpPr>
          <p:spPr bwMode="auto">
            <a:xfrm>
              <a:off x="2901" y="3943"/>
              <a:ext cx="8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3" name="Rectangle 5104"/>
            <p:cNvSpPr>
              <a:spLocks noChangeArrowheads="1"/>
            </p:cNvSpPr>
            <p:nvPr/>
          </p:nvSpPr>
          <p:spPr bwMode="auto">
            <a:xfrm>
              <a:off x="2911" y="3948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4" name="Freeform 5105"/>
            <p:cNvSpPr>
              <a:spLocks noEditPoints="1"/>
            </p:cNvSpPr>
            <p:nvPr/>
          </p:nvSpPr>
          <p:spPr bwMode="auto">
            <a:xfrm>
              <a:off x="2885" y="3992"/>
              <a:ext cx="148" cy="163"/>
            </a:xfrm>
            <a:custGeom>
              <a:avLst/>
              <a:gdLst>
                <a:gd name="T0" fmla="*/ 148 w 296"/>
                <a:gd name="T1" fmla="*/ 80 h 324"/>
                <a:gd name="T2" fmla="*/ 148 w 296"/>
                <a:gd name="T3" fmla="*/ 83 h 324"/>
                <a:gd name="T4" fmla="*/ 0 w 296"/>
                <a:gd name="T5" fmla="*/ 83 h 324"/>
                <a:gd name="T6" fmla="*/ 0 w 296"/>
                <a:gd name="T7" fmla="*/ 80 h 324"/>
                <a:gd name="T8" fmla="*/ 148 w 296"/>
                <a:gd name="T9" fmla="*/ 80 h 324"/>
                <a:gd name="T10" fmla="*/ 148 w 296"/>
                <a:gd name="T11" fmla="*/ 65 h 324"/>
                <a:gd name="T12" fmla="*/ 148 w 296"/>
                <a:gd name="T13" fmla="*/ 66 h 324"/>
                <a:gd name="T14" fmla="*/ 0 w 296"/>
                <a:gd name="T15" fmla="*/ 66 h 324"/>
                <a:gd name="T16" fmla="*/ 0 w 296"/>
                <a:gd name="T17" fmla="*/ 65 h 324"/>
                <a:gd name="T18" fmla="*/ 148 w 296"/>
                <a:gd name="T19" fmla="*/ 65 h 324"/>
                <a:gd name="T20" fmla="*/ 148 w 296"/>
                <a:gd name="T21" fmla="*/ 48 h 324"/>
                <a:gd name="T22" fmla="*/ 148 w 296"/>
                <a:gd name="T23" fmla="*/ 50 h 324"/>
                <a:gd name="T24" fmla="*/ 0 w 296"/>
                <a:gd name="T25" fmla="*/ 50 h 324"/>
                <a:gd name="T26" fmla="*/ 0 w 296"/>
                <a:gd name="T27" fmla="*/ 48 h 324"/>
                <a:gd name="T28" fmla="*/ 148 w 296"/>
                <a:gd name="T29" fmla="*/ 48 h 324"/>
                <a:gd name="T30" fmla="*/ 148 w 296"/>
                <a:gd name="T31" fmla="*/ 32 h 324"/>
                <a:gd name="T32" fmla="*/ 148 w 296"/>
                <a:gd name="T33" fmla="*/ 34 h 324"/>
                <a:gd name="T34" fmla="*/ 0 w 296"/>
                <a:gd name="T35" fmla="*/ 34 h 324"/>
                <a:gd name="T36" fmla="*/ 0 w 296"/>
                <a:gd name="T37" fmla="*/ 32 h 324"/>
                <a:gd name="T38" fmla="*/ 148 w 296"/>
                <a:gd name="T39" fmla="*/ 32 h 324"/>
                <a:gd name="T40" fmla="*/ 148 w 296"/>
                <a:gd name="T41" fmla="*/ 16 h 324"/>
                <a:gd name="T42" fmla="*/ 148 w 296"/>
                <a:gd name="T43" fmla="*/ 18 h 324"/>
                <a:gd name="T44" fmla="*/ 0 w 296"/>
                <a:gd name="T45" fmla="*/ 18 h 324"/>
                <a:gd name="T46" fmla="*/ 0 w 296"/>
                <a:gd name="T47" fmla="*/ 16 h 324"/>
                <a:gd name="T48" fmla="*/ 148 w 296"/>
                <a:gd name="T49" fmla="*/ 16 h 324"/>
                <a:gd name="T50" fmla="*/ 148 w 296"/>
                <a:gd name="T51" fmla="*/ 0 h 324"/>
                <a:gd name="T52" fmla="*/ 148 w 296"/>
                <a:gd name="T53" fmla="*/ 2 h 324"/>
                <a:gd name="T54" fmla="*/ 0 w 296"/>
                <a:gd name="T55" fmla="*/ 2 h 324"/>
                <a:gd name="T56" fmla="*/ 0 w 296"/>
                <a:gd name="T57" fmla="*/ 0 h 324"/>
                <a:gd name="T58" fmla="*/ 148 w 296"/>
                <a:gd name="T59" fmla="*/ 0 h 324"/>
                <a:gd name="T60" fmla="*/ 148 w 296"/>
                <a:gd name="T61" fmla="*/ 113 h 324"/>
                <a:gd name="T62" fmla="*/ 148 w 296"/>
                <a:gd name="T63" fmla="*/ 115 h 324"/>
                <a:gd name="T64" fmla="*/ 133 w 296"/>
                <a:gd name="T65" fmla="*/ 115 h 324"/>
                <a:gd name="T66" fmla="*/ 133 w 296"/>
                <a:gd name="T67" fmla="*/ 113 h 324"/>
                <a:gd name="T68" fmla="*/ 148 w 296"/>
                <a:gd name="T69" fmla="*/ 113 h 324"/>
                <a:gd name="T70" fmla="*/ 148 w 296"/>
                <a:gd name="T71" fmla="*/ 97 h 324"/>
                <a:gd name="T72" fmla="*/ 148 w 296"/>
                <a:gd name="T73" fmla="*/ 99 h 324"/>
                <a:gd name="T74" fmla="*/ 133 w 296"/>
                <a:gd name="T75" fmla="*/ 99 h 324"/>
                <a:gd name="T76" fmla="*/ 133 w 296"/>
                <a:gd name="T77" fmla="*/ 97 h 324"/>
                <a:gd name="T78" fmla="*/ 148 w 296"/>
                <a:gd name="T79" fmla="*/ 97 h 324"/>
                <a:gd name="T80" fmla="*/ 148 w 296"/>
                <a:gd name="T81" fmla="*/ 129 h 324"/>
                <a:gd name="T82" fmla="*/ 148 w 296"/>
                <a:gd name="T83" fmla="*/ 131 h 324"/>
                <a:gd name="T84" fmla="*/ 0 w 296"/>
                <a:gd name="T85" fmla="*/ 131 h 324"/>
                <a:gd name="T86" fmla="*/ 0 w 296"/>
                <a:gd name="T87" fmla="*/ 129 h 324"/>
                <a:gd name="T88" fmla="*/ 148 w 296"/>
                <a:gd name="T89" fmla="*/ 129 h 324"/>
                <a:gd name="T90" fmla="*/ 148 w 296"/>
                <a:gd name="T91" fmla="*/ 145 h 324"/>
                <a:gd name="T92" fmla="*/ 148 w 296"/>
                <a:gd name="T93" fmla="*/ 147 h 324"/>
                <a:gd name="T94" fmla="*/ 0 w 296"/>
                <a:gd name="T95" fmla="*/ 147 h 324"/>
                <a:gd name="T96" fmla="*/ 0 w 296"/>
                <a:gd name="T97" fmla="*/ 145 h 324"/>
                <a:gd name="T98" fmla="*/ 148 w 296"/>
                <a:gd name="T99" fmla="*/ 145 h 324"/>
                <a:gd name="T100" fmla="*/ 148 w 296"/>
                <a:gd name="T101" fmla="*/ 161 h 324"/>
                <a:gd name="T102" fmla="*/ 148 w 296"/>
                <a:gd name="T103" fmla="*/ 163 h 324"/>
                <a:gd name="T104" fmla="*/ 0 w 296"/>
                <a:gd name="T105" fmla="*/ 163 h 324"/>
                <a:gd name="T106" fmla="*/ 0 w 296"/>
                <a:gd name="T107" fmla="*/ 161 h 324"/>
                <a:gd name="T108" fmla="*/ 148 w 296"/>
                <a:gd name="T109" fmla="*/ 161 h 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324"/>
                <a:gd name="T167" fmla="*/ 296 w 296"/>
                <a:gd name="T168" fmla="*/ 324 h 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324">
                  <a:moveTo>
                    <a:pt x="296" y="160"/>
                  </a:moveTo>
                  <a:lnTo>
                    <a:pt x="296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96" y="160"/>
                  </a:lnTo>
                  <a:close/>
                  <a:moveTo>
                    <a:pt x="296" y="129"/>
                  </a:moveTo>
                  <a:lnTo>
                    <a:pt x="296" y="132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296" y="129"/>
                  </a:lnTo>
                  <a:close/>
                  <a:moveTo>
                    <a:pt x="296" y="96"/>
                  </a:moveTo>
                  <a:lnTo>
                    <a:pt x="296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96" y="96"/>
                  </a:lnTo>
                  <a:close/>
                  <a:moveTo>
                    <a:pt x="296" y="64"/>
                  </a:moveTo>
                  <a:lnTo>
                    <a:pt x="296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96" y="64"/>
                  </a:lnTo>
                  <a:close/>
                  <a:moveTo>
                    <a:pt x="296" y="31"/>
                  </a:moveTo>
                  <a:lnTo>
                    <a:pt x="296" y="36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296" y="31"/>
                  </a:lnTo>
                  <a:close/>
                  <a:moveTo>
                    <a:pt x="296" y="0"/>
                  </a:moveTo>
                  <a:lnTo>
                    <a:pt x="29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6" y="0"/>
                  </a:lnTo>
                  <a:close/>
                  <a:moveTo>
                    <a:pt x="296" y="224"/>
                  </a:moveTo>
                  <a:lnTo>
                    <a:pt x="296" y="228"/>
                  </a:lnTo>
                  <a:lnTo>
                    <a:pt x="265" y="228"/>
                  </a:lnTo>
                  <a:lnTo>
                    <a:pt x="265" y="224"/>
                  </a:lnTo>
                  <a:lnTo>
                    <a:pt x="296" y="224"/>
                  </a:lnTo>
                  <a:close/>
                  <a:moveTo>
                    <a:pt x="296" y="192"/>
                  </a:moveTo>
                  <a:lnTo>
                    <a:pt x="296" y="197"/>
                  </a:lnTo>
                  <a:lnTo>
                    <a:pt x="265" y="197"/>
                  </a:lnTo>
                  <a:lnTo>
                    <a:pt x="265" y="192"/>
                  </a:lnTo>
                  <a:lnTo>
                    <a:pt x="296" y="192"/>
                  </a:lnTo>
                  <a:close/>
                  <a:moveTo>
                    <a:pt x="296" y="256"/>
                  </a:moveTo>
                  <a:lnTo>
                    <a:pt x="296" y="260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296" y="256"/>
                  </a:lnTo>
                  <a:close/>
                  <a:moveTo>
                    <a:pt x="296" y="289"/>
                  </a:moveTo>
                  <a:lnTo>
                    <a:pt x="296" y="293"/>
                  </a:lnTo>
                  <a:lnTo>
                    <a:pt x="0" y="293"/>
                  </a:lnTo>
                  <a:lnTo>
                    <a:pt x="0" y="289"/>
                  </a:lnTo>
                  <a:lnTo>
                    <a:pt x="296" y="289"/>
                  </a:lnTo>
                  <a:close/>
                  <a:moveTo>
                    <a:pt x="296" y="320"/>
                  </a:moveTo>
                  <a:lnTo>
                    <a:pt x="296" y="324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296" y="3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5" name="Freeform 5106"/>
            <p:cNvSpPr>
              <a:spLocks/>
            </p:cNvSpPr>
            <p:nvPr/>
          </p:nvSpPr>
          <p:spPr bwMode="auto">
            <a:xfrm>
              <a:off x="3005" y="4079"/>
              <a:ext cx="24" cy="38"/>
            </a:xfrm>
            <a:custGeom>
              <a:avLst/>
              <a:gdLst>
                <a:gd name="T0" fmla="*/ 12 w 48"/>
                <a:gd name="T1" fmla="*/ 0 h 75"/>
                <a:gd name="T2" fmla="*/ 11 w 48"/>
                <a:gd name="T3" fmla="*/ 0 h 75"/>
                <a:gd name="T4" fmla="*/ 10 w 48"/>
                <a:gd name="T5" fmla="*/ 1 h 75"/>
                <a:gd name="T6" fmla="*/ 8 w 48"/>
                <a:gd name="T7" fmla="*/ 1 h 75"/>
                <a:gd name="T8" fmla="*/ 7 w 48"/>
                <a:gd name="T9" fmla="*/ 1 h 75"/>
                <a:gd name="T10" fmla="*/ 6 w 48"/>
                <a:gd name="T11" fmla="*/ 3 h 75"/>
                <a:gd name="T12" fmla="*/ 5 w 48"/>
                <a:gd name="T13" fmla="*/ 3 h 75"/>
                <a:gd name="T14" fmla="*/ 3 w 48"/>
                <a:gd name="T15" fmla="*/ 6 h 75"/>
                <a:gd name="T16" fmla="*/ 2 w 48"/>
                <a:gd name="T17" fmla="*/ 8 h 75"/>
                <a:gd name="T18" fmla="*/ 1 w 48"/>
                <a:gd name="T19" fmla="*/ 11 h 75"/>
                <a:gd name="T20" fmla="*/ 0 w 48"/>
                <a:gd name="T21" fmla="*/ 15 h 75"/>
                <a:gd name="T22" fmla="*/ 0 w 48"/>
                <a:gd name="T23" fmla="*/ 19 h 75"/>
                <a:gd name="T24" fmla="*/ 0 w 48"/>
                <a:gd name="T25" fmla="*/ 23 h 75"/>
                <a:gd name="T26" fmla="*/ 1 w 48"/>
                <a:gd name="T27" fmla="*/ 27 h 75"/>
                <a:gd name="T28" fmla="*/ 2 w 48"/>
                <a:gd name="T29" fmla="*/ 30 h 75"/>
                <a:gd name="T30" fmla="*/ 3 w 48"/>
                <a:gd name="T31" fmla="*/ 32 h 75"/>
                <a:gd name="T32" fmla="*/ 5 w 48"/>
                <a:gd name="T33" fmla="*/ 35 h 75"/>
                <a:gd name="T34" fmla="*/ 6 w 48"/>
                <a:gd name="T35" fmla="*/ 35 h 75"/>
                <a:gd name="T36" fmla="*/ 7 w 48"/>
                <a:gd name="T37" fmla="*/ 37 h 75"/>
                <a:gd name="T38" fmla="*/ 8 w 48"/>
                <a:gd name="T39" fmla="*/ 37 h 75"/>
                <a:gd name="T40" fmla="*/ 10 w 48"/>
                <a:gd name="T41" fmla="*/ 37 h 75"/>
                <a:gd name="T42" fmla="*/ 11 w 48"/>
                <a:gd name="T43" fmla="*/ 38 h 75"/>
                <a:gd name="T44" fmla="*/ 12 w 48"/>
                <a:gd name="T45" fmla="*/ 38 h 75"/>
                <a:gd name="T46" fmla="*/ 13 w 48"/>
                <a:gd name="T47" fmla="*/ 38 h 75"/>
                <a:gd name="T48" fmla="*/ 14 w 48"/>
                <a:gd name="T49" fmla="*/ 37 h 75"/>
                <a:gd name="T50" fmla="*/ 15 w 48"/>
                <a:gd name="T51" fmla="*/ 37 h 75"/>
                <a:gd name="T52" fmla="*/ 17 w 48"/>
                <a:gd name="T53" fmla="*/ 37 h 75"/>
                <a:gd name="T54" fmla="*/ 18 w 48"/>
                <a:gd name="T55" fmla="*/ 35 h 75"/>
                <a:gd name="T56" fmla="*/ 18 w 48"/>
                <a:gd name="T57" fmla="*/ 35 h 75"/>
                <a:gd name="T58" fmla="*/ 20 w 48"/>
                <a:gd name="T59" fmla="*/ 32 h 75"/>
                <a:gd name="T60" fmla="*/ 22 w 48"/>
                <a:gd name="T61" fmla="*/ 30 h 75"/>
                <a:gd name="T62" fmla="*/ 23 w 48"/>
                <a:gd name="T63" fmla="*/ 27 h 75"/>
                <a:gd name="T64" fmla="*/ 24 w 48"/>
                <a:gd name="T65" fmla="*/ 23 h 75"/>
                <a:gd name="T66" fmla="*/ 24 w 48"/>
                <a:gd name="T67" fmla="*/ 19 h 75"/>
                <a:gd name="T68" fmla="*/ 24 w 48"/>
                <a:gd name="T69" fmla="*/ 19 h 75"/>
                <a:gd name="T70" fmla="*/ 24 w 48"/>
                <a:gd name="T71" fmla="*/ 15 h 75"/>
                <a:gd name="T72" fmla="*/ 23 w 48"/>
                <a:gd name="T73" fmla="*/ 11 h 75"/>
                <a:gd name="T74" fmla="*/ 22 w 48"/>
                <a:gd name="T75" fmla="*/ 8 h 75"/>
                <a:gd name="T76" fmla="*/ 20 w 48"/>
                <a:gd name="T77" fmla="*/ 6 h 75"/>
                <a:gd name="T78" fmla="*/ 18 w 48"/>
                <a:gd name="T79" fmla="*/ 3 h 75"/>
                <a:gd name="T80" fmla="*/ 18 w 48"/>
                <a:gd name="T81" fmla="*/ 3 h 75"/>
                <a:gd name="T82" fmla="*/ 17 w 48"/>
                <a:gd name="T83" fmla="*/ 1 h 75"/>
                <a:gd name="T84" fmla="*/ 15 w 48"/>
                <a:gd name="T85" fmla="*/ 1 h 75"/>
                <a:gd name="T86" fmla="*/ 14 w 48"/>
                <a:gd name="T87" fmla="*/ 1 h 75"/>
                <a:gd name="T88" fmla="*/ 13 w 48"/>
                <a:gd name="T89" fmla="*/ 0 h 75"/>
                <a:gd name="T90" fmla="*/ 12 w 48"/>
                <a:gd name="T91" fmla="*/ 0 h 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5"/>
                <a:gd name="T140" fmla="*/ 48 w 48"/>
                <a:gd name="T141" fmla="*/ 75 h 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5">
                  <a:moveTo>
                    <a:pt x="24" y="0"/>
                  </a:moveTo>
                  <a:lnTo>
                    <a:pt x="21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6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1" y="53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0" y="69"/>
                  </a:lnTo>
                  <a:lnTo>
                    <a:pt x="13" y="70"/>
                  </a:lnTo>
                  <a:lnTo>
                    <a:pt x="14" y="73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9" y="74"/>
                  </a:lnTo>
                  <a:lnTo>
                    <a:pt x="30" y="74"/>
                  </a:lnTo>
                  <a:lnTo>
                    <a:pt x="33" y="73"/>
                  </a:lnTo>
                  <a:lnTo>
                    <a:pt x="35" y="70"/>
                  </a:lnTo>
                  <a:lnTo>
                    <a:pt x="36" y="69"/>
                  </a:lnTo>
                  <a:lnTo>
                    <a:pt x="40" y="64"/>
                  </a:lnTo>
                  <a:lnTo>
                    <a:pt x="44" y="59"/>
                  </a:lnTo>
                  <a:lnTo>
                    <a:pt x="45" y="53"/>
                  </a:lnTo>
                  <a:lnTo>
                    <a:pt x="48" y="45"/>
                  </a:lnTo>
                  <a:lnTo>
                    <a:pt x="48" y="38"/>
                  </a:lnTo>
                  <a:lnTo>
                    <a:pt x="48" y="30"/>
                  </a:lnTo>
                  <a:lnTo>
                    <a:pt x="45" y="22"/>
                  </a:lnTo>
                  <a:lnTo>
                    <a:pt x="44" y="16"/>
                  </a:lnTo>
                  <a:lnTo>
                    <a:pt x="40" y="11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506" name="Picture 5107"/>
            <p:cNvPicPr>
              <a:picLocks noChangeAspect="1" noChangeArrowheads="1"/>
            </p:cNvPicPr>
            <p:nvPr/>
          </p:nvPicPr>
          <p:blipFill>
            <a:blip r:embed="rId59"/>
            <a:srcRect/>
            <a:stretch>
              <a:fillRect/>
            </a:stretch>
          </p:blipFill>
          <p:spPr bwMode="auto">
            <a:xfrm>
              <a:off x="3005" y="4078"/>
              <a:ext cx="2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507" name="Rectangle 5108"/>
            <p:cNvSpPr>
              <a:spLocks noChangeArrowheads="1"/>
            </p:cNvSpPr>
            <p:nvPr/>
          </p:nvSpPr>
          <p:spPr bwMode="auto">
            <a:xfrm>
              <a:off x="3017" y="3958"/>
              <a:ext cx="4" cy="209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8" name="Rectangle 5109"/>
            <p:cNvSpPr>
              <a:spLocks noChangeArrowheads="1"/>
            </p:cNvSpPr>
            <p:nvPr/>
          </p:nvSpPr>
          <p:spPr bwMode="auto">
            <a:xfrm>
              <a:off x="3015" y="3958"/>
              <a:ext cx="4" cy="209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09" name="Freeform 5110"/>
            <p:cNvSpPr>
              <a:spLocks/>
            </p:cNvSpPr>
            <p:nvPr/>
          </p:nvSpPr>
          <p:spPr bwMode="auto">
            <a:xfrm>
              <a:off x="3010" y="4131"/>
              <a:ext cx="14" cy="13"/>
            </a:xfrm>
            <a:custGeom>
              <a:avLst/>
              <a:gdLst>
                <a:gd name="T0" fmla="*/ 0 w 26"/>
                <a:gd name="T1" fmla="*/ 7 h 27"/>
                <a:gd name="T2" fmla="*/ 0 w 26"/>
                <a:gd name="T3" fmla="*/ 6 h 27"/>
                <a:gd name="T4" fmla="*/ 1 w 26"/>
                <a:gd name="T5" fmla="*/ 4 h 27"/>
                <a:gd name="T6" fmla="*/ 2 w 26"/>
                <a:gd name="T7" fmla="*/ 3 h 27"/>
                <a:gd name="T8" fmla="*/ 2 w 26"/>
                <a:gd name="T9" fmla="*/ 2 h 27"/>
                <a:gd name="T10" fmla="*/ 3 w 26"/>
                <a:gd name="T11" fmla="*/ 1 h 27"/>
                <a:gd name="T12" fmla="*/ 5 w 26"/>
                <a:gd name="T13" fmla="*/ 0 h 27"/>
                <a:gd name="T14" fmla="*/ 6 w 26"/>
                <a:gd name="T15" fmla="*/ 0 h 27"/>
                <a:gd name="T16" fmla="*/ 8 w 26"/>
                <a:gd name="T17" fmla="*/ 0 h 27"/>
                <a:gd name="T18" fmla="*/ 9 w 26"/>
                <a:gd name="T19" fmla="*/ 0 h 27"/>
                <a:gd name="T20" fmla="*/ 10 w 26"/>
                <a:gd name="T21" fmla="*/ 0 h 27"/>
                <a:gd name="T22" fmla="*/ 11 w 26"/>
                <a:gd name="T23" fmla="*/ 1 h 27"/>
                <a:gd name="T24" fmla="*/ 12 w 26"/>
                <a:gd name="T25" fmla="*/ 2 h 27"/>
                <a:gd name="T26" fmla="*/ 13 w 26"/>
                <a:gd name="T27" fmla="*/ 3 h 27"/>
                <a:gd name="T28" fmla="*/ 13 w 26"/>
                <a:gd name="T29" fmla="*/ 4 h 27"/>
                <a:gd name="T30" fmla="*/ 14 w 26"/>
                <a:gd name="T31" fmla="*/ 6 h 27"/>
                <a:gd name="T32" fmla="*/ 14 w 26"/>
                <a:gd name="T33" fmla="*/ 7 h 27"/>
                <a:gd name="T34" fmla="*/ 14 w 26"/>
                <a:gd name="T35" fmla="*/ 7 h 27"/>
                <a:gd name="T36" fmla="*/ 14 w 26"/>
                <a:gd name="T37" fmla="*/ 8 h 27"/>
                <a:gd name="T38" fmla="*/ 13 w 26"/>
                <a:gd name="T39" fmla="*/ 9 h 27"/>
                <a:gd name="T40" fmla="*/ 13 w 26"/>
                <a:gd name="T41" fmla="*/ 11 h 27"/>
                <a:gd name="T42" fmla="*/ 12 w 26"/>
                <a:gd name="T43" fmla="*/ 11 h 27"/>
                <a:gd name="T44" fmla="*/ 11 w 26"/>
                <a:gd name="T45" fmla="*/ 12 h 27"/>
                <a:gd name="T46" fmla="*/ 10 w 26"/>
                <a:gd name="T47" fmla="*/ 12 h 27"/>
                <a:gd name="T48" fmla="*/ 9 w 26"/>
                <a:gd name="T49" fmla="*/ 13 h 27"/>
                <a:gd name="T50" fmla="*/ 8 w 26"/>
                <a:gd name="T51" fmla="*/ 13 h 27"/>
                <a:gd name="T52" fmla="*/ 6 w 26"/>
                <a:gd name="T53" fmla="*/ 13 h 27"/>
                <a:gd name="T54" fmla="*/ 5 w 26"/>
                <a:gd name="T55" fmla="*/ 12 h 27"/>
                <a:gd name="T56" fmla="*/ 3 w 26"/>
                <a:gd name="T57" fmla="*/ 12 h 27"/>
                <a:gd name="T58" fmla="*/ 2 w 26"/>
                <a:gd name="T59" fmla="*/ 11 h 27"/>
                <a:gd name="T60" fmla="*/ 2 w 26"/>
                <a:gd name="T61" fmla="*/ 11 h 27"/>
                <a:gd name="T62" fmla="*/ 1 w 26"/>
                <a:gd name="T63" fmla="*/ 9 h 27"/>
                <a:gd name="T64" fmla="*/ 0 w 26"/>
                <a:gd name="T65" fmla="*/ 8 h 27"/>
                <a:gd name="T66" fmla="*/ 0 w 26"/>
                <a:gd name="T67" fmla="*/ 7 h 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"/>
                <a:gd name="T103" fmla="*/ 0 h 27"/>
                <a:gd name="T104" fmla="*/ 26 w 26"/>
                <a:gd name="T105" fmla="*/ 27 h 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" h="27">
                  <a:moveTo>
                    <a:pt x="0" y="14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5" y="9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5" y="19"/>
                  </a:lnTo>
                  <a:lnTo>
                    <a:pt x="24" y="22"/>
                  </a:lnTo>
                  <a:lnTo>
                    <a:pt x="23" y="23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510" name="Picture 5111"/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3010" y="4131"/>
              <a:ext cx="14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511" name="Freeform 5112"/>
            <p:cNvSpPr>
              <a:spLocks/>
            </p:cNvSpPr>
            <p:nvPr/>
          </p:nvSpPr>
          <p:spPr bwMode="auto">
            <a:xfrm>
              <a:off x="3014" y="4134"/>
              <a:ext cx="7" cy="7"/>
            </a:xfrm>
            <a:custGeom>
              <a:avLst/>
              <a:gdLst>
                <a:gd name="T0" fmla="*/ 0 w 15"/>
                <a:gd name="T1" fmla="*/ 3 h 15"/>
                <a:gd name="T2" fmla="*/ 0 w 15"/>
                <a:gd name="T3" fmla="*/ 1 h 15"/>
                <a:gd name="T4" fmla="*/ 1 w 15"/>
                <a:gd name="T5" fmla="*/ 1 h 15"/>
                <a:gd name="T6" fmla="*/ 2 w 15"/>
                <a:gd name="T7" fmla="*/ 0 h 15"/>
                <a:gd name="T8" fmla="*/ 4 w 15"/>
                <a:gd name="T9" fmla="*/ 0 h 15"/>
                <a:gd name="T10" fmla="*/ 5 w 15"/>
                <a:gd name="T11" fmla="*/ 0 h 15"/>
                <a:gd name="T12" fmla="*/ 6 w 15"/>
                <a:gd name="T13" fmla="*/ 1 h 15"/>
                <a:gd name="T14" fmla="*/ 7 w 15"/>
                <a:gd name="T15" fmla="*/ 1 h 15"/>
                <a:gd name="T16" fmla="*/ 7 w 15"/>
                <a:gd name="T17" fmla="*/ 3 h 15"/>
                <a:gd name="T18" fmla="*/ 7 w 15"/>
                <a:gd name="T19" fmla="*/ 3 h 15"/>
                <a:gd name="T20" fmla="*/ 7 w 15"/>
                <a:gd name="T21" fmla="*/ 3 h 15"/>
                <a:gd name="T22" fmla="*/ 7 w 15"/>
                <a:gd name="T23" fmla="*/ 4 h 15"/>
                <a:gd name="T24" fmla="*/ 7 w 15"/>
                <a:gd name="T25" fmla="*/ 5 h 15"/>
                <a:gd name="T26" fmla="*/ 6 w 15"/>
                <a:gd name="T27" fmla="*/ 6 h 15"/>
                <a:gd name="T28" fmla="*/ 5 w 15"/>
                <a:gd name="T29" fmla="*/ 7 h 15"/>
                <a:gd name="T30" fmla="*/ 4 w 15"/>
                <a:gd name="T31" fmla="*/ 7 h 15"/>
                <a:gd name="T32" fmla="*/ 4 w 15"/>
                <a:gd name="T33" fmla="*/ 7 h 15"/>
                <a:gd name="T34" fmla="*/ 3 w 15"/>
                <a:gd name="T35" fmla="*/ 7 h 15"/>
                <a:gd name="T36" fmla="*/ 2 w 15"/>
                <a:gd name="T37" fmla="*/ 7 h 15"/>
                <a:gd name="T38" fmla="*/ 1 w 15"/>
                <a:gd name="T39" fmla="*/ 6 h 15"/>
                <a:gd name="T40" fmla="*/ 0 w 15"/>
                <a:gd name="T41" fmla="*/ 5 h 15"/>
                <a:gd name="T42" fmla="*/ 0 w 15"/>
                <a:gd name="T43" fmla="*/ 3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"/>
                <a:gd name="T67" fmla="*/ 0 h 15"/>
                <a:gd name="T68" fmla="*/ 15 w 15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" h="15">
                  <a:moveTo>
                    <a:pt x="0" y="7"/>
                  </a:moveTo>
                  <a:lnTo>
                    <a:pt x="0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512" name="Picture 5113"/>
            <p:cNvPicPr>
              <a:picLocks noChangeAspect="1" noChangeArrowheads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3013" y="4133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513" name="Freeform 5114"/>
            <p:cNvSpPr>
              <a:spLocks/>
            </p:cNvSpPr>
            <p:nvPr/>
          </p:nvSpPr>
          <p:spPr bwMode="auto">
            <a:xfrm>
              <a:off x="3016" y="4136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0 w 5"/>
                <a:gd name="T5" fmla="*/ 0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3 w 5"/>
                <a:gd name="T15" fmla="*/ 1 h 5"/>
                <a:gd name="T16" fmla="*/ 3 w 5"/>
                <a:gd name="T17" fmla="*/ 1 h 5"/>
                <a:gd name="T18" fmla="*/ 3 w 5"/>
                <a:gd name="T19" fmla="*/ 1 h 5"/>
                <a:gd name="T20" fmla="*/ 3 w 5"/>
                <a:gd name="T21" fmla="*/ 1 h 5"/>
                <a:gd name="T22" fmla="*/ 2 w 5"/>
                <a:gd name="T23" fmla="*/ 2 h 5"/>
                <a:gd name="T24" fmla="*/ 2 w 5"/>
                <a:gd name="T25" fmla="*/ 3 h 5"/>
                <a:gd name="T26" fmla="*/ 2 w 5"/>
                <a:gd name="T27" fmla="*/ 3 h 5"/>
                <a:gd name="T28" fmla="*/ 1 w 5"/>
                <a:gd name="T29" fmla="*/ 3 h 5"/>
                <a:gd name="T30" fmla="*/ 0 w 5"/>
                <a:gd name="T31" fmla="*/ 2 h 5"/>
                <a:gd name="T32" fmla="*/ 0 w 5"/>
                <a:gd name="T33" fmla="*/ 1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4" name="Freeform 5115"/>
            <p:cNvSpPr>
              <a:spLocks/>
            </p:cNvSpPr>
            <p:nvPr/>
          </p:nvSpPr>
          <p:spPr bwMode="auto">
            <a:xfrm>
              <a:off x="3016" y="4136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0 w 5"/>
                <a:gd name="T5" fmla="*/ 0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3 w 5"/>
                <a:gd name="T15" fmla="*/ 1 h 5"/>
                <a:gd name="T16" fmla="*/ 3 w 5"/>
                <a:gd name="T17" fmla="*/ 1 h 5"/>
                <a:gd name="T18" fmla="*/ 3 w 5"/>
                <a:gd name="T19" fmla="*/ 1 h 5"/>
                <a:gd name="T20" fmla="*/ 3 w 5"/>
                <a:gd name="T21" fmla="*/ 1 h 5"/>
                <a:gd name="T22" fmla="*/ 2 w 5"/>
                <a:gd name="T23" fmla="*/ 2 h 5"/>
                <a:gd name="T24" fmla="*/ 2 w 5"/>
                <a:gd name="T25" fmla="*/ 3 h 5"/>
                <a:gd name="T26" fmla="*/ 2 w 5"/>
                <a:gd name="T27" fmla="*/ 3 h 5"/>
                <a:gd name="T28" fmla="*/ 1 w 5"/>
                <a:gd name="T29" fmla="*/ 3 h 5"/>
                <a:gd name="T30" fmla="*/ 0 w 5"/>
                <a:gd name="T31" fmla="*/ 2 h 5"/>
                <a:gd name="T32" fmla="*/ 0 w 5"/>
                <a:gd name="T33" fmla="*/ 1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5" name="Freeform 5116"/>
            <p:cNvSpPr>
              <a:spLocks/>
            </p:cNvSpPr>
            <p:nvPr/>
          </p:nvSpPr>
          <p:spPr bwMode="auto">
            <a:xfrm>
              <a:off x="2871" y="3886"/>
              <a:ext cx="208" cy="289"/>
            </a:xfrm>
            <a:custGeom>
              <a:avLst/>
              <a:gdLst>
                <a:gd name="T0" fmla="*/ 8 w 417"/>
                <a:gd name="T1" fmla="*/ 289 h 577"/>
                <a:gd name="T2" fmla="*/ 8 w 417"/>
                <a:gd name="T3" fmla="*/ 280 h 577"/>
                <a:gd name="T4" fmla="*/ 0 w 417"/>
                <a:gd name="T5" fmla="*/ 280 h 577"/>
                <a:gd name="T6" fmla="*/ 0 w 417"/>
                <a:gd name="T7" fmla="*/ 32 h 577"/>
                <a:gd name="T8" fmla="*/ 32 w 417"/>
                <a:gd name="T9" fmla="*/ 0 h 577"/>
                <a:gd name="T10" fmla="*/ 208 w 417"/>
                <a:gd name="T11" fmla="*/ 0 h 577"/>
                <a:gd name="T12" fmla="*/ 208 w 417"/>
                <a:gd name="T13" fmla="*/ 248 h 577"/>
                <a:gd name="T14" fmla="*/ 204 w 417"/>
                <a:gd name="T15" fmla="*/ 253 h 577"/>
                <a:gd name="T16" fmla="*/ 204 w 417"/>
                <a:gd name="T17" fmla="*/ 256 h 577"/>
                <a:gd name="T18" fmla="*/ 172 w 417"/>
                <a:gd name="T19" fmla="*/ 289 h 577"/>
                <a:gd name="T20" fmla="*/ 8 w 417"/>
                <a:gd name="T21" fmla="*/ 289 h 5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577"/>
                <a:gd name="T35" fmla="*/ 417 w 417"/>
                <a:gd name="T36" fmla="*/ 577 h 5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577">
                  <a:moveTo>
                    <a:pt x="16" y="577"/>
                  </a:moveTo>
                  <a:lnTo>
                    <a:pt x="16" y="560"/>
                  </a:lnTo>
                  <a:lnTo>
                    <a:pt x="0" y="560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417" y="0"/>
                  </a:lnTo>
                  <a:lnTo>
                    <a:pt x="417" y="496"/>
                  </a:lnTo>
                  <a:lnTo>
                    <a:pt x="409" y="505"/>
                  </a:lnTo>
                  <a:lnTo>
                    <a:pt x="409" y="512"/>
                  </a:lnTo>
                  <a:lnTo>
                    <a:pt x="345" y="577"/>
                  </a:lnTo>
                  <a:lnTo>
                    <a:pt x="16" y="57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6" name="Rectangle 5117"/>
            <p:cNvSpPr>
              <a:spLocks noChangeArrowheads="1"/>
            </p:cNvSpPr>
            <p:nvPr/>
          </p:nvSpPr>
          <p:spPr bwMode="auto">
            <a:xfrm>
              <a:off x="2926" y="4190"/>
              <a:ext cx="1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  <p:sp>
          <p:nvSpPr>
            <p:cNvPr id="41517" name="Freeform 5118"/>
            <p:cNvSpPr>
              <a:spLocks noEditPoints="1"/>
            </p:cNvSpPr>
            <p:nvPr/>
          </p:nvSpPr>
          <p:spPr bwMode="auto">
            <a:xfrm>
              <a:off x="3919" y="3955"/>
              <a:ext cx="196" cy="40"/>
            </a:xfrm>
            <a:custGeom>
              <a:avLst/>
              <a:gdLst>
                <a:gd name="T0" fmla="*/ 0 w 393"/>
                <a:gd name="T1" fmla="*/ 40 h 80"/>
                <a:gd name="T2" fmla="*/ 164 w 393"/>
                <a:gd name="T3" fmla="*/ 40 h 80"/>
                <a:gd name="T4" fmla="*/ 164 w 393"/>
                <a:gd name="T5" fmla="*/ 33 h 80"/>
                <a:gd name="T6" fmla="*/ 0 w 393"/>
                <a:gd name="T7" fmla="*/ 33 h 80"/>
                <a:gd name="T8" fmla="*/ 0 w 393"/>
                <a:gd name="T9" fmla="*/ 40 h 80"/>
                <a:gd name="T10" fmla="*/ 164 w 393"/>
                <a:gd name="T11" fmla="*/ 40 h 80"/>
                <a:gd name="T12" fmla="*/ 196 w 393"/>
                <a:gd name="T13" fmla="*/ 9 h 80"/>
                <a:gd name="T14" fmla="*/ 196 w 393"/>
                <a:gd name="T15" fmla="*/ 0 h 80"/>
                <a:gd name="T16" fmla="*/ 164 w 393"/>
                <a:gd name="T17" fmla="*/ 33 h 80"/>
                <a:gd name="T18" fmla="*/ 164 w 393"/>
                <a:gd name="T19" fmla="*/ 4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80"/>
                <a:gd name="T32" fmla="*/ 393 w 393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80">
                  <a:moveTo>
                    <a:pt x="0" y="80"/>
                  </a:moveTo>
                  <a:lnTo>
                    <a:pt x="328" y="80"/>
                  </a:lnTo>
                  <a:lnTo>
                    <a:pt x="328" y="65"/>
                  </a:lnTo>
                  <a:lnTo>
                    <a:pt x="0" y="65"/>
                  </a:lnTo>
                  <a:lnTo>
                    <a:pt x="0" y="80"/>
                  </a:lnTo>
                  <a:close/>
                  <a:moveTo>
                    <a:pt x="328" y="80"/>
                  </a:moveTo>
                  <a:lnTo>
                    <a:pt x="393" y="17"/>
                  </a:lnTo>
                  <a:lnTo>
                    <a:pt x="393" y="0"/>
                  </a:lnTo>
                  <a:lnTo>
                    <a:pt x="328" y="65"/>
                  </a:lnTo>
                  <a:lnTo>
                    <a:pt x="328" y="8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8" name="Freeform 5119"/>
            <p:cNvSpPr>
              <a:spLocks/>
            </p:cNvSpPr>
            <p:nvPr/>
          </p:nvSpPr>
          <p:spPr bwMode="auto">
            <a:xfrm>
              <a:off x="4088" y="3707"/>
              <a:ext cx="32" cy="280"/>
            </a:xfrm>
            <a:custGeom>
              <a:avLst/>
              <a:gdLst>
                <a:gd name="T0" fmla="*/ 0 w 65"/>
                <a:gd name="T1" fmla="*/ 280 h 562"/>
                <a:gd name="T2" fmla="*/ 32 w 65"/>
                <a:gd name="T3" fmla="*/ 248 h 562"/>
                <a:gd name="T4" fmla="*/ 32 w 65"/>
                <a:gd name="T5" fmla="*/ 0 h 562"/>
                <a:gd name="T6" fmla="*/ 0 w 65"/>
                <a:gd name="T7" fmla="*/ 32 h 562"/>
                <a:gd name="T8" fmla="*/ 0 w 65"/>
                <a:gd name="T9" fmla="*/ 280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2"/>
                <a:gd name="T17" fmla="*/ 65 w 65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2">
                  <a:moveTo>
                    <a:pt x="0" y="562"/>
                  </a:moveTo>
                  <a:lnTo>
                    <a:pt x="65" y="497"/>
                  </a:lnTo>
                  <a:lnTo>
                    <a:pt x="65" y="0"/>
                  </a:lnTo>
                  <a:lnTo>
                    <a:pt x="0" y="64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19" name="Freeform 5120"/>
            <p:cNvSpPr>
              <a:spLocks/>
            </p:cNvSpPr>
            <p:nvPr/>
          </p:nvSpPr>
          <p:spPr bwMode="auto">
            <a:xfrm>
              <a:off x="3911" y="3707"/>
              <a:ext cx="209" cy="32"/>
            </a:xfrm>
            <a:custGeom>
              <a:avLst/>
              <a:gdLst>
                <a:gd name="T0" fmla="*/ 0 w 418"/>
                <a:gd name="T1" fmla="*/ 32 h 64"/>
                <a:gd name="T2" fmla="*/ 32 w 418"/>
                <a:gd name="T3" fmla="*/ 0 h 64"/>
                <a:gd name="T4" fmla="*/ 209 w 418"/>
                <a:gd name="T5" fmla="*/ 0 h 64"/>
                <a:gd name="T6" fmla="*/ 177 w 418"/>
                <a:gd name="T7" fmla="*/ 32 h 64"/>
                <a:gd name="T8" fmla="*/ 0 w 418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4"/>
                <a:gd name="T17" fmla="*/ 418 w 41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4">
                  <a:moveTo>
                    <a:pt x="0" y="64"/>
                  </a:moveTo>
                  <a:lnTo>
                    <a:pt x="64" y="0"/>
                  </a:lnTo>
                  <a:lnTo>
                    <a:pt x="418" y="0"/>
                  </a:lnTo>
                  <a:lnTo>
                    <a:pt x="35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0" name="Rectangle 5121"/>
            <p:cNvSpPr>
              <a:spLocks noChangeArrowheads="1"/>
            </p:cNvSpPr>
            <p:nvPr/>
          </p:nvSpPr>
          <p:spPr bwMode="auto">
            <a:xfrm>
              <a:off x="3911" y="3739"/>
              <a:ext cx="177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1" name="Rectangle 5122"/>
            <p:cNvSpPr>
              <a:spLocks noChangeArrowheads="1"/>
            </p:cNvSpPr>
            <p:nvPr/>
          </p:nvSpPr>
          <p:spPr bwMode="auto">
            <a:xfrm>
              <a:off x="3911" y="3739"/>
              <a:ext cx="177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2" name="Rectangle 5123"/>
            <p:cNvSpPr>
              <a:spLocks noChangeArrowheads="1"/>
            </p:cNvSpPr>
            <p:nvPr/>
          </p:nvSpPr>
          <p:spPr bwMode="auto">
            <a:xfrm>
              <a:off x="3925" y="3813"/>
              <a:ext cx="148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3" name="Rectangle 5124"/>
            <p:cNvSpPr>
              <a:spLocks noChangeArrowheads="1"/>
            </p:cNvSpPr>
            <p:nvPr/>
          </p:nvSpPr>
          <p:spPr bwMode="auto">
            <a:xfrm>
              <a:off x="3925" y="3813"/>
              <a:ext cx="148" cy="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4" name="Rectangle 5125"/>
            <p:cNvSpPr>
              <a:spLocks noChangeArrowheads="1"/>
            </p:cNvSpPr>
            <p:nvPr/>
          </p:nvSpPr>
          <p:spPr bwMode="auto">
            <a:xfrm>
              <a:off x="3925" y="3821"/>
              <a:ext cx="148" cy="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5" name="Rectangle 5126"/>
            <p:cNvSpPr>
              <a:spLocks noChangeArrowheads="1"/>
            </p:cNvSpPr>
            <p:nvPr/>
          </p:nvSpPr>
          <p:spPr bwMode="auto">
            <a:xfrm>
              <a:off x="3925" y="3828"/>
              <a:ext cx="148" cy="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6" name="Rectangle 5127"/>
            <p:cNvSpPr>
              <a:spLocks noChangeArrowheads="1"/>
            </p:cNvSpPr>
            <p:nvPr/>
          </p:nvSpPr>
          <p:spPr bwMode="auto">
            <a:xfrm>
              <a:off x="3925" y="3835"/>
              <a:ext cx="148" cy="10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7" name="Rectangle 5128"/>
            <p:cNvSpPr>
              <a:spLocks noChangeArrowheads="1"/>
            </p:cNvSpPr>
            <p:nvPr/>
          </p:nvSpPr>
          <p:spPr bwMode="auto">
            <a:xfrm>
              <a:off x="3925" y="3845"/>
              <a:ext cx="148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8" name="Rectangle 5129"/>
            <p:cNvSpPr>
              <a:spLocks noChangeArrowheads="1"/>
            </p:cNvSpPr>
            <p:nvPr/>
          </p:nvSpPr>
          <p:spPr bwMode="auto">
            <a:xfrm>
              <a:off x="3925" y="3852"/>
              <a:ext cx="148" cy="8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29" name="Rectangle 5130"/>
            <p:cNvSpPr>
              <a:spLocks noChangeArrowheads="1"/>
            </p:cNvSpPr>
            <p:nvPr/>
          </p:nvSpPr>
          <p:spPr bwMode="auto">
            <a:xfrm>
              <a:off x="3925" y="3860"/>
              <a:ext cx="148" cy="1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0" name="Rectangle 5131"/>
            <p:cNvSpPr>
              <a:spLocks noChangeArrowheads="1"/>
            </p:cNvSpPr>
            <p:nvPr/>
          </p:nvSpPr>
          <p:spPr bwMode="auto">
            <a:xfrm>
              <a:off x="3925" y="3871"/>
              <a:ext cx="148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1" name="Rectangle 5132"/>
            <p:cNvSpPr>
              <a:spLocks noChangeArrowheads="1"/>
            </p:cNvSpPr>
            <p:nvPr/>
          </p:nvSpPr>
          <p:spPr bwMode="auto">
            <a:xfrm>
              <a:off x="3925" y="3878"/>
              <a:ext cx="148" cy="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2" name="Rectangle 5133"/>
            <p:cNvSpPr>
              <a:spLocks noChangeArrowheads="1"/>
            </p:cNvSpPr>
            <p:nvPr/>
          </p:nvSpPr>
          <p:spPr bwMode="auto">
            <a:xfrm>
              <a:off x="3925" y="3886"/>
              <a:ext cx="148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3" name="Rectangle 5134"/>
            <p:cNvSpPr>
              <a:spLocks noChangeArrowheads="1"/>
            </p:cNvSpPr>
            <p:nvPr/>
          </p:nvSpPr>
          <p:spPr bwMode="auto">
            <a:xfrm>
              <a:off x="3925" y="3896"/>
              <a:ext cx="148" cy="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4" name="Rectangle 5135"/>
            <p:cNvSpPr>
              <a:spLocks noChangeArrowheads="1"/>
            </p:cNvSpPr>
            <p:nvPr/>
          </p:nvSpPr>
          <p:spPr bwMode="auto">
            <a:xfrm>
              <a:off x="3925" y="3905"/>
              <a:ext cx="148" cy="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5" name="Rectangle 5136"/>
            <p:cNvSpPr>
              <a:spLocks noChangeArrowheads="1"/>
            </p:cNvSpPr>
            <p:nvPr/>
          </p:nvSpPr>
          <p:spPr bwMode="auto">
            <a:xfrm>
              <a:off x="3925" y="3912"/>
              <a:ext cx="148" cy="8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6" name="Rectangle 5137"/>
            <p:cNvSpPr>
              <a:spLocks noChangeArrowheads="1"/>
            </p:cNvSpPr>
            <p:nvPr/>
          </p:nvSpPr>
          <p:spPr bwMode="auto">
            <a:xfrm>
              <a:off x="3925" y="3920"/>
              <a:ext cx="148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7" name="Rectangle 5138"/>
            <p:cNvSpPr>
              <a:spLocks noChangeArrowheads="1"/>
            </p:cNvSpPr>
            <p:nvPr/>
          </p:nvSpPr>
          <p:spPr bwMode="auto">
            <a:xfrm>
              <a:off x="3925" y="3928"/>
              <a:ext cx="148" cy="8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8" name="Rectangle 5139"/>
            <p:cNvSpPr>
              <a:spLocks noChangeArrowheads="1"/>
            </p:cNvSpPr>
            <p:nvPr/>
          </p:nvSpPr>
          <p:spPr bwMode="auto">
            <a:xfrm>
              <a:off x="3925" y="3936"/>
              <a:ext cx="148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39" name="Rectangle 5140"/>
            <p:cNvSpPr>
              <a:spLocks noChangeArrowheads="1"/>
            </p:cNvSpPr>
            <p:nvPr/>
          </p:nvSpPr>
          <p:spPr bwMode="auto">
            <a:xfrm>
              <a:off x="3925" y="3946"/>
              <a:ext cx="148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0" name="Rectangle 5141"/>
            <p:cNvSpPr>
              <a:spLocks noChangeArrowheads="1"/>
            </p:cNvSpPr>
            <p:nvPr/>
          </p:nvSpPr>
          <p:spPr bwMode="auto">
            <a:xfrm>
              <a:off x="3925" y="3955"/>
              <a:ext cx="148" cy="6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1" name="Rectangle 5142"/>
            <p:cNvSpPr>
              <a:spLocks noChangeArrowheads="1"/>
            </p:cNvSpPr>
            <p:nvPr/>
          </p:nvSpPr>
          <p:spPr bwMode="auto">
            <a:xfrm>
              <a:off x="3925" y="3961"/>
              <a:ext cx="148" cy="10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2" name="Rectangle 5143"/>
            <p:cNvSpPr>
              <a:spLocks noChangeArrowheads="1"/>
            </p:cNvSpPr>
            <p:nvPr/>
          </p:nvSpPr>
          <p:spPr bwMode="auto">
            <a:xfrm>
              <a:off x="3925" y="3971"/>
              <a:ext cx="148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3" name="Rectangle 5144"/>
            <p:cNvSpPr>
              <a:spLocks noChangeArrowheads="1"/>
            </p:cNvSpPr>
            <p:nvPr/>
          </p:nvSpPr>
          <p:spPr bwMode="auto">
            <a:xfrm>
              <a:off x="3925" y="3894"/>
              <a:ext cx="1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4" name="Rectangle 5145"/>
            <p:cNvSpPr>
              <a:spLocks noChangeArrowheads="1"/>
            </p:cNvSpPr>
            <p:nvPr/>
          </p:nvSpPr>
          <p:spPr bwMode="auto">
            <a:xfrm>
              <a:off x="3925" y="3894"/>
              <a:ext cx="7" cy="4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5" name="Rectangle 5146"/>
            <p:cNvSpPr>
              <a:spLocks noChangeArrowheads="1"/>
            </p:cNvSpPr>
            <p:nvPr/>
          </p:nvSpPr>
          <p:spPr bwMode="auto">
            <a:xfrm>
              <a:off x="3932" y="3894"/>
              <a:ext cx="6" cy="4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6" name="Rectangle 5147"/>
            <p:cNvSpPr>
              <a:spLocks noChangeArrowheads="1"/>
            </p:cNvSpPr>
            <p:nvPr/>
          </p:nvSpPr>
          <p:spPr bwMode="auto">
            <a:xfrm>
              <a:off x="3938" y="3894"/>
              <a:ext cx="6" cy="4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7" name="Rectangle 5148"/>
            <p:cNvSpPr>
              <a:spLocks noChangeArrowheads="1"/>
            </p:cNvSpPr>
            <p:nvPr/>
          </p:nvSpPr>
          <p:spPr bwMode="auto">
            <a:xfrm>
              <a:off x="3944" y="3894"/>
              <a:ext cx="9" cy="47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8" name="Rectangle 5149"/>
            <p:cNvSpPr>
              <a:spLocks noChangeArrowheads="1"/>
            </p:cNvSpPr>
            <p:nvPr/>
          </p:nvSpPr>
          <p:spPr bwMode="auto">
            <a:xfrm>
              <a:off x="3953" y="3894"/>
              <a:ext cx="5" cy="4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49" name="Rectangle 5150"/>
            <p:cNvSpPr>
              <a:spLocks noChangeArrowheads="1"/>
            </p:cNvSpPr>
            <p:nvPr/>
          </p:nvSpPr>
          <p:spPr bwMode="auto">
            <a:xfrm>
              <a:off x="3958" y="3894"/>
              <a:ext cx="8" cy="47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0" name="Rectangle 5151"/>
            <p:cNvSpPr>
              <a:spLocks noChangeArrowheads="1"/>
            </p:cNvSpPr>
            <p:nvPr/>
          </p:nvSpPr>
          <p:spPr bwMode="auto">
            <a:xfrm>
              <a:off x="3966" y="3894"/>
              <a:ext cx="8" cy="4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1" name="Rectangle 5152"/>
            <p:cNvSpPr>
              <a:spLocks noChangeArrowheads="1"/>
            </p:cNvSpPr>
            <p:nvPr/>
          </p:nvSpPr>
          <p:spPr bwMode="auto">
            <a:xfrm>
              <a:off x="3974" y="3894"/>
              <a:ext cx="7" cy="4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2" name="Rectangle 5153"/>
            <p:cNvSpPr>
              <a:spLocks noChangeArrowheads="1"/>
            </p:cNvSpPr>
            <p:nvPr/>
          </p:nvSpPr>
          <p:spPr bwMode="auto">
            <a:xfrm>
              <a:off x="3981" y="3894"/>
              <a:ext cx="6" cy="4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3" name="Rectangle 5154"/>
            <p:cNvSpPr>
              <a:spLocks noChangeArrowheads="1"/>
            </p:cNvSpPr>
            <p:nvPr/>
          </p:nvSpPr>
          <p:spPr bwMode="auto">
            <a:xfrm>
              <a:off x="3987" y="3894"/>
              <a:ext cx="8" cy="47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4" name="Rectangle 5155"/>
            <p:cNvSpPr>
              <a:spLocks noChangeArrowheads="1"/>
            </p:cNvSpPr>
            <p:nvPr/>
          </p:nvSpPr>
          <p:spPr bwMode="auto">
            <a:xfrm>
              <a:off x="3995" y="3894"/>
              <a:ext cx="9" cy="4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5" name="Rectangle 5156"/>
            <p:cNvSpPr>
              <a:spLocks noChangeArrowheads="1"/>
            </p:cNvSpPr>
            <p:nvPr/>
          </p:nvSpPr>
          <p:spPr bwMode="auto">
            <a:xfrm>
              <a:off x="4004" y="3894"/>
              <a:ext cx="5" cy="4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6" name="Rectangle 5157"/>
            <p:cNvSpPr>
              <a:spLocks noChangeArrowheads="1"/>
            </p:cNvSpPr>
            <p:nvPr/>
          </p:nvSpPr>
          <p:spPr bwMode="auto">
            <a:xfrm>
              <a:off x="4009" y="3894"/>
              <a:ext cx="8" cy="4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7" name="Rectangle 5158"/>
            <p:cNvSpPr>
              <a:spLocks noChangeArrowheads="1"/>
            </p:cNvSpPr>
            <p:nvPr/>
          </p:nvSpPr>
          <p:spPr bwMode="auto">
            <a:xfrm>
              <a:off x="4017" y="3894"/>
              <a:ext cx="6" cy="4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8" name="Rectangle 5159"/>
            <p:cNvSpPr>
              <a:spLocks noChangeArrowheads="1"/>
            </p:cNvSpPr>
            <p:nvPr/>
          </p:nvSpPr>
          <p:spPr bwMode="auto">
            <a:xfrm>
              <a:off x="4023" y="3894"/>
              <a:ext cx="7" cy="4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59" name="Rectangle 5160"/>
            <p:cNvSpPr>
              <a:spLocks noChangeArrowheads="1"/>
            </p:cNvSpPr>
            <p:nvPr/>
          </p:nvSpPr>
          <p:spPr bwMode="auto">
            <a:xfrm>
              <a:off x="4030" y="3894"/>
              <a:ext cx="8" cy="47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0" name="Rectangle 5161"/>
            <p:cNvSpPr>
              <a:spLocks noChangeArrowheads="1"/>
            </p:cNvSpPr>
            <p:nvPr/>
          </p:nvSpPr>
          <p:spPr bwMode="auto">
            <a:xfrm>
              <a:off x="4038" y="3894"/>
              <a:ext cx="8" cy="4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1" name="Rectangle 5162"/>
            <p:cNvSpPr>
              <a:spLocks noChangeArrowheads="1"/>
            </p:cNvSpPr>
            <p:nvPr/>
          </p:nvSpPr>
          <p:spPr bwMode="auto">
            <a:xfrm>
              <a:off x="4046" y="3894"/>
              <a:ext cx="6" cy="4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2" name="Rectangle 5163"/>
            <p:cNvSpPr>
              <a:spLocks noChangeArrowheads="1"/>
            </p:cNvSpPr>
            <p:nvPr/>
          </p:nvSpPr>
          <p:spPr bwMode="auto">
            <a:xfrm>
              <a:off x="4052" y="3894"/>
              <a:ext cx="7" cy="47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3" name="Rectangle 5164"/>
            <p:cNvSpPr>
              <a:spLocks noChangeArrowheads="1"/>
            </p:cNvSpPr>
            <p:nvPr/>
          </p:nvSpPr>
          <p:spPr bwMode="auto">
            <a:xfrm>
              <a:off x="4059" y="3894"/>
              <a:ext cx="2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4" name="Rectangle 5165"/>
            <p:cNvSpPr>
              <a:spLocks noChangeArrowheads="1"/>
            </p:cNvSpPr>
            <p:nvPr/>
          </p:nvSpPr>
          <p:spPr bwMode="auto">
            <a:xfrm>
              <a:off x="3925" y="3751"/>
              <a:ext cx="148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5" name="Rectangle 5166"/>
            <p:cNvSpPr>
              <a:spLocks noChangeArrowheads="1"/>
            </p:cNvSpPr>
            <p:nvPr/>
          </p:nvSpPr>
          <p:spPr bwMode="auto">
            <a:xfrm>
              <a:off x="3925" y="3751"/>
              <a:ext cx="148" cy="1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6" name="Rectangle 5167"/>
            <p:cNvSpPr>
              <a:spLocks noChangeArrowheads="1"/>
            </p:cNvSpPr>
            <p:nvPr/>
          </p:nvSpPr>
          <p:spPr bwMode="auto">
            <a:xfrm>
              <a:off x="3925" y="3752"/>
              <a:ext cx="148" cy="1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7" name="Rectangle 5168"/>
            <p:cNvSpPr>
              <a:spLocks noChangeArrowheads="1"/>
            </p:cNvSpPr>
            <p:nvPr/>
          </p:nvSpPr>
          <p:spPr bwMode="auto">
            <a:xfrm>
              <a:off x="3925" y="3753"/>
              <a:ext cx="148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8" name="Rectangle 5169"/>
            <p:cNvSpPr>
              <a:spLocks noChangeArrowheads="1"/>
            </p:cNvSpPr>
            <p:nvPr/>
          </p:nvSpPr>
          <p:spPr bwMode="auto">
            <a:xfrm>
              <a:off x="3925" y="3753"/>
              <a:ext cx="148" cy="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69" name="Rectangle 5170"/>
            <p:cNvSpPr>
              <a:spLocks noChangeArrowheads="1"/>
            </p:cNvSpPr>
            <p:nvPr/>
          </p:nvSpPr>
          <p:spPr bwMode="auto">
            <a:xfrm>
              <a:off x="3925" y="3754"/>
              <a:ext cx="148" cy="1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0" name="Rectangle 5171"/>
            <p:cNvSpPr>
              <a:spLocks noChangeArrowheads="1"/>
            </p:cNvSpPr>
            <p:nvPr/>
          </p:nvSpPr>
          <p:spPr bwMode="auto">
            <a:xfrm>
              <a:off x="3925" y="3754"/>
              <a:ext cx="148" cy="1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1" name="Rectangle 5172"/>
            <p:cNvSpPr>
              <a:spLocks noChangeArrowheads="1"/>
            </p:cNvSpPr>
            <p:nvPr/>
          </p:nvSpPr>
          <p:spPr bwMode="auto">
            <a:xfrm>
              <a:off x="3925" y="3755"/>
              <a:ext cx="148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2" name="Rectangle 5173"/>
            <p:cNvSpPr>
              <a:spLocks noChangeArrowheads="1"/>
            </p:cNvSpPr>
            <p:nvPr/>
          </p:nvSpPr>
          <p:spPr bwMode="auto">
            <a:xfrm>
              <a:off x="3925" y="3756"/>
              <a:ext cx="148" cy="1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3" name="Rectangle 5174"/>
            <p:cNvSpPr>
              <a:spLocks noChangeArrowheads="1"/>
            </p:cNvSpPr>
            <p:nvPr/>
          </p:nvSpPr>
          <p:spPr bwMode="auto">
            <a:xfrm>
              <a:off x="3925" y="3756"/>
              <a:ext cx="148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4" name="Rectangle 5175"/>
            <p:cNvSpPr>
              <a:spLocks noChangeArrowheads="1"/>
            </p:cNvSpPr>
            <p:nvPr/>
          </p:nvSpPr>
          <p:spPr bwMode="auto">
            <a:xfrm>
              <a:off x="3925" y="3751"/>
              <a:ext cx="149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5" name="Rectangle 5176"/>
            <p:cNvSpPr>
              <a:spLocks noChangeArrowheads="1"/>
            </p:cNvSpPr>
            <p:nvPr/>
          </p:nvSpPr>
          <p:spPr bwMode="auto">
            <a:xfrm>
              <a:off x="3925" y="3756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6" name="Rectangle 5177"/>
            <p:cNvSpPr>
              <a:spLocks noChangeArrowheads="1"/>
            </p:cNvSpPr>
            <p:nvPr/>
          </p:nvSpPr>
          <p:spPr bwMode="auto">
            <a:xfrm>
              <a:off x="3927" y="3756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7" name="Rectangle 5178"/>
            <p:cNvSpPr>
              <a:spLocks noChangeArrowheads="1"/>
            </p:cNvSpPr>
            <p:nvPr/>
          </p:nvSpPr>
          <p:spPr bwMode="auto">
            <a:xfrm>
              <a:off x="3929" y="3756"/>
              <a:ext cx="1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8" name="Rectangle 5179"/>
            <p:cNvSpPr>
              <a:spLocks noChangeArrowheads="1"/>
            </p:cNvSpPr>
            <p:nvPr/>
          </p:nvSpPr>
          <p:spPr bwMode="auto">
            <a:xfrm>
              <a:off x="3930" y="3756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79" name="Rectangle 5180"/>
            <p:cNvSpPr>
              <a:spLocks noChangeArrowheads="1"/>
            </p:cNvSpPr>
            <p:nvPr/>
          </p:nvSpPr>
          <p:spPr bwMode="auto">
            <a:xfrm>
              <a:off x="3932" y="3756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0" name="Rectangle 5181"/>
            <p:cNvSpPr>
              <a:spLocks noChangeArrowheads="1"/>
            </p:cNvSpPr>
            <p:nvPr/>
          </p:nvSpPr>
          <p:spPr bwMode="auto">
            <a:xfrm>
              <a:off x="3934" y="3756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1" name="Rectangle 5182"/>
            <p:cNvSpPr>
              <a:spLocks noChangeArrowheads="1"/>
            </p:cNvSpPr>
            <p:nvPr/>
          </p:nvSpPr>
          <p:spPr bwMode="auto">
            <a:xfrm>
              <a:off x="3936" y="3756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2" name="Rectangle 5183"/>
            <p:cNvSpPr>
              <a:spLocks noChangeArrowheads="1"/>
            </p:cNvSpPr>
            <p:nvPr/>
          </p:nvSpPr>
          <p:spPr bwMode="auto">
            <a:xfrm>
              <a:off x="3938" y="3756"/>
              <a:ext cx="3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3" name="Rectangle 5184"/>
            <p:cNvSpPr>
              <a:spLocks noChangeArrowheads="1"/>
            </p:cNvSpPr>
            <p:nvPr/>
          </p:nvSpPr>
          <p:spPr bwMode="auto">
            <a:xfrm>
              <a:off x="3941" y="3756"/>
              <a:ext cx="1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4" name="Rectangle 5185"/>
            <p:cNvSpPr>
              <a:spLocks noChangeArrowheads="1"/>
            </p:cNvSpPr>
            <p:nvPr/>
          </p:nvSpPr>
          <p:spPr bwMode="auto">
            <a:xfrm>
              <a:off x="3942" y="3756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5" name="Rectangle 5186"/>
            <p:cNvSpPr>
              <a:spLocks noChangeArrowheads="1"/>
            </p:cNvSpPr>
            <p:nvPr/>
          </p:nvSpPr>
          <p:spPr bwMode="auto">
            <a:xfrm>
              <a:off x="3944" y="3756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6" name="Rectangle 5187"/>
            <p:cNvSpPr>
              <a:spLocks noChangeArrowheads="1"/>
            </p:cNvSpPr>
            <p:nvPr/>
          </p:nvSpPr>
          <p:spPr bwMode="auto">
            <a:xfrm>
              <a:off x="3946" y="3756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7" name="Rectangle 5188"/>
            <p:cNvSpPr>
              <a:spLocks noChangeArrowheads="1"/>
            </p:cNvSpPr>
            <p:nvPr/>
          </p:nvSpPr>
          <p:spPr bwMode="auto">
            <a:xfrm>
              <a:off x="3948" y="3756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8" name="Rectangle 5189"/>
            <p:cNvSpPr>
              <a:spLocks noChangeArrowheads="1"/>
            </p:cNvSpPr>
            <p:nvPr/>
          </p:nvSpPr>
          <p:spPr bwMode="auto">
            <a:xfrm>
              <a:off x="3950" y="3756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89" name="Rectangle 5190"/>
            <p:cNvSpPr>
              <a:spLocks noChangeArrowheads="1"/>
            </p:cNvSpPr>
            <p:nvPr/>
          </p:nvSpPr>
          <p:spPr bwMode="auto">
            <a:xfrm>
              <a:off x="3952" y="3756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0" name="Rectangle 5191"/>
            <p:cNvSpPr>
              <a:spLocks noChangeArrowheads="1"/>
            </p:cNvSpPr>
            <p:nvPr/>
          </p:nvSpPr>
          <p:spPr bwMode="auto">
            <a:xfrm>
              <a:off x="3954" y="3756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1" name="Rectangle 5192"/>
            <p:cNvSpPr>
              <a:spLocks noChangeArrowheads="1"/>
            </p:cNvSpPr>
            <p:nvPr/>
          </p:nvSpPr>
          <p:spPr bwMode="auto">
            <a:xfrm>
              <a:off x="3956" y="3756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2" name="Rectangle 5193"/>
            <p:cNvSpPr>
              <a:spLocks noChangeArrowheads="1"/>
            </p:cNvSpPr>
            <p:nvPr/>
          </p:nvSpPr>
          <p:spPr bwMode="auto">
            <a:xfrm>
              <a:off x="3958" y="3756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3" name="Rectangle 5194"/>
            <p:cNvSpPr>
              <a:spLocks noChangeArrowheads="1"/>
            </p:cNvSpPr>
            <p:nvPr/>
          </p:nvSpPr>
          <p:spPr bwMode="auto">
            <a:xfrm>
              <a:off x="3960" y="3756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4" name="Rectangle 5195"/>
            <p:cNvSpPr>
              <a:spLocks noChangeArrowheads="1"/>
            </p:cNvSpPr>
            <p:nvPr/>
          </p:nvSpPr>
          <p:spPr bwMode="auto">
            <a:xfrm>
              <a:off x="3962" y="3756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5" name="Rectangle 5196"/>
            <p:cNvSpPr>
              <a:spLocks noChangeArrowheads="1"/>
            </p:cNvSpPr>
            <p:nvPr/>
          </p:nvSpPr>
          <p:spPr bwMode="auto">
            <a:xfrm>
              <a:off x="3964" y="3756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6" name="Rectangle 5197"/>
            <p:cNvSpPr>
              <a:spLocks noChangeArrowheads="1"/>
            </p:cNvSpPr>
            <p:nvPr/>
          </p:nvSpPr>
          <p:spPr bwMode="auto">
            <a:xfrm>
              <a:off x="3966" y="3756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7" name="Rectangle 5198"/>
            <p:cNvSpPr>
              <a:spLocks noChangeArrowheads="1"/>
            </p:cNvSpPr>
            <p:nvPr/>
          </p:nvSpPr>
          <p:spPr bwMode="auto">
            <a:xfrm>
              <a:off x="3968" y="3756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8" name="Rectangle 5199"/>
            <p:cNvSpPr>
              <a:spLocks noChangeArrowheads="1"/>
            </p:cNvSpPr>
            <p:nvPr/>
          </p:nvSpPr>
          <p:spPr bwMode="auto">
            <a:xfrm>
              <a:off x="3970" y="3756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99" name="Rectangle 5200"/>
            <p:cNvSpPr>
              <a:spLocks noChangeArrowheads="1"/>
            </p:cNvSpPr>
            <p:nvPr/>
          </p:nvSpPr>
          <p:spPr bwMode="auto">
            <a:xfrm>
              <a:off x="3972" y="3756"/>
              <a:ext cx="1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0" name="Rectangle 5201"/>
            <p:cNvSpPr>
              <a:spLocks noChangeArrowheads="1"/>
            </p:cNvSpPr>
            <p:nvPr/>
          </p:nvSpPr>
          <p:spPr bwMode="auto">
            <a:xfrm>
              <a:off x="3973" y="3756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1" name="Rectangle 5202"/>
            <p:cNvSpPr>
              <a:spLocks noChangeArrowheads="1"/>
            </p:cNvSpPr>
            <p:nvPr/>
          </p:nvSpPr>
          <p:spPr bwMode="auto">
            <a:xfrm>
              <a:off x="3975" y="3756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2" name="Rectangle 5203"/>
            <p:cNvSpPr>
              <a:spLocks noChangeArrowheads="1"/>
            </p:cNvSpPr>
            <p:nvPr/>
          </p:nvSpPr>
          <p:spPr bwMode="auto">
            <a:xfrm>
              <a:off x="3977" y="3756"/>
              <a:ext cx="3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3" name="Rectangle 5204"/>
            <p:cNvSpPr>
              <a:spLocks noChangeArrowheads="1"/>
            </p:cNvSpPr>
            <p:nvPr/>
          </p:nvSpPr>
          <p:spPr bwMode="auto">
            <a:xfrm>
              <a:off x="3980" y="3756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4" name="Rectangle 5205"/>
            <p:cNvSpPr>
              <a:spLocks noChangeArrowheads="1"/>
            </p:cNvSpPr>
            <p:nvPr/>
          </p:nvSpPr>
          <p:spPr bwMode="auto">
            <a:xfrm>
              <a:off x="3982" y="3756"/>
              <a:ext cx="1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5" name="Rectangle 5206"/>
            <p:cNvSpPr>
              <a:spLocks noChangeArrowheads="1"/>
            </p:cNvSpPr>
            <p:nvPr/>
          </p:nvSpPr>
          <p:spPr bwMode="auto">
            <a:xfrm>
              <a:off x="3983" y="3756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6" name="Rectangle 5207"/>
            <p:cNvSpPr>
              <a:spLocks noChangeArrowheads="1"/>
            </p:cNvSpPr>
            <p:nvPr/>
          </p:nvSpPr>
          <p:spPr bwMode="auto">
            <a:xfrm>
              <a:off x="3985" y="3756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7" name="Rectangle 5208"/>
            <p:cNvSpPr>
              <a:spLocks noChangeArrowheads="1"/>
            </p:cNvSpPr>
            <p:nvPr/>
          </p:nvSpPr>
          <p:spPr bwMode="auto">
            <a:xfrm>
              <a:off x="3987" y="3756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8" name="Rectangle 5209"/>
            <p:cNvSpPr>
              <a:spLocks noChangeArrowheads="1"/>
            </p:cNvSpPr>
            <p:nvPr/>
          </p:nvSpPr>
          <p:spPr bwMode="auto">
            <a:xfrm>
              <a:off x="3989" y="3756"/>
              <a:ext cx="1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09" name="Rectangle 5210"/>
            <p:cNvSpPr>
              <a:spLocks noChangeArrowheads="1"/>
            </p:cNvSpPr>
            <p:nvPr/>
          </p:nvSpPr>
          <p:spPr bwMode="auto">
            <a:xfrm>
              <a:off x="3990" y="3756"/>
              <a:ext cx="3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0" name="Rectangle 5211"/>
            <p:cNvSpPr>
              <a:spLocks noChangeArrowheads="1"/>
            </p:cNvSpPr>
            <p:nvPr/>
          </p:nvSpPr>
          <p:spPr bwMode="auto">
            <a:xfrm>
              <a:off x="3993" y="3756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1" name="Rectangle 5212"/>
            <p:cNvSpPr>
              <a:spLocks noChangeArrowheads="1"/>
            </p:cNvSpPr>
            <p:nvPr/>
          </p:nvSpPr>
          <p:spPr bwMode="auto">
            <a:xfrm>
              <a:off x="3995" y="3756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2" name="Rectangle 5213"/>
            <p:cNvSpPr>
              <a:spLocks noChangeArrowheads="1"/>
            </p:cNvSpPr>
            <p:nvPr/>
          </p:nvSpPr>
          <p:spPr bwMode="auto">
            <a:xfrm>
              <a:off x="3997" y="3756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3" name="Rectangle 5214"/>
            <p:cNvSpPr>
              <a:spLocks noChangeArrowheads="1"/>
            </p:cNvSpPr>
            <p:nvPr/>
          </p:nvSpPr>
          <p:spPr bwMode="auto">
            <a:xfrm>
              <a:off x="3999" y="3756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4" name="Rectangle 5215"/>
            <p:cNvSpPr>
              <a:spLocks noChangeArrowheads="1"/>
            </p:cNvSpPr>
            <p:nvPr/>
          </p:nvSpPr>
          <p:spPr bwMode="auto">
            <a:xfrm>
              <a:off x="4001" y="3756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5" name="Rectangle 5216"/>
            <p:cNvSpPr>
              <a:spLocks noChangeArrowheads="1"/>
            </p:cNvSpPr>
            <p:nvPr/>
          </p:nvSpPr>
          <p:spPr bwMode="auto">
            <a:xfrm>
              <a:off x="4003" y="3756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6" name="Rectangle 5217"/>
            <p:cNvSpPr>
              <a:spLocks noChangeArrowheads="1"/>
            </p:cNvSpPr>
            <p:nvPr/>
          </p:nvSpPr>
          <p:spPr bwMode="auto">
            <a:xfrm>
              <a:off x="4005" y="3756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17" name="Rectangle 5218"/>
            <p:cNvSpPr>
              <a:spLocks noChangeArrowheads="1"/>
            </p:cNvSpPr>
            <p:nvPr/>
          </p:nvSpPr>
          <p:spPr bwMode="auto">
            <a:xfrm>
              <a:off x="4007" y="3756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219"/>
          <p:cNvGrpSpPr>
            <a:grpSpLocks/>
          </p:cNvGrpSpPr>
          <p:nvPr/>
        </p:nvGrpSpPr>
        <p:grpSpPr bwMode="auto">
          <a:xfrm>
            <a:off x="6208713" y="5395913"/>
            <a:ext cx="1773237" cy="1154112"/>
            <a:chOff x="3911" y="3399"/>
            <a:chExt cx="1117" cy="727"/>
          </a:xfrm>
        </p:grpSpPr>
        <p:sp>
          <p:nvSpPr>
            <p:cNvPr id="41218" name="Rectangle 5220"/>
            <p:cNvSpPr>
              <a:spLocks noChangeArrowheads="1"/>
            </p:cNvSpPr>
            <p:nvPr/>
          </p:nvSpPr>
          <p:spPr bwMode="auto">
            <a:xfrm>
              <a:off x="4009" y="3756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9" name="Rectangle 5221"/>
            <p:cNvSpPr>
              <a:spLocks noChangeArrowheads="1"/>
            </p:cNvSpPr>
            <p:nvPr/>
          </p:nvSpPr>
          <p:spPr bwMode="auto">
            <a:xfrm>
              <a:off x="4011" y="3756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0" name="Rectangle 5222"/>
            <p:cNvSpPr>
              <a:spLocks noChangeArrowheads="1"/>
            </p:cNvSpPr>
            <p:nvPr/>
          </p:nvSpPr>
          <p:spPr bwMode="auto">
            <a:xfrm>
              <a:off x="4013" y="3756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1" name="Rectangle 5223"/>
            <p:cNvSpPr>
              <a:spLocks noChangeArrowheads="1"/>
            </p:cNvSpPr>
            <p:nvPr/>
          </p:nvSpPr>
          <p:spPr bwMode="auto">
            <a:xfrm>
              <a:off x="4015" y="3756"/>
              <a:ext cx="1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2" name="Rectangle 5224"/>
            <p:cNvSpPr>
              <a:spLocks noChangeArrowheads="1"/>
            </p:cNvSpPr>
            <p:nvPr/>
          </p:nvSpPr>
          <p:spPr bwMode="auto">
            <a:xfrm>
              <a:off x="4016" y="3756"/>
              <a:ext cx="3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3" name="Rectangle 5225"/>
            <p:cNvSpPr>
              <a:spLocks noChangeArrowheads="1"/>
            </p:cNvSpPr>
            <p:nvPr/>
          </p:nvSpPr>
          <p:spPr bwMode="auto">
            <a:xfrm>
              <a:off x="4019" y="3756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4" name="Rectangle 5226"/>
            <p:cNvSpPr>
              <a:spLocks noChangeArrowheads="1"/>
            </p:cNvSpPr>
            <p:nvPr/>
          </p:nvSpPr>
          <p:spPr bwMode="auto">
            <a:xfrm>
              <a:off x="4021" y="3756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5" name="Rectangle 5227"/>
            <p:cNvSpPr>
              <a:spLocks noChangeArrowheads="1"/>
            </p:cNvSpPr>
            <p:nvPr/>
          </p:nvSpPr>
          <p:spPr bwMode="auto">
            <a:xfrm>
              <a:off x="4023" y="3756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6" name="Rectangle 5228"/>
            <p:cNvSpPr>
              <a:spLocks noChangeArrowheads="1"/>
            </p:cNvSpPr>
            <p:nvPr/>
          </p:nvSpPr>
          <p:spPr bwMode="auto">
            <a:xfrm>
              <a:off x="4025" y="3756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7" name="Rectangle 5229"/>
            <p:cNvSpPr>
              <a:spLocks noChangeArrowheads="1"/>
            </p:cNvSpPr>
            <p:nvPr/>
          </p:nvSpPr>
          <p:spPr bwMode="auto">
            <a:xfrm>
              <a:off x="4027" y="3756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8" name="Rectangle 5230"/>
            <p:cNvSpPr>
              <a:spLocks noChangeArrowheads="1"/>
            </p:cNvSpPr>
            <p:nvPr/>
          </p:nvSpPr>
          <p:spPr bwMode="auto">
            <a:xfrm>
              <a:off x="4029" y="3756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29" name="Rectangle 5231"/>
            <p:cNvSpPr>
              <a:spLocks noChangeArrowheads="1"/>
            </p:cNvSpPr>
            <p:nvPr/>
          </p:nvSpPr>
          <p:spPr bwMode="auto">
            <a:xfrm>
              <a:off x="4031" y="3756"/>
              <a:ext cx="1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0" name="Rectangle 5232"/>
            <p:cNvSpPr>
              <a:spLocks noChangeArrowheads="1"/>
            </p:cNvSpPr>
            <p:nvPr/>
          </p:nvSpPr>
          <p:spPr bwMode="auto">
            <a:xfrm>
              <a:off x="4032" y="3756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1" name="Rectangle 5233"/>
            <p:cNvSpPr>
              <a:spLocks noChangeArrowheads="1"/>
            </p:cNvSpPr>
            <p:nvPr/>
          </p:nvSpPr>
          <p:spPr bwMode="auto">
            <a:xfrm>
              <a:off x="4034" y="3756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2" name="Rectangle 5234"/>
            <p:cNvSpPr>
              <a:spLocks noChangeArrowheads="1"/>
            </p:cNvSpPr>
            <p:nvPr/>
          </p:nvSpPr>
          <p:spPr bwMode="auto">
            <a:xfrm>
              <a:off x="4036" y="3756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3" name="Rectangle 5235"/>
            <p:cNvSpPr>
              <a:spLocks noChangeArrowheads="1"/>
            </p:cNvSpPr>
            <p:nvPr/>
          </p:nvSpPr>
          <p:spPr bwMode="auto">
            <a:xfrm>
              <a:off x="4038" y="3756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4" name="Rectangle 5236"/>
            <p:cNvSpPr>
              <a:spLocks noChangeArrowheads="1"/>
            </p:cNvSpPr>
            <p:nvPr/>
          </p:nvSpPr>
          <p:spPr bwMode="auto">
            <a:xfrm>
              <a:off x="4040" y="3756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5" name="Rectangle 5237"/>
            <p:cNvSpPr>
              <a:spLocks noChangeArrowheads="1"/>
            </p:cNvSpPr>
            <p:nvPr/>
          </p:nvSpPr>
          <p:spPr bwMode="auto">
            <a:xfrm>
              <a:off x="4042" y="3756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6" name="Rectangle 5238"/>
            <p:cNvSpPr>
              <a:spLocks noChangeArrowheads="1"/>
            </p:cNvSpPr>
            <p:nvPr/>
          </p:nvSpPr>
          <p:spPr bwMode="auto">
            <a:xfrm>
              <a:off x="4044" y="3756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7" name="Rectangle 5239"/>
            <p:cNvSpPr>
              <a:spLocks noChangeArrowheads="1"/>
            </p:cNvSpPr>
            <p:nvPr/>
          </p:nvSpPr>
          <p:spPr bwMode="auto">
            <a:xfrm>
              <a:off x="4046" y="3756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8" name="Rectangle 5240"/>
            <p:cNvSpPr>
              <a:spLocks noChangeArrowheads="1"/>
            </p:cNvSpPr>
            <p:nvPr/>
          </p:nvSpPr>
          <p:spPr bwMode="auto">
            <a:xfrm>
              <a:off x="4048" y="3756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9" name="Rectangle 5241"/>
            <p:cNvSpPr>
              <a:spLocks noChangeArrowheads="1"/>
            </p:cNvSpPr>
            <p:nvPr/>
          </p:nvSpPr>
          <p:spPr bwMode="auto">
            <a:xfrm>
              <a:off x="4050" y="3756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0" name="Rectangle 5242"/>
            <p:cNvSpPr>
              <a:spLocks noChangeArrowheads="1"/>
            </p:cNvSpPr>
            <p:nvPr/>
          </p:nvSpPr>
          <p:spPr bwMode="auto">
            <a:xfrm>
              <a:off x="4052" y="3756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1" name="Rectangle 5243"/>
            <p:cNvSpPr>
              <a:spLocks noChangeArrowheads="1"/>
            </p:cNvSpPr>
            <p:nvPr/>
          </p:nvSpPr>
          <p:spPr bwMode="auto">
            <a:xfrm>
              <a:off x="4054" y="3756"/>
              <a:ext cx="1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2" name="Rectangle 5244"/>
            <p:cNvSpPr>
              <a:spLocks noChangeArrowheads="1"/>
            </p:cNvSpPr>
            <p:nvPr/>
          </p:nvSpPr>
          <p:spPr bwMode="auto">
            <a:xfrm>
              <a:off x="4055" y="3756"/>
              <a:ext cx="3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3" name="Rectangle 5245"/>
            <p:cNvSpPr>
              <a:spLocks noChangeArrowheads="1"/>
            </p:cNvSpPr>
            <p:nvPr/>
          </p:nvSpPr>
          <p:spPr bwMode="auto">
            <a:xfrm>
              <a:off x="4058" y="3756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4" name="Rectangle 5246"/>
            <p:cNvSpPr>
              <a:spLocks noChangeArrowheads="1"/>
            </p:cNvSpPr>
            <p:nvPr/>
          </p:nvSpPr>
          <p:spPr bwMode="auto">
            <a:xfrm>
              <a:off x="4060" y="3756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5" name="Rectangle 5247"/>
            <p:cNvSpPr>
              <a:spLocks noChangeArrowheads="1"/>
            </p:cNvSpPr>
            <p:nvPr/>
          </p:nvSpPr>
          <p:spPr bwMode="auto">
            <a:xfrm>
              <a:off x="4062" y="3756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6" name="Rectangle 5248"/>
            <p:cNvSpPr>
              <a:spLocks noChangeArrowheads="1"/>
            </p:cNvSpPr>
            <p:nvPr/>
          </p:nvSpPr>
          <p:spPr bwMode="auto">
            <a:xfrm>
              <a:off x="4064" y="3756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7" name="Rectangle 5249"/>
            <p:cNvSpPr>
              <a:spLocks noChangeArrowheads="1"/>
            </p:cNvSpPr>
            <p:nvPr/>
          </p:nvSpPr>
          <p:spPr bwMode="auto">
            <a:xfrm>
              <a:off x="4066" y="3756"/>
              <a:ext cx="1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8" name="Rectangle 5250"/>
            <p:cNvSpPr>
              <a:spLocks noChangeArrowheads="1"/>
            </p:cNvSpPr>
            <p:nvPr/>
          </p:nvSpPr>
          <p:spPr bwMode="auto">
            <a:xfrm>
              <a:off x="4067" y="3756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9" name="Rectangle 5251"/>
            <p:cNvSpPr>
              <a:spLocks noChangeArrowheads="1"/>
            </p:cNvSpPr>
            <p:nvPr/>
          </p:nvSpPr>
          <p:spPr bwMode="auto">
            <a:xfrm>
              <a:off x="4069" y="3756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0" name="Rectangle 5252"/>
            <p:cNvSpPr>
              <a:spLocks noChangeArrowheads="1"/>
            </p:cNvSpPr>
            <p:nvPr/>
          </p:nvSpPr>
          <p:spPr bwMode="auto">
            <a:xfrm>
              <a:off x="4071" y="3756"/>
              <a:ext cx="2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1" name="Rectangle 5253"/>
            <p:cNvSpPr>
              <a:spLocks noChangeArrowheads="1"/>
            </p:cNvSpPr>
            <p:nvPr/>
          </p:nvSpPr>
          <p:spPr bwMode="auto">
            <a:xfrm>
              <a:off x="3925" y="3757"/>
              <a:ext cx="149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2" name="Rectangle 5254"/>
            <p:cNvSpPr>
              <a:spLocks noChangeArrowheads="1"/>
            </p:cNvSpPr>
            <p:nvPr/>
          </p:nvSpPr>
          <p:spPr bwMode="auto">
            <a:xfrm>
              <a:off x="3929" y="3761"/>
              <a:ext cx="32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3" name="Rectangle 5255"/>
            <p:cNvSpPr>
              <a:spLocks noChangeArrowheads="1"/>
            </p:cNvSpPr>
            <p:nvPr/>
          </p:nvSpPr>
          <p:spPr bwMode="auto">
            <a:xfrm>
              <a:off x="3929" y="3761"/>
              <a:ext cx="32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4" name="Rectangle 5256"/>
            <p:cNvSpPr>
              <a:spLocks noChangeArrowheads="1"/>
            </p:cNvSpPr>
            <p:nvPr/>
          </p:nvSpPr>
          <p:spPr bwMode="auto">
            <a:xfrm>
              <a:off x="3931" y="3763"/>
              <a:ext cx="8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5" name="Rectangle 5257"/>
            <p:cNvSpPr>
              <a:spLocks noChangeArrowheads="1"/>
            </p:cNvSpPr>
            <p:nvPr/>
          </p:nvSpPr>
          <p:spPr bwMode="auto">
            <a:xfrm>
              <a:off x="3951" y="3763"/>
              <a:ext cx="9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6" name="Rectangle 5258"/>
            <p:cNvSpPr>
              <a:spLocks noChangeArrowheads="1"/>
            </p:cNvSpPr>
            <p:nvPr/>
          </p:nvSpPr>
          <p:spPr bwMode="auto">
            <a:xfrm>
              <a:off x="3931" y="3769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7" name="Rectangle 5259"/>
            <p:cNvSpPr>
              <a:spLocks noChangeArrowheads="1"/>
            </p:cNvSpPr>
            <p:nvPr/>
          </p:nvSpPr>
          <p:spPr bwMode="auto">
            <a:xfrm>
              <a:off x="3941" y="3769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8" name="Rectangle 5260"/>
            <p:cNvSpPr>
              <a:spLocks noChangeArrowheads="1"/>
            </p:cNvSpPr>
            <p:nvPr/>
          </p:nvSpPr>
          <p:spPr bwMode="auto">
            <a:xfrm>
              <a:off x="3941" y="3763"/>
              <a:ext cx="8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9" name="Rectangle 5261"/>
            <p:cNvSpPr>
              <a:spLocks noChangeArrowheads="1"/>
            </p:cNvSpPr>
            <p:nvPr/>
          </p:nvSpPr>
          <p:spPr bwMode="auto">
            <a:xfrm>
              <a:off x="3951" y="3769"/>
              <a:ext cx="9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0" name="Freeform 5262"/>
            <p:cNvSpPr>
              <a:spLocks noEditPoints="1"/>
            </p:cNvSpPr>
            <p:nvPr/>
          </p:nvSpPr>
          <p:spPr bwMode="auto">
            <a:xfrm>
              <a:off x="3925" y="3813"/>
              <a:ext cx="149" cy="162"/>
            </a:xfrm>
            <a:custGeom>
              <a:avLst/>
              <a:gdLst>
                <a:gd name="T0" fmla="*/ 149 w 296"/>
                <a:gd name="T1" fmla="*/ 80 h 325"/>
                <a:gd name="T2" fmla="*/ 149 w 296"/>
                <a:gd name="T3" fmla="*/ 82 h 325"/>
                <a:gd name="T4" fmla="*/ 0 w 296"/>
                <a:gd name="T5" fmla="*/ 82 h 325"/>
                <a:gd name="T6" fmla="*/ 0 w 296"/>
                <a:gd name="T7" fmla="*/ 80 h 325"/>
                <a:gd name="T8" fmla="*/ 149 w 296"/>
                <a:gd name="T9" fmla="*/ 80 h 325"/>
                <a:gd name="T10" fmla="*/ 149 w 296"/>
                <a:gd name="T11" fmla="*/ 64 h 325"/>
                <a:gd name="T12" fmla="*/ 149 w 296"/>
                <a:gd name="T13" fmla="*/ 66 h 325"/>
                <a:gd name="T14" fmla="*/ 0 w 296"/>
                <a:gd name="T15" fmla="*/ 66 h 325"/>
                <a:gd name="T16" fmla="*/ 0 w 296"/>
                <a:gd name="T17" fmla="*/ 64 h 325"/>
                <a:gd name="T18" fmla="*/ 149 w 296"/>
                <a:gd name="T19" fmla="*/ 64 h 325"/>
                <a:gd name="T20" fmla="*/ 149 w 296"/>
                <a:gd name="T21" fmla="*/ 48 h 325"/>
                <a:gd name="T22" fmla="*/ 149 w 296"/>
                <a:gd name="T23" fmla="*/ 50 h 325"/>
                <a:gd name="T24" fmla="*/ 0 w 296"/>
                <a:gd name="T25" fmla="*/ 50 h 325"/>
                <a:gd name="T26" fmla="*/ 0 w 296"/>
                <a:gd name="T27" fmla="*/ 48 h 325"/>
                <a:gd name="T28" fmla="*/ 149 w 296"/>
                <a:gd name="T29" fmla="*/ 48 h 325"/>
                <a:gd name="T30" fmla="*/ 149 w 296"/>
                <a:gd name="T31" fmla="*/ 31 h 325"/>
                <a:gd name="T32" fmla="*/ 149 w 296"/>
                <a:gd name="T33" fmla="*/ 33 h 325"/>
                <a:gd name="T34" fmla="*/ 0 w 296"/>
                <a:gd name="T35" fmla="*/ 33 h 325"/>
                <a:gd name="T36" fmla="*/ 0 w 296"/>
                <a:gd name="T37" fmla="*/ 31 h 325"/>
                <a:gd name="T38" fmla="*/ 149 w 296"/>
                <a:gd name="T39" fmla="*/ 31 h 325"/>
                <a:gd name="T40" fmla="*/ 149 w 296"/>
                <a:gd name="T41" fmla="*/ 16 h 325"/>
                <a:gd name="T42" fmla="*/ 149 w 296"/>
                <a:gd name="T43" fmla="*/ 18 h 325"/>
                <a:gd name="T44" fmla="*/ 0 w 296"/>
                <a:gd name="T45" fmla="*/ 18 h 325"/>
                <a:gd name="T46" fmla="*/ 0 w 296"/>
                <a:gd name="T47" fmla="*/ 16 h 325"/>
                <a:gd name="T48" fmla="*/ 149 w 296"/>
                <a:gd name="T49" fmla="*/ 16 h 325"/>
                <a:gd name="T50" fmla="*/ 149 w 296"/>
                <a:gd name="T51" fmla="*/ 0 h 325"/>
                <a:gd name="T52" fmla="*/ 149 w 296"/>
                <a:gd name="T53" fmla="*/ 2 h 325"/>
                <a:gd name="T54" fmla="*/ 0 w 296"/>
                <a:gd name="T55" fmla="*/ 2 h 325"/>
                <a:gd name="T56" fmla="*/ 0 w 296"/>
                <a:gd name="T57" fmla="*/ 0 h 325"/>
                <a:gd name="T58" fmla="*/ 149 w 296"/>
                <a:gd name="T59" fmla="*/ 0 h 325"/>
                <a:gd name="T60" fmla="*/ 149 w 296"/>
                <a:gd name="T61" fmla="*/ 112 h 325"/>
                <a:gd name="T62" fmla="*/ 149 w 296"/>
                <a:gd name="T63" fmla="*/ 114 h 325"/>
                <a:gd name="T64" fmla="*/ 133 w 296"/>
                <a:gd name="T65" fmla="*/ 114 h 325"/>
                <a:gd name="T66" fmla="*/ 133 w 296"/>
                <a:gd name="T67" fmla="*/ 112 h 325"/>
                <a:gd name="T68" fmla="*/ 149 w 296"/>
                <a:gd name="T69" fmla="*/ 112 h 325"/>
                <a:gd name="T70" fmla="*/ 149 w 296"/>
                <a:gd name="T71" fmla="*/ 96 h 325"/>
                <a:gd name="T72" fmla="*/ 149 w 296"/>
                <a:gd name="T73" fmla="*/ 98 h 325"/>
                <a:gd name="T74" fmla="*/ 133 w 296"/>
                <a:gd name="T75" fmla="*/ 98 h 325"/>
                <a:gd name="T76" fmla="*/ 133 w 296"/>
                <a:gd name="T77" fmla="*/ 96 h 325"/>
                <a:gd name="T78" fmla="*/ 149 w 296"/>
                <a:gd name="T79" fmla="*/ 96 h 325"/>
                <a:gd name="T80" fmla="*/ 149 w 296"/>
                <a:gd name="T81" fmla="*/ 128 h 325"/>
                <a:gd name="T82" fmla="*/ 149 w 296"/>
                <a:gd name="T83" fmla="*/ 130 h 325"/>
                <a:gd name="T84" fmla="*/ 0 w 296"/>
                <a:gd name="T85" fmla="*/ 130 h 325"/>
                <a:gd name="T86" fmla="*/ 0 w 296"/>
                <a:gd name="T87" fmla="*/ 128 h 325"/>
                <a:gd name="T88" fmla="*/ 149 w 296"/>
                <a:gd name="T89" fmla="*/ 128 h 325"/>
                <a:gd name="T90" fmla="*/ 149 w 296"/>
                <a:gd name="T91" fmla="*/ 144 h 325"/>
                <a:gd name="T92" fmla="*/ 149 w 296"/>
                <a:gd name="T93" fmla="*/ 146 h 325"/>
                <a:gd name="T94" fmla="*/ 0 w 296"/>
                <a:gd name="T95" fmla="*/ 146 h 325"/>
                <a:gd name="T96" fmla="*/ 0 w 296"/>
                <a:gd name="T97" fmla="*/ 144 h 325"/>
                <a:gd name="T98" fmla="*/ 149 w 296"/>
                <a:gd name="T99" fmla="*/ 144 h 325"/>
                <a:gd name="T100" fmla="*/ 149 w 296"/>
                <a:gd name="T101" fmla="*/ 160 h 325"/>
                <a:gd name="T102" fmla="*/ 149 w 296"/>
                <a:gd name="T103" fmla="*/ 162 h 325"/>
                <a:gd name="T104" fmla="*/ 0 w 296"/>
                <a:gd name="T105" fmla="*/ 162 h 325"/>
                <a:gd name="T106" fmla="*/ 0 w 296"/>
                <a:gd name="T107" fmla="*/ 160 h 325"/>
                <a:gd name="T108" fmla="*/ 149 w 296"/>
                <a:gd name="T109" fmla="*/ 160 h 3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"/>
                <a:gd name="T166" fmla="*/ 0 h 325"/>
                <a:gd name="T167" fmla="*/ 296 w 296"/>
                <a:gd name="T168" fmla="*/ 325 h 3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" h="325">
                  <a:moveTo>
                    <a:pt x="296" y="161"/>
                  </a:moveTo>
                  <a:lnTo>
                    <a:pt x="296" y="164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296" y="161"/>
                  </a:lnTo>
                  <a:close/>
                  <a:moveTo>
                    <a:pt x="296" y="128"/>
                  </a:moveTo>
                  <a:lnTo>
                    <a:pt x="296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296" y="128"/>
                  </a:lnTo>
                  <a:close/>
                  <a:moveTo>
                    <a:pt x="296" y="96"/>
                  </a:moveTo>
                  <a:lnTo>
                    <a:pt x="296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96" y="96"/>
                  </a:lnTo>
                  <a:close/>
                  <a:moveTo>
                    <a:pt x="296" y="63"/>
                  </a:moveTo>
                  <a:lnTo>
                    <a:pt x="296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96" y="63"/>
                  </a:lnTo>
                  <a:close/>
                  <a:moveTo>
                    <a:pt x="296" y="32"/>
                  </a:moveTo>
                  <a:lnTo>
                    <a:pt x="296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96" y="32"/>
                  </a:lnTo>
                  <a:close/>
                  <a:moveTo>
                    <a:pt x="296" y="0"/>
                  </a:moveTo>
                  <a:lnTo>
                    <a:pt x="29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6" y="0"/>
                  </a:lnTo>
                  <a:close/>
                  <a:moveTo>
                    <a:pt x="296" y="224"/>
                  </a:moveTo>
                  <a:lnTo>
                    <a:pt x="296" y="228"/>
                  </a:lnTo>
                  <a:lnTo>
                    <a:pt x="264" y="228"/>
                  </a:lnTo>
                  <a:lnTo>
                    <a:pt x="264" y="224"/>
                  </a:lnTo>
                  <a:lnTo>
                    <a:pt x="296" y="224"/>
                  </a:lnTo>
                  <a:close/>
                  <a:moveTo>
                    <a:pt x="296" y="192"/>
                  </a:moveTo>
                  <a:lnTo>
                    <a:pt x="296" y="196"/>
                  </a:lnTo>
                  <a:lnTo>
                    <a:pt x="264" y="196"/>
                  </a:lnTo>
                  <a:lnTo>
                    <a:pt x="264" y="192"/>
                  </a:lnTo>
                  <a:lnTo>
                    <a:pt x="296" y="192"/>
                  </a:lnTo>
                  <a:close/>
                  <a:moveTo>
                    <a:pt x="296" y="257"/>
                  </a:moveTo>
                  <a:lnTo>
                    <a:pt x="296" y="260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296" y="257"/>
                  </a:lnTo>
                  <a:close/>
                  <a:moveTo>
                    <a:pt x="296" y="288"/>
                  </a:moveTo>
                  <a:lnTo>
                    <a:pt x="296" y="29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296" y="288"/>
                  </a:lnTo>
                  <a:close/>
                  <a:moveTo>
                    <a:pt x="296" y="321"/>
                  </a:moveTo>
                  <a:lnTo>
                    <a:pt x="296" y="32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96" y="3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1" name="Freeform 5263"/>
            <p:cNvSpPr>
              <a:spLocks/>
            </p:cNvSpPr>
            <p:nvPr/>
          </p:nvSpPr>
          <p:spPr bwMode="auto">
            <a:xfrm>
              <a:off x="4045" y="3899"/>
              <a:ext cx="24" cy="38"/>
            </a:xfrm>
            <a:custGeom>
              <a:avLst/>
              <a:gdLst>
                <a:gd name="T0" fmla="*/ 12 w 48"/>
                <a:gd name="T1" fmla="*/ 0 h 77"/>
                <a:gd name="T2" fmla="*/ 11 w 48"/>
                <a:gd name="T3" fmla="*/ 0 h 77"/>
                <a:gd name="T4" fmla="*/ 10 w 48"/>
                <a:gd name="T5" fmla="*/ 0 h 77"/>
                <a:gd name="T6" fmla="*/ 9 w 48"/>
                <a:gd name="T7" fmla="*/ 0 h 77"/>
                <a:gd name="T8" fmla="*/ 7 w 48"/>
                <a:gd name="T9" fmla="*/ 1 h 77"/>
                <a:gd name="T10" fmla="*/ 6 w 48"/>
                <a:gd name="T11" fmla="*/ 2 h 77"/>
                <a:gd name="T12" fmla="*/ 6 w 48"/>
                <a:gd name="T13" fmla="*/ 3 h 77"/>
                <a:gd name="T14" fmla="*/ 3 w 48"/>
                <a:gd name="T15" fmla="*/ 5 h 77"/>
                <a:gd name="T16" fmla="*/ 2 w 48"/>
                <a:gd name="T17" fmla="*/ 8 h 77"/>
                <a:gd name="T18" fmla="*/ 1 w 48"/>
                <a:gd name="T19" fmla="*/ 12 h 77"/>
                <a:gd name="T20" fmla="*/ 0 w 48"/>
                <a:gd name="T21" fmla="*/ 15 h 77"/>
                <a:gd name="T22" fmla="*/ 0 w 48"/>
                <a:gd name="T23" fmla="*/ 19 h 77"/>
                <a:gd name="T24" fmla="*/ 0 w 48"/>
                <a:gd name="T25" fmla="*/ 22 h 77"/>
                <a:gd name="T26" fmla="*/ 1 w 48"/>
                <a:gd name="T27" fmla="*/ 26 h 77"/>
                <a:gd name="T28" fmla="*/ 2 w 48"/>
                <a:gd name="T29" fmla="*/ 29 h 77"/>
                <a:gd name="T30" fmla="*/ 3 w 48"/>
                <a:gd name="T31" fmla="*/ 33 h 77"/>
                <a:gd name="T32" fmla="*/ 6 w 48"/>
                <a:gd name="T33" fmla="*/ 35 h 77"/>
                <a:gd name="T34" fmla="*/ 6 w 48"/>
                <a:gd name="T35" fmla="*/ 36 h 77"/>
                <a:gd name="T36" fmla="*/ 7 w 48"/>
                <a:gd name="T37" fmla="*/ 37 h 77"/>
                <a:gd name="T38" fmla="*/ 9 w 48"/>
                <a:gd name="T39" fmla="*/ 38 h 77"/>
                <a:gd name="T40" fmla="*/ 10 w 48"/>
                <a:gd name="T41" fmla="*/ 38 h 77"/>
                <a:gd name="T42" fmla="*/ 11 w 48"/>
                <a:gd name="T43" fmla="*/ 38 h 77"/>
                <a:gd name="T44" fmla="*/ 12 w 48"/>
                <a:gd name="T45" fmla="*/ 38 h 77"/>
                <a:gd name="T46" fmla="*/ 13 w 48"/>
                <a:gd name="T47" fmla="*/ 38 h 77"/>
                <a:gd name="T48" fmla="*/ 14 w 48"/>
                <a:gd name="T49" fmla="*/ 38 h 77"/>
                <a:gd name="T50" fmla="*/ 15 w 48"/>
                <a:gd name="T51" fmla="*/ 38 h 77"/>
                <a:gd name="T52" fmla="*/ 17 w 48"/>
                <a:gd name="T53" fmla="*/ 37 h 77"/>
                <a:gd name="T54" fmla="*/ 18 w 48"/>
                <a:gd name="T55" fmla="*/ 36 h 77"/>
                <a:gd name="T56" fmla="*/ 19 w 48"/>
                <a:gd name="T57" fmla="*/ 35 h 77"/>
                <a:gd name="T58" fmla="*/ 21 w 48"/>
                <a:gd name="T59" fmla="*/ 33 h 77"/>
                <a:gd name="T60" fmla="*/ 22 w 48"/>
                <a:gd name="T61" fmla="*/ 29 h 77"/>
                <a:gd name="T62" fmla="*/ 23 w 48"/>
                <a:gd name="T63" fmla="*/ 26 h 77"/>
                <a:gd name="T64" fmla="*/ 24 w 48"/>
                <a:gd name="T65" fmla="*/ 22 h 77"/>
                <a:gd name="T66" fmla="*/ 24 w 48"/>
                <a:gd name="T67" fmla="*/ 19 h 77"/>
                <a:gd name="T68" fmla="*/ 24 w 48"/>
                <a:gd name="T69" fmla="*/ 19 h 77"/>
                <a:gd name="T70" fmla="*/ 24 w 48"/>
                <a:gd name="T71" fmla="*/ 15 h 77"/>
                <a:gd name="T72" fmla="*/ 23 w 48"/>
                <a:gd name="T73" fmla="*/ 12 h 77"/>
                <a:gd name="T74" fmla="*/ 22 w 48"/>
                <a:gd name="T75" fmla="*/ 8 h 77"/>
                <a:gd name="T76" fmla="*/ 21 w 48"/>
                <a:gd name="T77" fmla="*/ 5 h 77"/>
                <a:gd name="T78" fmla="*/ 19 w 48"/>
                <a:gd name="T79" fmla="*/ 3 h 77"/>
                <a:gd name="T80" fmla="*/ 18 w 48"/>
                <a:gd name="T81" fmla="*/ 2 h 77"/>
                <a:gd name="T82" fmla="*/ 17 w 48"/>
                <a:gd name="T83" fmla="*/ 1 h 77"/>
                <a:gd name="T84" fmla="*/ 15 w 48"/>
                <a:gd name="T85" fmla="*/ 0 h 77"/>
                <a:gd name="T86" fmla="*/ 14 w 48"/>
                <a:gd name="T87" fmla="*/ 0 h 77"/>
                <a:gd name="T88" fmla="*/ 13 w 48"/>
                <a:gd name="T89" fmla="*/ 0 h 77"/>
                <a:gd name="T90" fmla="*/ 12 w 48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7"/>
                <a:gd name="T140" fmla="*/ 48 w 48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7">
                  <a:moveTo>
                    <a:pt x="24" y="0"/>
                  </a:move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3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3" y="59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5" y="74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1" y="77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4" y="74"/>
                  </a:lnTo>
                  <a:lnTo>
                    <a:pt x="35" y="72"/>
                  </a:lnTo>
                  <a:lnTo>
                    <a:pt x="38" y="71"/>
                  </a:lnTo>
                  <a:lnTo>
                    <a:pt x="41" y="66"/>
                  </a:lnTo>
                  <a:lnTo>
                    <a:pt x="44" y="59"/>
                  </a:lnTo>
                  <a:lnTo>
                    <a:pt x="46" y="53"/>
                  </a:lnTo>
                  <a:lnTo>
                    <a:pt x="48" y="45"/>
                  </a:lnTo>
                  <a:lnTo>
                    <a:pt x="48" y="38"/>
                  </a:lnTo>
                  <a:lnTo>
                    <a:pt x="48" y="30"/>
                  </a:lnTo>
                  <a:lnTo>
                    <a:pt x="46" y="24"/>
                  </a:lnTo>
                  <a:lnTo>
                    <a:pt x="44" y="16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262" name="Picture 5264"/>
            <p:cNvPicPr>
              <a:picLocks noChangeAspect="1" noChangeArrowheads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4045" y="3899"/>
              <a:ext cx="2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3" name="Rectangle 5265"/>
            <p:cNvSpPr>
              <a:spLocks noChangeArrowheads="1"/>
            </p:cNvSpPr>
            <p:nvPr/>
          </p:nvSpPr>
          <p:spPr bwMode="auto">
            <a:xfrm>
              <a:off x="4057" y="3779"/>
              <a:ext cx="4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4" name="Rectangle 5266"/>
            <p:cNvSpPr>
              <a:spLocks noChangeArrowheads="1"/>
            </p:cNvSpPr>
            <p:nvPr/>
          </p:nvSpPr>
          <p:spPr bwMode="auto">
            <a:xfrm>
              <a:off x="4055" y="3779"/>
              <a:ext cx="4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5" name="Freeform 5267"/>
            <p:cNvSpPr>
              <a:spLocks/>
            </p:cNvSpPr>
            <p:nvPr/>
          </p:nvSpPr>
          <p:spPr bwMode="auto">
            <a:xfrm>
              <a:off x="4051" y="3951"/>
              <a:ext cx="13" cy="14"/>
            </a:xfrm>
            <a:custGeom>
              <a:avLst/>
              <a:gdLst>
                <a:gd name="T0" fmla="*/ 0 w 27"/>
                <a:gd name="T1" fmla="*/ 6 h 26"/>
                <a:gd name="T2" fmla="*/ 0 w 27"/>
                <a:gd name="T3" fmla="*/ 5 h 26"/>
                <a:gd name="T4" fmla="*/ 0 w 27"/>
                <a:gd name="T5" fmla="*/ 4 h 26"/>
                <a:gd name="T6" fmla="*/ 1 w 27"/>
                <a:gd name="T7" fmla="*/ 3 h 26"/>
                <a:gd name="T8" fmla="*/ 2 w 27"/>
                <a:gd name="T9" fmla="*/ 2 h 26"/>
                <a:gd name="T10" fmla="*/ 3 w 27"/>
                <a:gd name="T11" fmla="*/ 1 h 26"/>
                <a:gd name="T12" fmla="*/ 4 w 27"/>
                <a:gd name="T13" fmla="*/ 1 h 26"/>
                <a:gd name="T14" fmla="*/ 5 w 27"/>
                <a:gd name="T15" fmla="*/ 0 h 26"/>
                <a:gd name="T16" fmla="*/ 6 w 27"/>
                <a:gd name="T17" fmla="*/ 0 h 26"/>
                <a:gd name="T18" fmla="*/ 7 w 27"/>
                <a:gd name="T19" fmla="*/ 0 h 26"/>
                <a:gd name="T20" fmla="*/ 9 w 27"/>
                <a:gd name="T21" fmla="*/ 1 h 26"/>
                <a:gd name="T22" fmla="*/ 10 w 27"/>
                <a:gd name="T23" fmla="*/ 1 h 26"/>
                <a:gd name="T24" fmla="*/ 11 w 27"/>
                <a:gd name="T25" fmla="*/ 2 h 26"/>
                <a:gd name="T26" fmla="*/ 12 w 27"/>
                <a:gd name="T27" fmla="*/ 3 h 26"/>
                <a:gd name="T28" fmla="*/ 12 w 27"/>
                <a:gd name="T29" fmla="*/ 4 h 26"/>
                <a:gd name="T30" fmla="*/ 13 w 27"/>
                <a:gd name="T31" fmla="*/ 5 h 26"/>
                <a:gd name="T32" fmla="*/ 13 w 27"/>
                <a:gd name="T33" fmla="*/ 6 h 26"/>
                <a:gd name="T34" fmla="*/ 13 w 27"/>
                <a:gd name="T35" fmla="*/ 6 h 26"/>
                <a:gd name="T36" fmla="*/ 13 w 27"/>
                <a:gd name="T37" fmla="*/ 8 h 26"/>
                <a:gd name="T38" fmla="*/ 12 w 27"/>
                <a:gd name="T39" fmla="*/ 9 h 26"/>
                <a:gd name="T40" fmla="*/ 12 w 27"/>
                <a:gd name="T41" fmla="*/ 11 h 26"/>
                <a:gd name="T42" fmla="*/ 11 w 27"/>
                <a:gd name="T43" fmla="*/ 12 h 26"/>
                <a:gd name="T44" fmla="*/ 10 w 27"/>
                <a:gd name="T45" fmla="*/ 13 h 26"/>
                <a:gd name="T46" fmla="*/ 9 w 27"/>
                <a:gd name="T47" fmla="*/ 13 h 26"/>
                <a:gd name="T48" fmla="*/ 7 w 27"/>
                <a:gd name="T49" fmla="*/ 14 h 26"/>
                <a:gd name="T50" fmla="*/ 6 w 27"/>
                <a:gd name="T51" fmla="*/ 14 h 26"/>
                <a:gd name="T52" fmla="*/ 5 w 27"/>
                <a:gd name="T53" fmla="*/ 14 h 26"/>
                <a:gd name="T54" fmla="*/ 4 w 27"/>
                <a:gd name="T55" fmla="*/ 13 h 26"/>
                <a:gd name="T56" fmla="*/ 3 w 27"/>
                <a:gd name="T57" fmla="*/ 13 h 26"/>
                <a:gd name="T58" fmla="*/ 2 w 27"/>
                <a:gd name="T59" fmla="*/ 12 h 26"/>
                <a:gd name="T60" fmla="*/ 1 w 27"/>
                <a:gd name="T61" fmla="*/ 11 h 26"/>
                <a:gd name="T62" fmla="*/ 0 w 27"/>
                <a:gd name="T63" fmla="*/ 9 h 26"/>
                <a:gd name="T64" fmla="*/ 0 w 27"/>
                <a:gd name="T65" fmla="*/ 8 h 26"/>
                <a:gd name="T66" fmla="*/ 0 w 27"/>
                <a:gd name="T67" fmla="*/ 6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26"/>
                <a:gd name="T104" fmla="*/ 27 w 27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26">
                  <a:moveTo>
                    <a:pt x="0" y="12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2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8" y="25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266" name="Picture 5268"/>
            <p:cNvPicPr>
              <a:picLocks noChangeAspect="1" noChangeArrowheads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4050" y="3951"/>
              <a:ext cx="14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67" name="Freeform 5269"/>
            <p:cNvSpPr>
              <a:spLocks/>
            </p:cNvSpPr>
            <p:nvPr/>
          </p:nvSpPr>
          <p:spPr bwMode="auto">
            <a:xfrm>
              <a:off x="4054" y="3954"/>
              <a:ext cx="8" cy="8"/>
            </a:xfrm>
            <a:custGeom>
              <a:avLst/>
              <a:gdLst>
                <a:gd name="T0" fmla="*/ 0 w 16"/>
                <a:gd name="T1" fmla="*/ 3 h 16"/>
                <a:gd name="T2" fmla="*/ 0 w 16"/>
                <a:gd name="T3" fmla="*/ 3 h 16"/>
                <a:gd name="T4" fmla="*/ 1 w 16"/>
                <a:gd name="T5" fmla="*/ 2 h 16"/>
                <a:gd name="T6" fmla="*/ 1 w 16"/>
                <a:gd name="T7" fmla="*/ 1 h 16"/>
                <a:gd name="T8" fmla="*/ 2 w 16"/>
                <a:gd name="T9" fmla="*/ 1 h 16"/>
                <a:gd name="T10" fmla="*/ 3 w 16"/>
                <a:gd name="T11" fmla="*/ 0 h 16"/>
                <a:gd name="T12" fmla="*/ 4 w 16"/>
                <a:gd name="T13" fmla="*/ 0 h 16"/>
                <a:gd name="T14" fmla="*/ 4 w 16"/>
                <a:gd name="T15" fmla="*/ 0 h 16"/>
                <a:gd name="T16" fmla="*/ 5 w 16"/>
                <a:gd name="T17" fmla="*/ 1 h 16"/>
                <a:gd name="T18" fmla="*/ 7 w 16"/>
                <a:gd name="T19" fmla="*/ 1 h 16"/>
                <a:gd name="T20" fmla="*/ 7 w 16"/>
                <a:gd name="T21" fmla="*/ 2 h 16"/>
                <a:gd name="T22" fmla="*/ 8 w 16"/>
                <a:gd name="T23" fmla="*/ 3 h 16"/>
                <a:gd name="T24" fmla="*/ 8 w 16"/>
                <a:gd name="T25" fmla="*/ 3 h 16"/>
                <a:gd name="T26" fmla="*/ 8 w 16"/>
                <a:gd name="T27" fmla="*/ 3 h 16"/>
                <a:gd name="T28" fmla="*/ 8 w 16"/>
                <a:gd name="T29" fmla="*/ 4 h 16"/>
                <a:gd name="T30" fmla="*/ 7 w 16"/>
                <a:gd name="T31" fmla="*/ 5 h 16"/>
                <a:gd name="T32" fmla="*/ 7 w 16"/>
                <a:gd name="T33" fmla="*/ 7 h 16"/>
                <a:gd name="T34" fmla="*/ 5 w 16"/>
                <a:gd name="T35" fmla="*/ 7 h 16"/>
                <a:gd name="T36" fmla="*/ 4 w 16"/>
                <a:gd name="T37" fmla="*/ 8 h 16"/>
                <a:gd name="T38" fmla="*/ 4 w 16"/>
                <a:gd name="T39" fmla="*/ 8 h 16"/>
                <a:gd name="T40" fmla="*/ 3 w 16"/>
                <a:gd name="T41" fmla="*/ 8 h 16"/>
                <a:gd name="T42" fmla="*/ 2 w 16"/>
                <a:gd name="T43" fmla="*/ 7 h 16"/>
                <a:gd name="T44" fmla="*/ 1 w 16"/>
                <a:gd name="T45" fmla="*/ 7 h 16"/>
                <a:gd name="T46" fmla="*/ 1 w 16"/>
                <a:gd name="T47" fmla="*/ 5 h 16"/>
                <a:gd name="T48" fmla="*/ 0 w 16"/>
                <a:gd name="T49" fmla="*/ 4 h 16"/>
                <a:gd name="T50" fmla="*/ 0 w 16"/>
                <a:gd name="T51" fmla="*/ 3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16"/>
                <a:gd name="T80" fmla="*/ 16 w 16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16">
                  <a:moveTo>
                    <a:pt x="0" y="7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268" name="Picture 5270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053" y="3953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9" name="Picture 5271"/>
            <p:cNvPicPr>
              <a:picLocks noChangeAspect="1" noChangeArrowheads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4053" y="3953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0" name="Freeform 5272"/>
            <p:cNvSpPr>
              <a:spLocks/>
            </p:cNvSpPr>
            <p:nvPr/>
          </p:nvSpPr>
          <p:spPr bwMode="auto">
            <a:xfrm>
              <a:off x="4056" y="3956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1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1 h 5"/>
                <a:gd name="T14" fmla="*/ 3 w 5"/>
                <a:gd name="T15" fmla="*/ 1 h 5"/>
                <a:gd name="T16" fmla="*/ 3 w 5"/>
                <a:gd name="T17" fmla="*/ 1 h 5"/>
                <a:gd name="T18" fmla="*/ 3 w 5"/>
                <a:gd name="T19" fmla="*/ 1 h 5"/>
                <a:gd name="T20" fmla="*/ 3 w 5"/>
                <a:gd name="T21" fmla="*/ 2 h 5"/>
                <a:gd name="T22" fmla="*/ 2 w 5"/>
                <a:gd name="T23" fmla="*/ 3 h 5"/>
                <a:gd name="T24" fmla="*/ 2 w 5"/>
                <a:gd name="T25" fmla="*/ 3 h 5"/>
                <a:gd name="T26" fmla="*/ 2 w 5"/>
                <a:gd name="T27" fmla="*/ 3 h 5"/>
                <a:gd name="T28" fmla="*/ 1 w 5"/>
                <a:gd name="T29" fmla="*/ 3 h 5"/>
                <a:gd name="T30" fmla="*/ 1 w 5"/>
                <a:gd name="T31" fmla="*/ 3 h 5"/>
                <a:gd name="T32" fmla="*/ 0 w 5"/>
                <a:gd name="T33" fmla="*/ 2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1" name="Freeform 5273"/>
            <p:cNvSpPr>
              <a:spLocks/>
            </p:cNvSpPr>
            <p:nvPr/>
          </p:nvSpPr>
          <p:spPr bwMode="auto">
            <a:xfrm>
              <a:off x="4056" y="3956"/>
              <a:ext cx="3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1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1 h 5"/>
                <a:gd name="T14" fmla="*/ 3 w 5"/>
                <a:gd name="T15" fmla="*/ 1 h 5"/>
                <a:gd name="T16" fmla="*/ 3 w 5"/>
                <a:gd name="T17" fmla="*/ 1 h 5"/>
                <a:gd name="T18" fmla="*/ 3 w 5"/>
                <a:gd name="T19" fmla="*/ 1 h 5"/>
                <a:gd name="T20" fmla="*/ 3 w 5"/>
                <a:gd name="T21" fmla="*/ 2 h 5"/>
                <a:gd name="T22" fmla="*/ 2 w 5"/>
                <a:gd name="T23" fmla="*/ 3 h 5"/>
                <a:gd name="T24" fmla="*/ 2 w 5"/>
                <a:gd name="T25" fmla="*/ 3 h 5"/>
                <a:gd name="T26" fmla="*/ 2 w 5"/>
                <a:gd name="T27" fmla="*/ 3 h 5"/>
                <a:gd name="T28" fmla="*/ 1 w 5"/>
                <a:gd name="T29" fmla="*/ 3 h 5"/>
                <a:gd name="T30" fmla="*/ 1 w 5"/>
                <a:gd name="T31" fmla="*/ 3 h 5"/>
                <a:gd name="T32" fmla="*/ 0 w 5"/>
                <a:gd name="T33" fmla="*/ 2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2" name="Freeform 5274"/>
            <p:cNvSpPr>
              <a:spLocks/>
            </p:cNvSpPr>
            <p:nvPr/>
          </p:nvSpPr>
          <p:spPr bwMode="auto">
            <a:xfrm>
              <a:off x="3911" y="3707"/>
              <a:ext cx="209" cy="288"/>
            </a:xfrm>
            <a:custGeom>
              <a:avLst/>
              <a:gdLst>
                <a:gd name="T0" fmla="*/ 8 w 418"/>
                <a:gd name="T1" fmla="*/ 288 h 577"/>
                <a:gd name="T2" fmla="*/ 8 w 418"/>
                <a:gd name="T3" fmla="*/ 281 h 577"/>
                <a:gd name="T4" fmla="*/ 0 w 418"/>
                <a:gd name="T5" fmla="*/ 281 h 577"/>
                <a:gd name="T6" fmla="*/ 0 w 418"/>
                <a:gd name="T7" fmla="*/ 32 h 577"/>
                <a:gd name="T8" fmla="*/ 32 w 418"/>
                <a:gd name="T9" fmla="*/ 0 h 577"/>
                <a:gd name="T10" fmla="*/ 209 w 418"/>
                <a:gd name="T11" fmla="*/ 0 h 577"/>
                <a:gd name="T12" fmla="*/ 209 w 418"/>
                <a:gd name="T13" fmla="*/ 248 h 577"/>
                <a:gd name="T14" fmla="*/ 205 w 418"/>
                <a:gd name="T15" fmla="*/ 252 h 577"/>
                <a:gd name="T16" fmla="*/ 205 w 418"/>
                <a:gd name="T17" fmla="*/ 257 h 577"/>
                <a:gd name="T18" fmla="*/ 172 w 418"/>
                <a:gd name="T19" fmla="*/ 288 h 577"/>
                <a:gd name="T20" fmla="*/ 8 w 418"/>
                <a:gd name="T21" fmla="*/ 288 h 5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8"/>
                <a:gd name="T34" fmla="*/ 0 h 577"/>
                <a:gd name="T35" fmla="*/ 418 w 418"/>
                <a:gd name="T36" fmla="*/ 577 h 5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8" h="577">
                  <a:moveTo>
                    <a:pt x="16" y="577"/>
                  </a:moveTo>
                  <a:lnTo>
                    <a:pt x="16" y="562"/>
                  </a:lnTo>
                  <a:lnTo>
                    <a:pt x="0" y="562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418" y="0"/>
                  </a:lnTo>
                  <a:lnTo>
                    <a:pt x="418" y="497"/>
                  </a:lnTo>
                  <a:lnTo>
                    <a:pt x="409" y="505"/>
                  </a:lnTo>
                  <a:lnTo>
                    <a:pt x="409" y="514"/>
                  </a:lnTo>
                  <a:lnTo>
                    <a:pt x="344" y="577"/>
                  </a:lnTo>
                  <a:lnTo>
                    <a:pt x="16" y="57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3" name="Rectangle 5275"/>
            <p:cNvSpPr>
              <a:spLocks noChangeArrowheads="1"/>
            </p:cNvSpPr>
            <p:nvPr/>
          </p:nvSpPr>
          <p:spPr bwMode="auto">
            <a:xfrm>
              <a:off x="3966" y="4011"/>
              <a:ext cx="1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  <p:sp>
          <p:nvSpPr>
            <p:cNvPr id="41274" name="Freeform 5276"/>
            <p:cNvSpPr>
              <a:spLocks noEditPoints="1"/>
            </p:cNvSpPr>
            <p:nvPr/>
          </p:nvSpPr>
          <p:spPr bwMode="auto">
            <a:xfrm>
              <a:off x="4828" y="3647"/>
              <a:ext cx="196" cy="41"/>
            </a:xfrm>
            <a:custGeom>
              <a:avLst/>
              <a:gdLst>
                <a:gd name="T0" fmla="*/ 0 w 392"/>
                <a:gd name="T1" fmla="*/ 41 h 81"/>
                <a:gd name="T2" fmla="*/ 165 w 392"/>
                <a:gd name="T3" fmla="*/ 41 h 81"/>
                <a:gd name="T4" fmla="*/ 165 w 392"/>
                <a:gd name="T5" fmla="*/ 33 h 81"/>
                <a:gd name="T6" fmla="*/ 0 w 392"/>
                <a:gd name="T7" fmla="*/ 33 h 81"/>
                <a:gd name="T8" fmla="*/ 0 w 392"/>
                <a:gd name="T9" fmla="*/ 41 h 81"/>
                <a:gd name="T10" fmla="*/ 165 w 392"/>
                <a:gd name="T11" fmla="*/ 41 h 81"/>
                <a:gd name="T12" fmla="*/ 196 w 392"/>
                <a:gd name="T13" fmla="*/ 9 h 81"/>
                <a:gd name="T14" fmla="*/ 196 w 392"/>
                <a:gd name="T15" fmla="*/ 0 h 81"/>
                <a:gd name="T16" fmla="*/ 165 w 392"/>
                <a:gd name="T17" fmla="*/ 33 h 81"/>
                <a:gd name="T18" fmla="*/ 165 w 392"/>
                <a:gd name="T19" fmla="*/ 4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81"/>
                <a:gd name="T32" fmla="*/ 392 w 392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81">
                  <a:moveTo>
                    <a:pt x="0" y="81"/>
                  </a:moveTo>
                  <a:lnTo>
                    <a:pt x="329" y="81"/>
                  </a:lnTo>
                  <a:lnTo>
                    <a:pt x="329" y="65"/>
                  </a:lnTo>
                  <a:lnTo>
                    <a:pt x="0" y="65"/>
                  </a:lnTo>
                  <a:lnTo>
                    <a:pt x="0" y="81"/>
                  </a:lnTo>
                  <a:close/>
                  <a:moveTo>
                    <a:pt x="329" y="81"/>
                  </a:moveTo>
                  <a:lnTo>
                    <a:pt x="392" y="17"/>
                  </a:lnTo>
                  <a:lnTo>
                    <a:pt x="392" y="0"/>
                  </a:lnTo>
                  <a:lnTo>
                    <a:pt x="329" y="65"/>
                  </a:lnTo>
                  <a:lnTo>
                    <a:pt x="329" y="8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5" name="Freeform 5277"/>
            <p:cNvSpPr>
              <a:spLocks/>
            </p:cNvSpPr>
            <p:nvPr/>
          </p:nvSpPr>
          <p:spPr bwMode="auto">
            <a:xfrm>
              <a:off x="4996" y="3399"/>
              <a:ext cx="32" cy="280"/>
            </a:xfrm>
            <a:custGeom>
              <a:avLst/>
              <a:gdLst>
                <a:gd name="T0" fmla="*/ 0 w 65"/>
                <a:gd name="T1" fmla="*/ 280 h 561"/>
                <a:gd name="T2" fmla="*/ 32 w 65"/>
                <a:gd name="T3" fmla="*/ 248 h 561"/>
                <a:gd name="T4" fmla="*/ 32 w 65"/>
                <a:gd name="T5" fmla="*/ 0 h 561"/>
                <a:gd name="T6" fmla="*/ 0 w 65"/>
                <a:gd name="T7" fmla="*/ 31 h 561"/>
                <a:gd name="T8" fmla="*/ 0 w 65"/>
                <a:gd name="T9" fmla="*/ 280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1"/>
                <a:gd name="T17" fmla="*/ 65 w 65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1">
                  <a:moveTo>
                    <a:pt x="0" y="561"/>
                  </a:moveTo>
                  <a:lnTo>
                    <a:pt x="65" y="496"/>
                  </a:lnTo>
                  <a:lnTo>
                    <a:pt x="65" y="0"/>
                  </a:lnTo>
                  <a:lnTo>
                    <a:pt x="0" y="63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6" name="Freeform 5278"/>
            <p:cNvSpPr>
              <a:spLocks/>
            </p:cNvSpPr>
            <p:nvPr/>
          </p:nvSpPr>
          <p:spPr bwMode="auto">
            <a:xfrm>
              <a:off x="4820" y="3399"/>
              <a:ext cx="208" cy="32"/>
            </a:xfrm>
            <a:custGeom>
              <a:avLst/>
              <a:gdLst>
                <a:gd name="T0" fmla="*/ 0 w 417"/>
                <a:gd name="T1" fmla="*/ 32 h 63"/>
                <a:gd name="T2" fmla="*/ 31 w 417"/>
                <a:gd name="T3" fmla="*/ 0 h 63"/>
                <a:gd name="T4" fmla="*/ 208 w 417"/>
                <a:gd name="T5" fmla="*/ 0 h 63"/>
                <a:gd name="T6" fmla="*/ 176 w 417"/>
                <a:gd name="T7" fmla="*/ 32 h 63"/>
                <a:gd name="T8" fmla="*/ 0 w 417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63"/>
                <a:gd name="T17" fmla="*/ 417 w 41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63">
                  <a:moveTo>
                    <a:pt x="0" y="63"/>
                  </a:moveTo>
                  <a:lnTo>
                    <a:pt x="63" y="0"/>
                  </a:lnTo>
                  <a:lnTo>
                    <a:pt x="417" y="0"/>
                  </a:lnTo>
                  <a:lnTo>
                    <a:pt x="352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7" name="Rectangle 5279"/>
            <p:cNvSpPr>
              <a:spLocks noChangeArrowheads="1"/>
            </p:cNvSpPr>
            <p:nvPr/>
          </p:nvSpPr>
          <p:spPr bwMode="auto">
            <a:xfrm>
              <a:off x="4820" y="3431"/>
              <a:ext cx="176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8" name="Rectangle 5280"/>
            <p:cNvSpPr>
              <a:spLocks noChangeArrowheads="1"/>
            </p:cNvSpPr>
            <p:nvPr/>
          </p:nvSpPr>
          <p:spPr bwMode="auto">
            <a:xfrm>
              <a:off x="4820" y="3431"/>
              <a:ext cx="176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9" name="Rectangle 5281"/>
            <p:cNvSpPr>
              <a:spLocks noChangeArrowheads="1"/>
            </p:cNvSpPr>
            <p:nvPr/>
          </p:nvSpPr>
          <p:spPr bwMode="auto">
            <a:xfrm>
              <a:off x="4833" y="3505"/>
              <a:ext cx="149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0" name="Rectangle 5282"/>
            <p:cNvSpPr>
              <a:spLocks noChangeArrowheads="1"/>
            </p:cNvSpPr>
            <p:nvPr/>
          </p:nvSpPr>
          <p:spPr bwMode="auto">
            <a:xfrm>
              <a:off x="4833" y="3505"/>
              <a:ext cx="149" cy="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1" name="Rectangle 5283"/>
            <p:cNvSpPr>
              <a:spLocks noChangeArrowheads="1"/>
            </p:cNvSpPr>
            <p:nvPr/>
          </p:nvSpPr>
          <p:spPr bwMode="auto">
            <a:xfrm>
              <a:off x="4833" y="3513"/>
              <a:ext cx="149" cy="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2" name="Rectangle 5284"/>
            <p:cNvSpPr>
              <a:spLocks noChangeArrowheads="1"/>
            </p:cNvSpPr>
            <p:nvPr/>
          </p:nvSpPr>
          <p:spPr bwMode="auto">
            <a:xfrm>
              <a:off x="4833" y="3520"/>
              <a:ext cx="149" cy="8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3" name="Rectangle 5285"/>
            <p:cNvSpPr>
              <a:spLocks noChangeArrowheads="1"/>
            </p:cNvSpPr>
            <p:nvPr/>
          </p:nvSpPr>
          <p:spPr bwMode="auto">
            <a:xfrm>
              <a:off x="4833" y="3528"/>
              <a:ext cx="149" cy="9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4" name="Rectangle 5286"/>
            <p:cNvSpPr>
              <a:spLocks noChangeArrowheads="1"/>
            </p:cNvSpPr>
            <p:nvPr/>
          </p:nvSpPr>
          <p:spPr bwMode="auto">
            <a:xfrm>
              <a:off x="4833" y="3537"/>
              <a:ext cx="149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5" name="Rectangle 5287"/>
            <p:cNvSpPr>
              <a:spLocks noChangeArrowheads="1"/>
            </p:cNvSpPr>
            <p:nvPr/>
          </p:nvSpPr>
          <p:spPr bwMode="auto">
            <a:xfrm>
              <a:off x="4833" y="3544"/>
              <a:ext cx="149" cy="9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6" name="Rectangle 5288"/>
            <p:cNvSpPr>
              <a:spLocks noChangeArrowheads="1"/>
            </p:cNvSpPr>
            <p:nvPr/>
          </p:nvSpPr>
          <p:spPr bwMode="auto">
            <a:xfrm>
              <a:off x="4833" y="3553"/>
              <a:ext cx="149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7" name="Rectangle 5289"/>
            <p:cNvSpPr>
              <a:spLocks noChangeArrowheads="1"/>
            </p:cNvSpPr>
            <p:nvPr/>
          </p:nvSpPr>
          <p:spPr bwMode="auto">
            <a:xfrm>
              <a:off x="4833" y="3563"/>
              <a:ext cx="149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8" name="Rectangle 5290"/>
            <p:cNvSpPr>
              <a:spLocks noChangeArrowheads="1"/>
            </p:cNvSpPr>
            <p:nvPr/>
          </p:nvSpPr>
          <p:spPr bwMode="auto">
            <a:xfrm>
              <a:off x="4833" y="3570"/>
              <a:ext cx="149" cy="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9" name="Rectangle 5291"/>
            <p:cNvSpPr>
              <a:spLocks noChangeArrowheads="1"/>
            </p:cNvSpPr>
            <p:nvPr/>
          </p:nvSpPr>
          <p:spPr bwMode="auto">
            <a:xfrm>
              <a:off x="4833" y="3578"/>
              <a:ext cx="149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0" name="Rectangle 5292"/>
            <p:cNvSpPr>
              <a:spLocks noChangeArrowheads="1"/>
            </p:cNvSpPr>
            <p:nvPr/>
          </p:nvSpPr>
          <p:spPr bwMode="auto">
            <a:xfrm>
              <a:off x="4833" y="3588"/>
              <a:ext cx="149" cy="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1" name="Rectangle 5293"/>
            <p:cNvSpPr>
              <a:spLocks noChangeArrowheads="1"/>
            </p:cNvSpPr>
            <p:nvPr/>
          </p:nvSpPr>
          <p:spPr bwMode="auto">
            <a:xfrm>
              <a:off x="4833" y="3597"/>
              <a:ext cx="149" cy="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2" name="Rectangle 5294"/>
            <p:cNvSpPr>
              <a:spLocks noChangeArrowheads="1"/>
            </p:cNvSpPr>
            <p:nvPr/>
          </p:nvSpPr>
          <p:spPr bwMode="auto">
            <a:xfrm>
              <a:off x="4833" y="3604"/>
              <a:ext cx="149" cy="9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3" name="Rectangle 5295"/>
            <p:cNvSpPr>
              <a:spLocks noChangeArrowheads="1"/>
            </p:cNvSpPr>
            <p:nvPr/>
          </p:nvSpPr>
          <p:spPr bwMode="auto">
            <a:xfrm>
              <a:off x="4833" y="3613"/>
              <a:ext cx="149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4" name="Rectangle 5296"/>
            <p:cNvSpPr>
              <a:spLocks noChangeArrowheads="1"/>
            </p:cNvSpPr>
            <p:nvPr/>
          </p:nvSpPr>
          <p:spPr bwMode="auto">
            <a:xfrm>
              <a:off x="4833" y="3621"/>
              <a:ext cx="149" cy="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5" name="Rectangle 5297"/>
            <p:cNvSpPr>
              <a:spLocks noChangeArrowheads="1"/>
            </p:cNvSpPr>
            <p:nvPr/>
          </p:nvSpPr>
          <p:spPr bwMode="auto">
            <a:xfrm>
              <a:off x="4833" y="3628"/>
              <a:ext cx="149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6" name="Rectangle 5298"/>
            <p:cNvSpPr>
              <a:spLocks noChangeArrowheads="1"/>
            </p:cNvSpPr>
            <p:nvPr/>
          </p:nvSpPr>
          <p:spPr bwMode="auto">
            <a:xfrm>
              <a:off x="4833" y="3638"/>
              <a:ext cx="149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7" name="Rectangle 5299"/>
            <p:cNvSpPr>
              <a:spLocks noChangeArrowheads="1"/>
            </p:cNvSpPr>
            <p:nvPr/>
          </p:nvSpPr>
          <p:spPr bwMode="auto">
            <a:xfrm>
              <a:off x="4833" y="3647"/>
              <a:ext cx="149" cy="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8" name="Rectangle 5300"/>
            <p:cNvSpPr>
              <a:spLocks noChangeArrowheads="1"/>
            </p:cNvSpPr>
            <p:nvPr/>
          </p:nvSpPr>
          <p:spPr bwMode="auto">
            <a:xfrm>
              <a:off x="4833" y="3654"/>
              <a:ext cx="149" cy="9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9" name="Rectangle 5301"/>
            <p:cNvSpPr>
              <a:spLocks noChangeArrowheads="1"/>
            </p:cNvSpPr>
            <p:nvPr/>
          </p:nvSpPr>
          <p:spPr bwMode="auto">
            <a:xfrm>
              <a:off x="4833" y="3663"/>
              <a:ext cx="149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0" name="Rectangle 5302"/>
            <p:cNvSpPr>
              <a:spLocks noChangeArrowheads="1"/>
            </p:cNvSpPr>
            <p:nvPr/>
          </p:nvSpPr>
          <p:spPr bwMode="auto">
            <a:xfrm>
              <a:off x="4833" y="3586"/>
              <a:ext cx="1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1" name="Rectangle 5303"/>
            <p:cNvSpPr>
              <a:spLocks noChangeArrowheads="1"/>
            </p:cNvSpPr>
            <p:nvPr/>
          </p:nvSpPr>
          <p:spPr bwMode="auto">
            <a:xfrm>
              <a:off x="4834" y="3586"/>
              <a:ext cx="6" cy="4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2" name="Rectangle 5304"/>
            <p:cNvSpPr>
              <a:spLocks noChangeArrowheads="1"/>
            </p:cNvSpPr>
            <p:nvPr/>
          </p:nvSpPr>
          <p:spPr bwMode="auto">
            <a:xfrm>
              <a:off x="4840" y="3586"/>
              <a:ext cx="7" cy="4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3" name="Rectangle 5305"/>
            <p:cNvSpPr>
              <a:spLocks noChangeArrowheads="1"/>
            </p:cNvSpPr>
            <p:nvPr/>
          </p:nvSpPr>
          <p:spPr bwMode="auto">
            <a:xfrm>
              <a:off x="4847" y="3586"/>
              <a:ext cx="6" cy="4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4" name="Rectangle 5306"/>
            <p:cNvSpPr>
              <a:spLocks noChangeArrowheads="1"/>
            </p:cNvSpPr>
            <p:nvPr/>
          </p:nvSpPr>
          <p:spPr bwMode="auto">
            <a:xfrm>
              <a:off x="4853" y="3586"/>
              <a:ext cx="8" cy="47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5" name="Rectangle 5307"/>
            <p:cNvSpPr>
              <a:spLocks noChangeArrowheads="1"/>
            </p:cNvSpPr>
            <p:nvPr/>
          </p:nvSpPr>
          <p:spPr bwMode="auto">
            <a:xfrm>
              <a:off x="4861" y="3586"/>
              <a:ext cx="6" cy="4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6" name="Rectangle 5308"/>
            <p:cNvSpPr>
              <a:spLocks noChangeArrowheads="1"/>
            </p:cNvSpPr>
            <p:nvPr/>
          </p:nvSpPr>
          <p:spPr bwMode="auto">
            <a:xfrm>
              <a:off x="4867" y="3586"/>
              <a:ext cx="7" cy="47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7" name="Rectangle 5309"/>
            <p:cNvSpPr>
              <a:spLocks noChangeArrowheads="1"/>
            </p:cNvSpPr>
            <p:nvPr/>
          </p:nvSpPr>
          <p:spPr bwMode="auto">
            <a:xfrm>
              <a:off x="4874" y="3586"/>
              <a:ext cx="9" cy="4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8" name="Rectangle 5310"/>
            <p:cNvSpPr>
              <a:spLocks noChangeArrowheads="1"/>
            </p:cNvSpPr>
            <p:nvPr/>
          </p:nvSpPr>
          <p:spPr bwMode="auto">
            <a:xfrm>
              <a:off x="4883" y="3586"/>
              <a:ext cx="7" cy="4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9" name="Rectangle 5311"/>
            <p:cNvSpPr>
              <a:spLocks noChangeArrowheads="1"/>
            </p:cNvSpPr>
            <p:nvPr/>
          </p:nvSpPr>
          <p:spPr bwMode="auto">
            <a:xfrm>
              <a:off x="4890" y="3586"/>
              <a:ext cx="6" cy="4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0" name="Rectangle 5312"/>
            <p:cNvSpPr>
              <a:spLocks noChangeArrowheads="1"/>
            </p:cNvSpPr>
            <p:nvPr/>
          </p:nvSpPr>
          <p:spPr bwMode="auto">
            <a:xfrm>
              <a:off x="4896" y="3586"/>
              <a:ext cx="8" cy="47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1" name="Rectangle 5313"/>
            <p:cNvSpPr>
              <a:spLocks noChangeArrowheads="1"/>
            </p:cNvSpPr>
            <p:nvPr/>
          </p:nvSpPr>
          <p:spPr bwMode="auto">
            <a:xfrm>
              <a:off x="4904" y="3586"/>
              <a:ext cx="8" cy="4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2" name="Rectangle 5314"/>
            <p:cNvSpPr>
              <a:spLocks noChangeArrowheads="1"/>
            </p:cNvSpPr>
            <p:nvPr/>
          </p:nvSpPr>
          <p:spPr bwMode="auto">
            <a:xfrm>
              <a:off x="4912" y="3586"/>
              <a:ext cx="6" cy="4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3" name="Rectangle 5315"/>
            <p:cNvSpPr>
              <a:spLocks noChangeArrowheads="1"/>
            </p:cNvSpPr>
            <p:nvPr/>
          </p:nvSpPr>
          <p:spPr bwMode="auto">
            <a:xfrm>
              <a:off x="4918" y="3586"/>
              <a:ext cx="8" cy="4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4" name="Rectangle 5316"/>
            <p:cNvSpPr>
              <a:spLocks noChangeArrowheads="1"/>
            </p:cNvSpPr>
            <p:nvPr/>
          </p:nvSpPr>
          <p:spPr bwMode="auto">
            <a:xfrm>
              <a:off x="4926" y="3586"/>
              <a:ext cx="6" cy="4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5" name="Rectangle 5317"/>
            <p:cNvSpPr>
              <a:spLocks noChangeArrowheads="1"/>
            </p:cNvSpPr>
            <p:nvPr/>
          </p:nvSpPr>
          <p:spPr bwMode="auto">
            <a:xfrm>
              <a:off x="4932" y="3586"/>
              <a:ext cx="6" cy="4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6" name="Rectangle 5318"/>
            <p:cNvSpPr>
              <a:spLocks noChangeArrowheads="1"/>
            </p:cNvSpPr>
            <p:nvPr/>
          </p:nvSpPr>
          <p:spPr bwMode="auto">
            <a:xfrm>
              <a:off x="4938" y="3586"/>
              <a:ext cx="9" cy="47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7" name="Rectangle 5319"/>
            <p:cNvSpPr>
              <a:spLocks noChangeArrowheads="1"/>
            </p:cNvSpPr>
            <p:nvPr/>
          </p:nvSpPr>
          <p:spPr bwMode="auto">
            <a:xfrm>
              <a:off x="4947" y="3586"/>
              <a:ext cx="8" cy="4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8" name="Rectangle 5320"/>
            <p:cNvSpPr>
              <a:spLocks noChangeArrowheads="1"/>
            </p:cNvSpPr>
            <p:nvPr/>
          </p:nvSpPr>
          <p:spPr bwMode="auto">
            <a:xfrm>
              <a:off x="4955" y="3586"/>
              <a:ext cx="5" cy="4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9" name="Rectangle 5321"/>
            <p:cNvSpPr>
              <a:spLocks noChangeArrowheads="1"/>
            </p:cNvSpPr>
            <p:nvPr/>
          </p:nvSpPr>
          <p:spPr bwMode="auto">
            <a:xfrm>
              <a:off x="4960" y="3586"/>
              <a:ext cx="8" cy="47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0" name="Rectangle 5322"/>
            <p:cNvSpPr>
              <a:spLocks noChangeArrowheads="1"/>
            </p:cNvSpPr>
            <p:nvPr/>
          </p:nvSpPr>
          <p:spPr bwMode="auto">
            <a:xfrm>
              <a:off x="4968" y="3586"/>
              <a:ext cx="2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1" name="Rectangle 5323"/>
            <p:cNvSpPr>
              <a:spLocks noChangeArrowheads="1"/>
            </p:cNvSpPr>
            <p:nvPr/>
          </p:nvSpPr>
          <p:spPr bwMode="auto">
            <a:xfrm>
              <a:off x="4833" y="3443"/>
              <a:ext cx="149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2" name="Rectangle 5324"/>
            <p:cNvSpPr>
              <a:spLocks noChangeArrowheads="1"/>
            </p:cNvSpPr>
            <p:nvPr/>
          </p:nvSpPr>
          <p:spPr bwMode="auto">
            <a:xfrm>
              <a:off x="4833" y="3443"/>
              <a:ext cx="149" cy="1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3" name="Rectangle 5325"/>
            <p:cNvSpPr>
              <a:spLocks noChangeArrowheads="1"/>
            </p:cNvSpPr>
            <p:nvPr/>
          </p:nvSpPr>
          <p:spPr bwMode="auto">
            <a:xfrm>
              <a:off x="4833" y="3444"/>
              <a:ext cx="149" cy="1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4" name="Rectangle 5326"/>
            <p:cNvSpPr>
              <a:spLocks noChangeArrowheads="1"/>
            </p:cNvSpPr>
            <p:nvPr/>
          </p:nvSpPr>
          <p:spPr bwMode="auto">
            <a:xfrm>
              <a:off x="4833" y="3445"/>
              <a:ext cx="149" cy="1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5" name="Rectangle 5327"/>
            <p:cNvSpPr>
              <a:spLocks noChangeArrowheads="1"/>
            </p:cNvSpPr>
            <p:nvPr/>
          </p:nvSpPr>
          <p:spPr bwMode="auto">
            <a:xfrm>
              <a:off x="4833" y="3445"/>
              <a:ext cx="149" cy="1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6" name="Rectangle 5328"/>
            <p:cNvSpPr>
              <a:spLocks noChangeArrowheads="1"/>
            </p:cNvSpPr>
            <p:nvPr/>
          </p:nvSpPr>
          <p:spPr bwMode="auto">
            <a:xfrm>
              <a:off x="4833" y="3446"/>
              <a:ext cx="149" cy="1"/>
            </a:xfrm>
            <a:prstGeom prst="rect">
              <a:avLst/>
            </a:prstGeom>
            <a:solidFill>
              <a:srgbClr val="E5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7" name="Rectangle 5329"/>
            <p:cNvSpPr>
              <a:spLocks noChangeArrowheads="1"/>
            </p:cNvSpPr>
            <p:nvPr/>
          </p:nvSpPr>
          <p:spPr bwMode="auto">
            <a:xfrm>
              <a:off x="4833" y="3446"/>
              <a:ext cx="149" cy="1"/>
            </a:xfrm>
            <a:prstGeom prst="rect">
              <a:avLst/>
            </a:prstGeom>
            <a:solidFill>
              <a:srgbClr val="D5D5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8" name="Rectangle 5330"/>
            <p:cNvSpPr>
              <a:spLocks noChangeArrowheads="1"/>
            </p:cNvSpPr>
            <p:nvPr/>
          </p:nvSpPr>
          <p:spPr bwMode="auto">
            <a:xfrm>
              <a:off x="4833" y="3447"/>
              <a:ext cx="149" cy="1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9" name="Rectangle 5331"/>
            <p:cNvSpPr>
              <a:spLocks noChangeArrowheads="1"/>
            </p:cNvSpPr>
            <p:nvPr/>
          </p:nvSpPr>
          <p:spPr bwMode="auto">
            <a:xfrm>
              <a:off x="4833" y="3448"/>
              <a:ext cx="149" cy="1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0" name="Rectangle 5332"/>
            <p:cNvSpPr>
              <a:spLocks noChangeArrowheads="1"/>
            </p:cNvSpPr>
            <p:nvPr/>
          </p:nvSpPr>
          <p:spPr bwMode="auto">
            <a:xfrm>
              <a:off x="4833" y="3448"/>
              <a:ext cx="149" cy="1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1" name="Rectangle 5333"/>
            <p:cNvSpPr>
              <a:spLocks noChangeArrowheads="1"/>
            </p:cNvSpPr>
            <p:nvPr/>
          </p:nvSpPr>
          <p:spPr bwMode="auto">
            <a:xfrm>
              <a:off x="4834" y="3443"/>
              <a:ext cx="148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2" name="Rectangle 5334"/>
            <p:cNvSpPr>
              <a:spLocks noChangeArrowheads="1"/>
            </p:cNvSpPr>
            <p:nvPr/>
          </p:nvSpPr>
          <p:spPr bwMode="auto">
            <a:xfrm>
              <a:off x="4833" y="3448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3" name="Rectangle 5335"/>
            <p:cNvSpPr>
              <a:spLocks noChangeArrowheads="1"/>
            </p:cNvSpPr>
            <p:nvPr/>
          </p:nvSpPr>
          <p:spPr bwMode="auto">
            <a:xfrm>
              <a:off x="4835" y="3448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4" name="Rectangle 5336"/>
            <p:cNvSpPr>
              <a:spLocks noChangeArrowheads="1"/>
            </p:cNvSpPr>
            <p:nvPr/>
          </p:nvSpPr>
          <p:spPr bwMode="auto">
            <a:xfrm>
              <a:off x="4837" y="3448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5" name="Rectangle 5337"/>
            <p:cNvSpPr>
              <a:spLocks noChangeArrowheads="1"/>
            </p:cNvSpPr>
            <p:nvPr/>
          </p:nvSpPr>
          <p:spPr bwMode="auto">
            <a:xfrm>
              <a:off x="4839" y="3448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6" name="Rectangle 5338"/>
            <p:cNvSpPr>
              <a:spLocks noChangeArrowheads="1"/>
            </p:cNvSpPr>
            <p:nvPr/>
          </p:nvSpPr>
          <p:spPr bwMode="auto">
            <a:xfrm>
              <a:off x="4841" y="3448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7" name="Rectangle 5339"/>
            <p:cNvSpPr>
              <a:spLocks noChangeArrowheads="1"/>
            </p:cNvSpPr>
            <p:nvPr/>
          </p:nvSpPr>
          <p:spPr bwMode="auto">
            <a:xfrm>
              <a:off x="4843" y="3448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8" name="Rectangle 5340"/>
            <p:cNvSpPr>
              <a:spLocks noChangeArrowheads="1"/>
            </p:cNvSpPr>
            <p:nvPr/>
          </p:nvSpPr>
          <p:spPr bwMode="auto">
            <a:xfrm>
              <a:off x="4845" y="3448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9" name="Rectangle 5341"/>
            <p:cNvSpPr>
              <a:spLocks noChangeArrowheads="1"/>
            </p:cNvSpPr>
            <p:nvPr/>
          </p:nvSpPr>
          <p:spPr bwMode="auto">
            <a:xfrm>
              <a:off x="4847" y="3448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0" name="Rectangle 5342"/>
            <p:cNvSpPr>
              <a:spLocks noChangeArrowheads="1"/>
            </p:cNvSpPr>
            <p:nvPr/>
          </p:nvSpPr>
          <p:spPr bwMode="auto">
            <a:xfrm>
              <a:off x="4849" y="3448"/>
              <a:ext cx="2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1" name="Rectangle 5343"/>
            <p:cNvSpPr>
              <a:spLocks noChangeArrowheads="1"/>
            </p:cNvSpPr>
            <p:nvPr/>
          </p:nvSpPr>
          <p:spPr bwMode="auto">
            <a:xfrm>
              <a:off x="4851" y="3448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2" name="Rectangle 5344"/>
            <p:cNvSpPr>
              <a:spLocks noChangeArrowheads="1"/>
            </p:cNvSpPr>
            <p:nvPr/>
          </p:nvSpPr>
          <p:spPr bwMode="auto">
            <a:xfrm>
              <a:off x="4853" y="3448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3" name="Rectangle 5345"/>
            <p:cNvSpPr>
              <a:spLocks noChangeArrowheads="1"/>
            </p:cNvSpPr>
            <p:nvPr/>
          </p:nvSpPr>
          <p:spPr bwMode="auto">
            <a:xfrm>
              <a:off x="4855" y="3448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4" name="Rectangle 5346"/>
            <p:cNvSpPr>
              <a:spLocks noChangeArrowheads="1"/>
            </p:cNvSpPr>
            <p:nvPr/>
          </p:nvSpPr>
          <p:spPr bwMode="auto">
            <a:xfrm>
              <a:off x="4857" y="3448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5" name="Rectangle 5347"/>
            <p:cNvSpPr>
              <a:spLocks noChangeArrowheads="1"/>
            </p:cNvSpPr>
            <p:nvPr/>
          </p:nvSpPr>
          <p:spPr bwMode="auto">
            <a:xfrm>
              <a:off x="4859" y="3448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6" name="Rectangle 5348"/>
            <p:cNvSpPr>
              <a:spLocks noChangeArrowheads="1"/>
            </p:cNvSpPr>
            <p:nvPr/>
          </p:nvSpPr>
          <p:spPr bwMode="auto">
            <a:xfrm>
              <a:off x="4861" y="3448"/>
              <a:ext cx="1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7" name="Rectangle 5349"/>
            <p:cNvSpPr>
              <a:spLocks noChangeArrowheads="1"/>
            </p:cNvSpPr>
            <p:nvPr/>
          </p:nvSpPr>
          <p:spPr bwMode="auto">
            <a:xfrm>
              <a:off x="4862" y="3448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8" name="Rectangle 5350"/>
            <p:cNvSpPr>
              <a:spLocks noChangeArrowheads="1"/>
            </p:cNvSpPr>
            <p:nvPr/>
          </p:nvSpPr>
          <p:spPr bwMode="auto">
            <a:xfrm>
              <a:off x="4864" y="3448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9" name="Rectangle 5351"/>
            <p:cNvSpPr>
              <a:spLocks noChangeArrowheads="1"/>
            </p:cNvSpPr>
            <p:nvPr/>
          </p:nvSpPr>
          <p:spPr bwMode="auto">
            <a:xfrm>
              <a:off x="4866" y="3448"/>
              <a:ext cx="3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0" name="Rectangle 5352"/>
            <p:cNvSpPr>
              <a:spLocks noChangeArrowheads="1"/>
            </p:cNvSpPr>
            <p:nvPr/>
          </p:nvSpPr>
          <p:spPr bwMode="auto">
            <a:xfrm>
              <a:off x="4869" y="3448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1" name="Rectangle 5353"/>
            <p:cNvSpPr>
              <a:spLocks noChangeArrowheads="1"/>
            </p:cNvSpPr>
            <p:nvPr/>
          </p:nvSpPr>
          <p:spPr bwMode="auto">
            <a:xfrm>
              <a:off x="4871" y="3448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2" name="Rectangle 5354"/>
            <p:cNvSpPr>
              <a:spLocks noChangeArrowheads="1"/>
            </p:cNvSpPr>
            <p:nvPr/>
          </p:nvSpPr>
          <p:spPr bwMode="auto">
            <a:xfrm>
              <a:off x="4873" y="3448"/>
              <a:ext cx="1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3" name="Rectangle 5355"/>
            <p:cNvSpPr>
              <a:spLocks noChangeArrowheads="1"/>
            </p:cNvSpPr>
            <p:nvPr/>
          </p:nvSpPr>
          <p:spPr bwMode="auto">
            <a:xfrm>
              <a:off x="4874" y="3448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4" name="Rectangle 5356"/>
            <p:cNvSpPr>
              <a:spLocks noChangeArrowheads="1"/>
            </p:cNvSpPr>
            <p:nvPr/>
          </p:nvSpPr>
          <p:spPr bwMode="auto">
            <a:xfrm>
              <a:off x="4876" y="3448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5" name="Rectangle 5357"/>
            <p:cNvSpPr>
              <a:spLocks noChangeArrowheads="1"/>
            </p:cNvSpPr>
            <p:nvPr/>
          </p:nvSpPr>
          <p:spPr bwMode="auto">
            <a:xfrm>
              <a:off x="4878" y="3448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6" name="Rectangle 5358"/>
            <p:cNvSpPr>
              <a:spLocks noChangeArrowheads="1"/>
            </p:cNvSpPr>
            <p:nvPr/>
          </p:nvSpPr>
          <p:spPr bwMode="auto">
            <a:xfrm>
              <a:off x="4880" y="3448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7" name="Rectangle 5359"/>
            <p:cNvSpPr>
              <a:spLocks noChangeArrowheads="1"/>
            </p:cNvSpPr>
            <p:nvPr/>
          </p:nvSpPr>
          <p:spPr bwMode="auto">
            <a:xfrm>
              <a:off x="4882" y="3448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8" name="Rectangle 5360"/>
            <p:cNvSpPr>
              <a:spLocks noChangeArrowheads="1"/>
            </p:cNvSpPr>
            <p:nvPr/>
          </p:nvSpPr>
          <p:spPr bwMode="auto">
            <a:xfrm>
              <a:off x="4884" y="3448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9" name="Rectangle 5361"/>
            <p:cNvSpPr>
              <a:spLocks noChangeArrowheads="1"/>
            </p:cNvSpPr>
            <p:nvPr/>
          </p:nvSpPr>
          <p:spPr bwMode="auto">
            <a:xfrm>
              <a:off x="4886" y="3448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0" name="Rectangle 5362"/>
            <p:cNvSpPr>
              <a:spLocks noChangeArrowheads="1"/>
            </p:cNvSpPr>
            <p:nvPr/>
          </p:nvSpPr>
          <p:spPr bwMode="auto">
            <a:xfrm>
              <a:off x="4888" y="3448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1" name="Rectangle 5363"/>
            <p:cNvSpPr>
              <a:spLocks noChangeArrowheads="1"/>
            </p:cNvSpPr>
            <p:nvPr/>
          </p:nvSpPr>
          <p:spPr bwMode="auto">
            <a:xfrm>
              <a:off x="4890" y="3448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2" name="Rectangle 5364"/>
            <p:cNvSpPr>
              <a:spLocks noChangeArrowheads="1"/>
            </p:cNvSpPr>
            <p:nvPr/>
          </p:nvSpPr>
          <p:spPr bwMode="auto">
            <a:xfrm>
              <a:off x="4892" y="3448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3" name="Rectangle 5365"/>
            <p:cNvSpPr>
              <a:spLocks noChangeArrowheads="1"/>
            </p:cNvSpPr>
            <p:nvPr/>
          </p:nvSpPr>
          <p:spPr bwMode="auto">
            <a:xfrm>
              <a:off x="4894" y="3448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4" name="Rectangle 5366"/>
            <p:cNvSpPr>
              <a:spLocks noChangeArrowheads="1"/>
            </p:cNvSpPr>
            <p:nvPr/>
          </p:nvSpPr>
          <p:spPr bwMode="auto">
            <a:xfrm>
              <a:off x="4896" y="3448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5" name="Rectangle 5367"/>
            <p:cNvSpPr>
              <a:spLocks noChangeArrowheads="1"/>
            </p:cNvSpPr>
            <p:nvPr/>
          </p:nvSpPr>
          <p:spPr bwMode="auto">
            <a:xfrm>
              <a:off x="4898" y="3448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6" name="Rectangle 5368"/>
            <p:cNvSpPr>
              <a:spLocks noChangeArrowheads="1"/>
            </p:cNvSpPr>
            <p:nvPr/>
          </p:nvSpPr>
          <p:spPr bwMode="auto">
            <a:xfrm>
              <a:off x="4900" y="3448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7" name="Rectangle 5369"/>
            <p:cNvSpPr>
              <a:spLocks noChangeArrowheads="1"/>
            </p:cNvSpPr>
            <p:nvPr/>
          </p:nvSpPr>
          <p:spPr bwMode="auto">
            <a:xfrm>
              <a:off x="4902" y="3448"/>
              <a:ext cx="1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8" name="Rectangle 5370"/>
            <p:cNvSpPr>
              <a:spLocks noChangeArrowheads="1"/>
            </p:cNvSpPr>
            <p:nvPr/>
          </p:nvSpPr>
          <p:spPr bwMode="auto">
            <a:xfrm>
              <a:off x="4903" y="3448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9" name="Rectangle 5371"/>
            <p:cNvSpPr>
              <a:spLocks noChangeArrowheads="1"/>
            </p:cNvSpPr>
            <p:nvPr/>
          </p:nvSpPr>
          <p:spPr bwMode="auto">
            <a:xfrm>
              <a:off x="4905" y="3448"/>
              <a:ext cx="3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0" name="Rectangle 5372"/>
            <p:cNvSpPr>
              <a:spLocks noChangeArrowheads="1"/>
            </p:cNvSpPr>
            <p:nvPr/>
          </p:nvSpPr>
          <p:spPr bwMode="auto">
            <a:xfrm>
              <a:off x="4908" y="3448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1" name="Rectangle 5373"/>
            <p:cNvSpPr>
              <a:spLocks noChangeArrowheads="1"/>
            </p:cNvSpPr>
            <p:nvPr/>
          </p:nvSpPr>
          <p:spPr bwMode="auto">
            <a:xfrm>
              <a:off x="4910" y="3448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2" name="Rectangle 5374"/>
            <p:cNvSpPr>
              <a:spLocks noChangeArrowheads="1"/>
            </p:cNvSpPr>
            <p:nvPr/>
          </p:nvSpPr>
          <p:spPr bwMode="auto">
            <a:xfrm>
              <a:off x="4912" y="3448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3" name="Rectangle 5375"/>
            <p:cNvSpPr>
              <a:spLocks noChangeArrowheads="1"/>
            </p:cNvSpPr>
            <p:nvPr/>
          </p:nvSpPr>
          <p:spPr bwMode="auto">
            <a:xfrm>
              <a:off x="4914" y="3448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4" name="Rectangle 5376"/>
            <p:cNvSpPr>
              <a:spLocks noChangeArrowheads="1"/>
            </p:cNvSpPr>
            <p:nvPr/>
          </p:nvSpPr>
          <p:spPr bwMode="auto">
            <a:xfrm>
              <a:off x="4916" y="3448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5" name="Rectangle 5377"/>
            <p:cNvSpPr>
              <a:spLocks noChangeArrowheads="1"/>
            </p:cNvSpPr>
            <p:nvPr/>
          </p:nvSpPr>
          <p:spPr bwMode="auto">
            <a:xfrm>
              <a:off x="4918" y="3448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6" name="Rectangle 5378"/>
            <p:cNvSpPr>
              <a:spLocks noChangeArrowheads="1"/>
            </p:cNvSpPr>
            <p:nvPr/>
          </p:nvSpPr>
          <p:spPr bwMode="auto">
            <a:xfrm>
              <a:off x="4920" y="3448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7" name="Rectangle 5379"/>
            <p:cNvSpPr>
              <a:spLocks noChangeArrowheads="1"/>
            </p:cNvSpPr>
            <p:nvPr/>
          </p:nvSpPr>
          <p:spPr bwMode="auto">
            <a:xfrm>
              <a:off x="4922" y="3448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8" name="Rectangle 5380"/>
            <p:cNvSpPr>
              <a:spLocks noChangeArrowheads="1"/>
            </p:cNvSpPr>
            <p:nvPr/>
          </p:nvSpPr>
          <p:spPr bwMode="auto">
            <a:xfrm>
              <a:off x="4924" y="3448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9" name="Rectangle 5381"/>
            <p:cNvSpPr>
              <a:spLocks noChangeArrowheads="1"/>
            </p:cNvSpPr>
            <p:nvPr/>
          </p:nvSpPr>
          <p:spPr bwMode="auto">
            <a:xfrm>
              <a:off x="4926" y="3448"/>
              <a:ext cx="1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0" name="Rectangle 5382"/>
            <p:cNvSpPr>
              <a:spLocks noChangeArrowheads="1"/>
            </p:cNvSpPr>
            <p:nvPr/>
          </p:nvSpPr>
          <p:spPr bwMode="auto">
            <a:xfrm>
              <a:off x="4927" y="3448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1" name="Rectangle 5383"/>
            <p:cNvSpPr>
              <a:spLocks noChangeArrowheads="1"/>
            </p:cNvSpPr>
            <p:nvPr/>
          </p:nvSpPr>
          <p:spPr bwMode="auto">
            <a:xfrm>
              <a:off x="4929" y="3448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2" name="Rectangle 5384"/>
            <p:cNvSpPr>
              <a:spLocks noChangeArrowheads="1"/>
            </p:cNvSpPr>
            <p:nvPr/>
          </p:nvSpPr>
          <p:spPr bwMode="auto">
            <a:xfrm>
              <a:off x="4931" y="3448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3" name="Rectangle 5385"/>
            <p:cNvSpPr>
              <a:spLocks noChangeArrowheads="1"/>
            </p:cNvSpPr>
            <p:nvPr/>
          </p:nvSpPr>
          <p:spPr bwMode="auto">
            <a:xfrm>
              <a:off x="4933" y="3448"/>
              <a:ext cx="3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4" name="Rectangle 5386"/>
            <p:cNvSpPr>
              <a:spLocks noChangeArrowheads="1"/>
            </p:cNvSpPr>
            <p:nvPr/>
          </p:nvSpPr>
          <p:spPr bwMode="auto">
            <a:xfrm>
              <a:off x="4936" y="3448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5" name="Rectangle 5387"/>
            <p:cNvSpPr>
              <a:spLocks noChangeArrowheads="1"/>
            </p:cNvSpPr>
            <p:nvPr/>
          </p:nvSpPr>
          <p:spPr bwMode="auto">
            <a:xfrm>
              <a:off x="4938" y="3448"/>
              <a:ext cx="1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6" name="Rectangle 5388"/>
            <p:cNvSpPr>
              <a:spLocks noChangeArrowheads="1"/>
            </p:cNvSpPr>
            <p:nvPr/>
          </p:nvSpPr>
          <p:spPr bwMode="auto">
            <a:xfrm>
              <a:off x="4939" y="3448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7" name="Rectangle 5389"/>
            <p:cNvSpPr>
              <a:spLocks noChangeArrowheads="1"/>
            </p:cNvSpPr>
            <p:nvPr/>
          </p:nvSpPr>
          <p:spPr bwMode="auto">
            <a:xfrm>
              <a:off x="4941" y="3448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8" name="Rectangle 5390"/>
            <p:cNvSpPr>
              <a:spLocks noChangeArrowheads="1"/>
            </p:cNvSpPr>
            <p:nvPr/>
          </p:nvSpPr>
          <p:spPr bwMode="auto">
            <a:xfrm>
              <a:off x="4943" y="3448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9" name="Rectangle 5391"/>
            <p:cNvSpPr>
              <a:spLocks noChangeArrowheads="1"/>
            </p:cNvSpPr>
            <p:nvPr/>
          </p:nvSpPr>
          <p:spPr bwMode="auto">
            <a:xfrm>
              <a:off x="4945" y="3448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0" name="Rectangle 5392"/>
            <p:cNvSpPr>
              <a:spLocks noChangeArrowheads="1"/>
            </p:cNvSpPr>
            <p:nvPr/>
          </p:nvSpPr>
          <p:spPr bwMode="auto">
            <a:xfrm>
              <a:off x="4947" y="3448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1" name="Rectangle 5393"/>
            <p:cNvSpPr>
              <a:spLocks noChangeArrowheads="1"/>
            </p:cNvSpPr>
            <p:nvPr/>
          </p:nvSpPr>
          <p:spPr bwMode="auto">
            <a:xfrm>
              <a:off x="4949" y="3448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2" name="Rectangle 5394"/>
            <p:cNvSpPr>
              <a:spLocks noChangeArrowheads="1"/>
            </p:cNvSpPr>
            <p:nvPr/>
          </p:nvSpPr>
          <p:spPr bwMode="auto">
            <a:xfrm>
              <a:off x="4951" y="3448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3" name="Rectangle 5395"/>
            <p:cNvSpPr>
              <a:spLocks noChangeArrowheads="1"/>
            </p:cNvSpPr>
            <p:nvPr/>
          </p:nvSpPr>
          <p:spPr bwMode="auto">
            <a:xfrm>
              <a:off x="4953" y="3448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4" name="Rectangle 5396"/>
            <p:cNvSpPr>
              <a:spLocks noChangeArrowheads="1"/>
            </p:cNvSpPr>
            <p:nvPr/>
          </p:nvSpPr>
          <p:spPr bwMode="auto">
            <a:xfrm>
              <a:off x="4955" y="3448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5" name="Rectangle 5397"/>
            <p:cNvSpPr>
              <a:spLocks noChangeArrowheads="1"/>
            </p:cNvSpPr>
            <p:nvPr/>
          </p:nvSpPr>
          <p:spPr bwMode="auto">
            <a:xfrm>
              <a:off x="4957" y="3448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6" name="Rectangle 5398"/>
            <p:cNvSpPr>
              <a:spLocks noChangeArrowheads="1"/>
            </p:cNvSpPr>
            <p:nvPr/>
          </p:nvSpPr>
          <p:spPr bwMode="auto">
            <a:xfrm>
              <a:off x="4959" y="3448"/>
              <a:ext cx="1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7" name="Rectangle 5399"/>
            <p:cNvSpPr>
              <a:spLocks noChangeArrowheads="1"/>
            </p:cNvSpPr>
            <p:nvPr/>
          </p:nvSpPr>
          <p:spPr bwMode="auto">
            <a:xfrm>
              <a:off x="4960" y="3448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8" name="Rectangle 5400"/>
            <p:cNvSpPr>
              <a:spLocks noChangeArrowheads="1"/>
            </p:cNvSpPr>
            <p:nvPr/>
          </p:nvSpPr>
          <p:spPr bwMode="auto">
            <a:xfrm>
              <a:off x="4962" y="3448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9" name="Rectangle 5401"/>
            <p:cNvSpPr>
              <a:spLocks noChangeArrowheads="1"/>
            </p:cNvSpPr>
            <p:nvPr/>
          </p:nvSpPr>
          <p:spPr bwMode="auto">
            <a:xfrm>
              <a:off x="4964" y="3448"/>
              <a:ext cx="3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0" name="Rectangle 5402"/>
            <p:cNvSpPr>
              <a:spLocks noChangeArrowheads="1"/>
            </p:cNvSpPr>
            <p:nvPr/>
          </p:nvSpPr>
          <p:spPr bwMode="auto">
            <a:xfrm>
              <a:off x="4967" y="3448"/>
              <a:ext cx="1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1" name="Rectangle 5403"/>
            <p:cNvSpPr>
              <a:spLocks noChangeArrowheads="1"/>
            </p:cNvSpPr>
            <p:nvPr/>
          </p:nvSpPr>
          <p:spPr bwMode="auto">
            <a:xfrm>
              <a:off x="4968" y="3448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2" name="Rectangle 5404"/>
            <p:cNvSpPr>
              <a:spLocks noChangeArrowheads="1"/>
            </p:cNvSpPr>
            <p:nvPr/>
          </p:nvSpPr>
          <p:spPr bwMode="auto">
            <a:xfrm>
              <a:off x="4970" y="3448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3" name="Rectangle 5405"/>
            <p:cNvSpPr>
              <a:spLocks noChangeArrowheads="1"/>
            </p:cNvSpPr>
            <p:nvPr/>
          </p:nvSpPr>
          <p:spPr bwMode="auto">
            <a:xfrm>
              <a:off x="4972" y="3448"/>
              <a:ext cx="3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4" name="Rectangle 5406"/>
            <p:cNvSpPr>
              <a:spLocks noChangeArrowheads="1"/>
            </p:cNvSpPr>
            <p:nvPr/>
          </p:nvSpPr>
          <p:spPr bwMode="auto">
            <a:xfrm>
              <a:off x="4975" y="3448"/>
              <a:ext cx="1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5" name="Rectangle 5407"/>
            <p:cNvSpPr>
              <a:spLocks noChangeArrowheads="1"/>
            </p:cNvSpPr>
            <p:nvPr/>
          </p:nvSpPr>
          <p:spPr bwMode="auto">
            <a:xfrm>
              <a:off x="4976" y="3448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6" name="Rectangle 5408"/>
            <p:cNvSpPr>
              <a:spLocks noChangeArrowheads="1"/>
            </p:cNvSpPr>
            <p:nvPr/>
          </p:nvSpPr>
          <p:spPr bwMode="auto">
            <a:xfrm>
              <a:off x="4978" y="3448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7" name="Rectangle 5409"/>
            <p:cNvSpPr>
              <a:spLocks noChangeArrowheads="1"/>
            </p:cNvSpPr>
            <p:nvPr/>
          </p:nvSpPr>
          <p:spPr bwMode="auto">
            <a:xfrm>
              <a:off x="4980" y="3448"/>
              <a:ext cx="2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8" name="Rectangle 5410"/>
            <p:cNvSpPr>
              <a:spLocks noChangeArrowheads="1"/>
            </p:cNvSpPr>
            <p:nvPr/>
          </p:nvSpPr>
          <p:spPr bwMode="auto">
            <a:xfrm>
              <a:off x="4834" y="3449"/>
              <a:ext cx="148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9" name="Rectangle 5411"/>
            <p:cNvSpPr>
              <a:spLocks noChangeArrowheads="1"/>
            </p:cNvSpPr>
            <p:nvPr/>
          </p:nvSpPr>
          <p:spPr bwMode="auto">
            <a:xfrm>
              <a:off x="4838" y="3453"/>
              <a:ext cx="32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0" name="Rectangle 5412"/>
            <p:cNvSpPr>
              <a:spLocks noChangeArrowheads="1"/>
            </p:cNvSpPr>
            <p:nvPr/>
          </p:nvSpPr>
          <p:spPr bwMode="auto">
            <a:xfrm>
              <a:off x="4838" y="3453"/>
              <a:ext cx="32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1" name="Rectangle 5413"/>
            <p:cNvSpPr>
              <a:spLocks noChangeArrowheads="1"/>
            </p:cNvSpPr>
            <p:nvPr/>
          </p:nvSpPr>
          <p:spPr bwMode="auto">
            <a:xfrm>
              <a:off x="4840" y="3455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2" name="Rectangle 5414"/>
            <p:cNvSpPr>
              <a:spLocks noChangeArrowheads="1"/>
            </p:cNvSpPr>
            <p:nvPr/>
          </p:nvSpPr>
          <p:spPr bwMode="auto">
            <a:xfrm>
              <a:off x="4860" y="3455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3" name="Rectangle 5415"/>
            <p:cNvSpPr>
              <a:spLocks noChangeArrowheads="1"/>
            </p:cNvSpPr>
            <p:nvPr/>
          </p:nvSpPr>
          <p:spPr bwMode="auto">
            <a:xfrm>
              <a:off x="4840" y="3461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4" name="Rectangle 5416"/>
            <p:cNvSpPr>
              <a:spLocks noChangeArrowheads="1"/>
            </p:cNvSpPr>
            <p:nvPr/>
          </p:nvSpPr>
          <p:spPr bwMode="auto">
            <a:xfrm>
              <a:off x="4850" y="3461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5" name="Rectangle 5417"/>
            <p:cNvSpPr>
              <a:spLocks noChangeArrowheads="1"/>
            </p:cNvSpPr>
            <p:nvPr/>
          </p:nvSpPr>
          <p:spPr bwMode="auto">
            <a:xfrm>
              <a:off x="4850" y="3455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6" name="Rectangle 5418"/>
            <p:cNvSpPr>
              <a:spLocks noChangeArrowheads="1"/>
            </p:cNvSpPr>
            <p:nvPr/>
          </p:nvSpPr>
          <p:spPr bwMode="auto">
            <a:xfrm>
              <a:off x="4860" y="3461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7" name="Freeform 5419"/>
            <p:cNvSpPr>
              <a:spLocks noEditPoints="1"/>
            </p:cNvSpPr>
            <p:nvPr/>
          </p:nvSpPr>
          <p:spPr bwMode="auto">
            <a:xfrm>
              <a:off x="4834" y="3505"/>
              <a:ext cx="148" cy="162"/>
            </a:xfrm>
            <a:custGeom>
              <a:avLst/>
              <a:gdLst>
                <a:gd name="T0" fmla="*/ 148 w 297"/>
                <a:gd name="T1" fmla="*/ 80 h 325"/>
                <a:gd name="T2" fmla="*/ 148 w 297"/>
                <a:gd name="T3" fmla="*/ 82 h 325"/>
                <a:gd name="T4" fmla="*/ 0 w 297"/>
                <a:gd name="T5" fmla="*/ 82 h 325"/>
                <a:gd name="T6" fmla="*/ 0 w 297"/>
                <a:gd name="T7" fmla="*/ 80 h 325"/>
                <a:gd name="T8" fmla="*/ 148 w 297"/>
                <a:gd name="T9" fmla="*/ 80 h 325"/>
                <a:gd name="T10" fmla="*/ 148 w 297"/>
                <a:gd name="T11" fmla="*/ 64 h 325"/>
                <a:gd name="T12" fmla="*/ 148 w 297"/>
                <a:gd name="T13" fmla="*/ 66 h 325"/>
                <a:gd name="T14" fmla="*/ 0 w 297"/>
                <a:gd name="T15" fmla="*/ 66 h 325"/>
                <a:gd name="T16" fmla="*/ 0 w 297"/>
                <a:gd name="T17" fmla="*/ 64 h 325"/>
                <a:gd name="T18" fmla="*/ 148 w 297"/>
                <a:gd name="T19" fmla="*/ 64 h 325"/>
                <a:gd name="T20" fmla="*/ 148 w 297"/>
                <a:gd name="T21" fmla="*/ 48 h 325"/>
                <a:gd name="T22" fmla="*/ 148 w 297"/>
                <a:gd name="T23" fmla="*/ 50 h 325"/>
                <a:gd name="T24" fmla="*/ 0 w 297"/>
                <a:gd name="T25" fmla="*/ 50 h 325"/>
                <a:gd name="T26" fmla="*/ 0 w 297"/>
                <a:gd name="T27" fmla="*/ 48 h 325"/>
                <a:gd name="T28" fmla="*/ 148 w 297"/>
                <a:gd name="T29" fmla="*/ 48 h 325"/>
                <a:gd name="T30" fmla="*/ 148 w 297"/>
                <a:gd name="T31" fmla="*/ 32 h 325"/>
                <a:gd name="T32" fmla="*/ 148 w 297"/>
                <a:gd name="T33" fmla="*/ 34 h 325"/>
                <a:gd name="T34" fmla="*/ 0 w 297"/>
                <a:gd name="T35" fmla="*/ 34 h 325"/>
                <a:gd name="T36" fmla="*/ 0 w 297"/>
                <a:gd name="T37" fmla="*/ 32 h 325"/>
                <a:gd name="T38" fmla="*/ 148 w 297"/>
                <a:gd name="T39" fmla="*/ 32 h 325"/>
                <a:gd name="T40" fmla="*/ 148 w 297"/>
                <a:gd name="T41" fmla="*/ 16 h 325"/>
                <a:gd name="T42" fmla="*/ 148 w 297"/>
                <a:gd name="T43" fmla="*/ 18 h 325"/>
                <a:gd name="T44" fmla="*/ 0 w 297"/>
                <a:gd name="T45" fmla="*/ 18 h 325"/>
                <a:gd name="T46" fmla="*/ 0 w 297"/>
                <a:gd name="T47" fmla="*/ 16 h 325"/>
                <a:gd name="T48" fmla="*/ 148 w 297"/>
                <a:gd name="T49" fmla="*/ 16 h 325"/>
                <a:gd name="T50" fmla="*/ 148 w 297"/>
                <a:gd name="T51" fmla="*/ 0 h 325"/>
                <a:gd name="T52" fmla="*/ 148 w 297"/>
                <a:gd name="T53" fmla="*/ 2 h 325"/>
                <a:gd name="T54" fmla="*/ 0 w 297"/>
                <a:gd name="T55" fmla="*/ 2 h 325"/>
                <a:gd name="T56" fmla="*/ 0 w 297"/>
                <a:gd name="T57" fmla="*/ 0 h 325"/>
                <a:gd name="T58" fmla="*/ 148 w 297"/>
                <a:gd name="T59" fmla="*/ 0 h 325"/>
                <a:gd name="T60" fmla="*/ 148 w 297"/>
                <a:gd name="T61" fmla="*/ 112 h 325"/>
                <a:gd name="T62" fmla="*/ 148 w 297"/>
                <a:gd name="T63" fmla="*/ 114 h 325"/>
                <a:gd name="T64" fmla="*/ 132 w 297"/>
                <a:gd name="T65" fmla="*/ 114 h 325"/>
                <a:gd name="T66" fmla="*/ 132 w 297"/>
                <a:gd name="T67" fmla="*/ 112 h 325"/>
                <a:gd name="T68" fmla="*/ 148 w 297"/>
                <a:gd name="T69" fmla="*/ 112 h 325"/>
                <a:gd name="T70" fmla="*/ 148 w 297"/>
                <a:gd name="T71" fmla="*/ 96 h 325"/>
                <a:gd name="T72" fmla="*/ 148 w 297"/>
                <a:gd name="T73" fmla="*/ 98 h 325"/>
                <a:gd name="T74" fmla="*/ 132 w 297"/>
                <a:gd name="T75" fmla="*/ 98 h 325"/>
                <a:gd name="T76" fmla="*/ 132 w 297"/>
                <a:gd name="T77" fmla="*/ 96 h 325"/>
                <a:gd name="T78" fmla="*/ 148 w 297"/>
                <a:gd name="T79" fmla="*/ 96 h 325"/>
                <a:gd name="T80" fmla="*/ 148 w 297"/>
                <a:gd name="T81" fmla="*/ 128 h 325"/>
                <a:gd name="T82" fmla="*/ 148 w 297"/>
                <a:gd name="T83" fmla="*/ 130 h 325"/>
                <a:gd name="T84" fmla="*/ 0 w 297"/>
                <a:gd name="T85" fmla="*/ 130 h 325"/>
                <a:gd name="T86" fmla="*/ 0 w 297"/>
                <a:gd name="T87" fmla="*/ 128 h 325"/>
                <a:gd name="T88" fmla="*/ 148 w 297"/>
                <a:gd name="T89" fmla="*/ 128 h 325"/>
                <a:gd name="T90" fmla="*/ 148 w 297"/>
                <a:gd name="T91" fmla="*/ 144 h 325"/>
                <a:gd name="T92" fmla="*/ 148 w 297"/>
                <a:gd name="T93" fmla="*/ 146 h 325"/>
                <a:gd name="T94" fmla="*/ 0 w 297"/>
                <a:gd name="T95" fmla="*/ 146 h 325"/>
                <a:gd name="T96" fmla="*/ 0 w 297"/>
                <a:gd name="T97" fmla="*/ 144 h 325"/>
                <a:gd name="T98" fmla="*/ 148 w 297"/>
                <a:gd name="T99" fmla="*/ 144 h 325"/>
                <a:gd name="T100" fmla="*/ 148 w 297"/>
                <a:gd name="T101" fmla="*/ 160 h 325"/>
                <a:gd name="T102" fmla="*/ 148 w 297"/>
                <a:gd name="T103" fmla="*/ 162 h 325"/>
                <a:gd name="T104" fmla="*/ 0 w 297"/>
                <a:gd name="T105" fmla="*/ 162 h 325"/>
                <a:gd name="T106" fmla="*/ 0 w 297"/>
                <a:gd name="T107" fmla="*/ 160 h 325"/>
                <a:gd name="T108" fmla="*/ 148 w 297"/>
                <a:gd name="T109" fmla="*/ 160 h 3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7"/>
                <a:gd name="T166" fmla="*/ 0 h 325"/>
                <a:gd name="T167" fmla="*/ 297 w 297"/>
                <a:gd name="T168" fmla="*/ 325 h 3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7" h="325">
                  <a:moveTo>
                    <a:pt x="297" y="161"/>
                  </a:moveTo>
                  <a:lnTo>
                    <a:pt x="297" y="164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297" y="161"/>
                  </a:lnTo>
                  <a:close/>
                  <a:moveTo>
                    <a:pt x="297" y="128"/>
                  </a:moveTo>
                  <a:lnTo>
                    <a:pt x="297" y="133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297" y="128"/>
                  </a:lnTo>
                  <a:close/>
                  <a:moveTo>
                    <a:pt x="297" y="96"/>
                  </a:moveTo>
                  <a:lnTo>
                    <a:pt x="29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97" y="96"/>
                  </a:lnTo>
                  <a:close/>
                  <a:moveTo>
                    <a:pt x="297" y="65"/>
                  </a:moveTo>
                  <a:lnTo>
                    <a:pt x="297" y="69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297" y="65"/>
                  </a:lnTo>
                  <a:close/>
                  <a:moveTo>
                    <a:pt x="297" y="32"/>
                  </a:moveTo>
                  <a:lnTo>
                    <a:pt x="297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97" y="32"/>
                  </a:lnTo>
                  <a:close/>
                  <a:moveTo>
                    <a:pt x="297" y="0"/>
                  </a:moveTo>
                  <a:lnTo>
                    <a:pt x="29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7" y="0"/>
                  </a:lnTo>
                  <a:close/>
                  <a:moveTo>
                    <a:pt x="297" y="225"/>
                  </a:moveTo>
                  <a:lnTo>
                    <a:pt x="297" y="229"/>
                  </a:lnTo>
                  <a:lnTo>
                    <a:pt x="264" y="229"/>
                  </a:lnTo>
                  <a:lnTo>
                    <a:pt x="264" y="225"/>
                  </a:lnTo>
                  <a:lnTo>
                    <a:pt x="297" y="225"/>
                  </a:lnTo>
                  <a:close/>
                  <a:moveTo>
                    <a:pt x="297" y="192"/>
                  </a:moveTo>
                  <a:lnTo>
                    <a:pt x="297" y="196"/>
                  </a:lnTo>
                  <a:lnTo>
                    <a:pt x="264" y="196"/>
                  </a:lnTo>
                  <a:lnTo>
                    <a:pt x="264" y="192"/>
                  </a:lnTo>
                  <a:lnTo>
                    <a:pt x="297" y="192"/>
                  </a:lnTo>
                  <a:close/>
                  <a:moveTo>
                    <a:pt x="297" y="257"/>
                  </a:moveTo>
                  <a:lnTo>
                    <a:pt x="297" y="260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297" y="257"/>
                  </a:lnTo>
                  <a:close/>
                  <a:moveTo>
                    <a:pt x="297" y="288"/>
                  </a:moveTo>
                  <a:lnTo>
                    <a:pt x="297" y="293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97" y="288"/>
                  </a:lnTo>
                  <a:close/>
                  <a:moveTo>
                    <a:pt x="297" y="321"/>
                  </a:moveTo>
                  <a:lnTo>
                    <a:pt x="297" y="32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97" y="3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420"/>
          <p:cNvGrpSpPr>
            <a:grpSpLocks/>
          </p:cNvGrpSpPr>
          <p:nvPr/>
        </p:nvGrpSpPr>
        <p:grpSpPr bwMode="auto">
          <a:xfrm>
            <a:off x="8466138" y="1976438"/>
            <a:ext cx="330200" cy="457200"/>
            <a:chOff x="5777" y="1245"/>
            <a:chExt cx="226" cy="288"/>
          </a:xfrm>
        </p:grpSpPr>
        <p:sp>
          <p:nvSpPr>
            <p:cNvPr id="41142" name="Freeform 5421"/>
            <p:cNvSpPr>
              <a:spLocks noEditPoints="1"/>
            </p:cNvSpPr>
            <p:nvPr/>
          </p:nvSpPr>
          <p:spPr bwMode="auto">
            <a:xfrm>
              <a:off x="5786" y="1493"/>
              <a:ext cx="213" cy="40"/>
            </a:xfrm>
            <a:custGeom>
              <a:avLst/>
              <a:gdLst>
                <a:gd name="T0" fmla="*/ 0 w 392"/>
                <a:gd name="T1" fmla="*/ 40 h 80"/>
                <a:gd name="T2" fmla="*/ 179 w 392"/>
                <a:gd name="T3" fmla="*/ 40 h 80"/>
                <a:gd name="T4" fmla="*/ 179 w 392"/>
                <a:gd name="T5" fmla="*/ 33 h 80"/>
                <a:gd name="T6" fmla="*/ 0 w 392"/>
                <a:gd name="T7" fmla="*/ 33 h 80"/>
                <a:gd name="T8" fmla="*/ 0 w 392"/>
                <a:gd name="T9" fmla="*/ 40 h 80"/>
                <a:gd name="T10" fmla="*/ 179 w 392"/>
                <a:gd name="T11" fmla="*/ 40 h 80"/>
                <a:gd name="T12" fmla="*/ 213 w 392"/>
                <a:gd name="T13" fmla="*/ 8 h 80"/>
                <a:gd name="T14" fmla="*/ 213 w 392"/>
                <a:gd name="T15" fmla="*/ 0 h 80"/>
                <a:gd name="T16" fmla="*/ 179 w 392"/>
                <a:gd name="T17" fmla="*/ 33 h 80"/>
                <a:gd name="T18" fmla="*/ 179 w 392"/>
                <a:gd name="T19" fmla="*/ 4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80"/>
                <a:gd name="T32" fmla="*/ 392 w 392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80">
                  <a:moveTo>
                    <a:pt x="0" y="80"/>
                  </a:moveTo>
                  <a:lnTo>
                    <a:pt x="329" y="80"/>
                  </a:lnTo>
                  <a:lnTo>
                    <a:pt x="329" y="65"/>
                  </a:lnTo>
                  <a:lnTo>
                    <a:pt x="0" y="65"/>
                  </a:lnTo>
                  <a:lnTo>
                    <a:pt x="0" y="80"/>
                  </a:lnTo>
                  <a:close/>
                  <a:moveTo>
                    <a:pt x="329" y="80"/>
                  </a:moveTo>
                  <a:lnTo>
                    <a:pt x="392" y="16"/>
                  </a:lnTo>
                  <a:lnTo>
                    <a:pt x="392" y="0"/>
                  </a:lnTo>
                  <a:lnTo>
                    <a:pt x="329" y="65"/>
                  </a:lnTo>
                  <a:lnTo>
                    <a:pt x="329" y="8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3" name="Freeform 5422"/>
            <p:cNvSpPr>
              <a:spLocks/>
            </p:cNvSpPr>
            <p:nvPr/>
          </p:nvSpPr>
          <p:spPr bwMode="auto">
            <a:xfrm>
              <a:off x="5968" y="1245"/>
              <a:ext cx="35" cy="280"/>
            </a:xfrm>
            <a:custGeom>
              <a:avLst/>
              <a:gdLst>
                <a:gd name="T0" fmla="*/ 0 w 65"/>
                <a:gd name="T1" fmla="*/ 280 h 562"/>
                <a:gd name="T2" fmla="*/ 35 w 65"/>
                <a:gd name="T3" fmla="*/ 248 h 562"/>
                <a:gd name="T4" fmla="*/ 35 w 65"/>
                <a:gd name="T5" fmla="*/ 0 h 562"/>
                <a:gd name="T6" fmla="*/ 0 w 65"/>
                <a:gd name="T7" fmla="*/ 32 h 562"/>
                <a:gd name="T8" fmla="*/ 0 w 65"/>
                <a:gd name="T9" fmla="*/ 280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2"/>
                <a:gd name="T17" fmla="*/ 65 w 65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2">
                  <a:moveTo>
                    <a:pt x="0" y="562"/>
                  </a:moveTo>
                  <a:lnTo>
                    <a:pt x="65" y="497"/>
                  </a:lnTo>
                  <a:lnTo>
                    <a:pt x="65" y="0"/>
                  </a:lnTo>
                  <a:lnTo>
                    <a:pt x="0" y="64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4" name="Freeform 5423"/>
            <p:cNvSpPr>
              <a:spLocks/>
            </p:cNvSpPr>
            <p:nvPr/>
          </p:nvSpPr>
          <p:spPr bwMode="auto">
            <a:xfrm>
              <a:off x="5777" y="1245"/>
              <a:ext cx="226" cy="32"/>
            </a:xfrm>
            <a:custGeom>
              <a:avLst/>
              <a:gdLst>
                <a:gd name="T0" fmla="*/ 0 w 417"/>
                <a:gd name="T1" fmla="*/ 32 h 64"/>
                <a:gd name="T2" fmla="*/ 34 w 417"/>
                <a:gd name="T3" fmla="*/ 0 h 64"/>
                <a:gd name="T4" fmla="*/ 226 w 417"/>
                <a:gd name="T5" fmla="*/ 0 h 64"/>
                <a:gd name="T6" fmla="*/ 191 w 417"/>
                <a:gd name="T7" fmla="*/ 32 h 64"/>
                <a:gd name="T8" fmla="*/ 0 w 417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64"/>
                <a:gd name="T17" fmla="*/ 417 w 417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64">
                  <a:moveTo>
                    <a:pt x="0" y="64"/>
                  </a:moveTo>
                  <a:lnTo>
                    <a:pt x="63" y="0"/>
                  </a:lnTo>
                  <a:lnTo>
                    <a:pt x="417" y="0"/>
                  </a:lnTo>
                  <a:lnTo>
                    <a:pt x="352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5" name="Rectangle 5424"/>
            <p:cNvSpPr>
              <a:spLocks noChangeArrowheads="1"/>
            </p:cNvSpPr>
            <p:nvPr/>
          </p:nvSpPr>
          <p:spPr bwMode="auto">
            <a:xfrm>
              <a:off x="5777" y="1277"/>
              <a:ext cx="191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6" name="Rectangle 5425"/>
            <p:cNvSpPr>
              <a:spLocks noChangeArrowheads="1"/>
            </p:cNvSpPr>
            <p:nvPr/>
          </p:nvSpPr>
          <p:spPr bwMode="auto">
            <a:xfrm>
              <a:off x="5777" y="1277"/>
              <a:ext cx="191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7" name="Rectangle 5426"/>
            <p:cNvSpPr>
              <a:spLocks noChangeArrowheads="1"/>
            </p:cNvSpPr>
            <p:nvPr/>
          </p:nvSpPr>
          <p:spPr bwMode="auto">
            <a:xfrm>
              <a:off x="5791" y="1351"/>
              <a:ext cx="162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8" name="Rectangle 5427"/>
            <p:cNvSpPr>
              <a:spLocks noChangeArrowheads="1"/>
            </p:cNvSpPr>
            <p:nvPr/>
          </p:nvSpPr>
          <p:spPr bwMode="auto">
            <a:xfrm>
              <a:off x="5791" y="1358"/>
              <a:ext cx="162" cy="8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9" name="Rectangle 5428"/>
            <p:cNvSpPr>
              <a:spLocks noChangeArrowheads="1"/>
            </p:cNvSpPr>
            <p:nvPr/>
          </p:nvSpPr>
          <p:spPr bwMode="auto">
            <a:xfrm>
              <a:off x="5791" y="1366"/>
              <a:ext cx="162" cy="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0" name="Rectangle 5429"/>
            <p:cNvSpPr>
              <a:spLocks noChangeArrowheads="1"/>
            </p:cNvSpPr>
            <p:nvPr/>
          </p:nvSpPr>
          <p:spPr bwMode="auto">
            <a:xfrm>
              <a:off x="5791" y="1373"/>
              <a:ext cx="162" cy="10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1" name="Rectangle 5430"/>
            <p:cNvSpPr>
              <a:spLocks noChangeArrowheads="1"/>
            </p:cNvSpPr>
            <p:nvPr/>
          </p:nvSpPr>
          <p:spPr bwMode="auto">
            <a:xfrm>
              <a:off x="5791" y="1383"/>
              <a:ext cx="162" cy="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2" name="Rectangle 5431"/>
            <p:cNvSpPr>
              <a:spLocks noChangeArrowheads="1"/>
            </p:cNvSpPr>
            <p:nvPr/>
          </p:nvSpPr>
          <p:spPr bwMode="auto">
            <a:xfrm>
              <a:off x="5791" y="1389"/>
              <a:ext cx="162" cy="10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3" name="Rectangle 5432"/>
            <p:cNvSpPr>
              <a:spLocks noChangeArrowheads="1"/>
            </p:cNvSpPr>
            <p:nvPr/>
          </p:nvSpPr>
          <p:spPr bwMode="auto">
            <a:xfrm>
              <a:off x="5791" y="1399"/>
              <a:ext cx="162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4" name="Rectangle 5433"/>
            <p:cNvSpPr>
              <a:spLocks noChangeArrowheads="1"/>
            </p:cNvSpPr>
            <p:nvPr/>
          </p:nvSpPr>
          <p:spPr bwMode="auto">
            <a:xfrm>
              <a:off x="5791" y="1409"/>
              <a:ext cx="162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5" name="Rectangle 5434"/>
            <p:cNvSpPr>
              <a:spLocks noChangeArrowheads="1"/>
            </p:cNvSpPr>
            <p:nvPr/>
          </p:nvSpPr>
          <p:spPr bwMode="auto">
            <a:xfrm>
              <a:off x="5791" y="1416"/>
              <a:ext cx="162" cy="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6" name="Rectangle 5435"/>
            <p:cNvSpPr>
              <a:spLocks noChangeArrowheads="1"/>
            </p:cNvSpPr>
            <p:nvPr/>
          </p:nvSpPr>
          <p:spPr bwMode="auto">
            <a:xfrm>
              <a:off x="5791" y="1423"/>
              <a:ext cx="162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7" name="Rectangle 5436"/>
            <p:cNvSpPr>
              <a:spLocks noChangeArrowheads="1"/>
            </p:cNvSpPr>
            <p:nvPr/>
          </p:nvSpPr>
          <p:spPr bwMode="auto">
            <a:xfrm>
              <a:off x="5791" y="1433"/>
              <a:ext cx="162" cy="10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8" name="Rectangle 5437"/>
            <p:cNvSpPr>
              <a:spLocks noChangeArrowheads="1"/>
            </p:cNvSpPr>
            <p:nvPr/>
          </p:nvSpPr>
          <p:spPr bwMode="auto">
            <a:xfrm>
              <a:off x="5791" y="1443"/>
              <a:ext cx="162" cy="6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9" name="Rectangle 5438"/>
            <p:cNvSpPr>
              <a:spLocks noChangeArrowheads="1"/>
            </p:cNvSpPr>
            <p:nvPr/>
          </p:nvSpPr>
          <p:spPr bwMode="auto">
            <a:xfrm>
              <a:off x="5791" y="1449"/>
              <a:ext cx="162" cy="9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0" name="Rectangle 5439"/>
            <p:cNvSpPr>
              <a:spLocks noChangeArrowheads="1"/>
            </p:cNvSpPr>
            <p:nvPr/>
          </p:nvSpPr>
          <p:spPr bwMode="auto">
            <a:xfrm>
              <a:off x="5791" y="1458"/>
              <a:ext cx="162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1" name="Rectangle 5440"/>
            <p:cNvSpPr>
              <a:spLocks noChangeArrowheads="1"/>
            </p:cNvSpPr>
            <p:nvPr/>
          </p:nvSpPr>
          <p:spPr bwMode="auto">
            <a:xfrm>
              <a:off x="5791" y="1466"/>
              <a:ext cx="162" cy="8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2" name="Rectangle 5441"/>
            <p:cNvSpPr>
              <a:spLocks noChangeArrowheads="1"/>
            </p:cNvSpPr>
            <p:nvPr/>
          </p:nvSpPr>
          <p:spPr bwMode="auto">
            <a:xfrm>
              <a:off x="5791" y="1474"/>
              <a:ext cx="162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3" name="Rectangle 5442"/>
            <p:cNvSpPr>
              <a:spLocks noChangeArrowheads="1"/>
            </p:cNvSpPr>
            <p:nvPr/>
          </p:nvSpPr>
          <p:spPr bwMode="auto">
            <a:xfrm>
              <a:off x="5791" y="1484"/>
              <a:ext cx="162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4" name="Rectangle 5443"/>
            <p:cNvSpPr>
              <a:spLocks noChangeArrowheads="1"/>
            </p:cNvSpPr>
            <p:nvPr/>
          </p:nvSpPr>
          <p:spPr bwMode="auto">
            <a:xfrm>
              <a:off x="5791" y="1493"/>
              <a:ext cx="162" cy="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5" name="Rectangle 5444"/>
            <p:cNvSpPr>
              <a:spLocks noChangeArrowheads="1"/>
            </p:cNvSpPr>
            <p:nvPr/>
          </p:nvSpPr>
          <p:spPr bwMode="auto">
            <a:xfrm>
              <a:off x="5791" y="1500"/>
              <a:ext cx="162" cy="8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6" name="Rectangle 5445"/>
            <p:cNvSpPr>
              <a:spLocks noChangeArrowheads="1"/>
            </p:cNvSpPr>
            <p:nvPr/>
          </p:nvSpPr>
          <p:spPr bwMode="auto">
            <a:xfrm>
              <a:off x="5791" y="1508"/>
              <a:ext cx="162" cy="3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7" name="Rectangle 5446"/>
            <p:cNvSpPr>
              <a:spLocks noChangeArrowheads="1"/>
            </p:cNvSpPr>
            <p:nvPr/>
          </p:nvSpPr>
          <p:spPr bwMode="auto">
            <a:xfrm>
              <a:off x="5791" y="1432"/>
              <a:ext cx="1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8" name="Rectangle 5447"/>
            <p:cNvSpPr>
              <a:spLocks noChangeArrowheads="1"/>
            </p:cNvSpPr>
            <p:nvPr/>
          </p:nvSpPr>
          <p:spPr bwMode="auto">
            <a:xfrm>
              <a:off x="5792" y="1432"/>
              <a:ext cx="7" cy="4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9" name="Rectangle 5448"/>
            <p:cNvSpPr>
              <a:spLocks noChangeArrowheads="1"/>
            </p:cNvSpPr>
            <p:nvPr/>
          </p:nvSpPr>
          <p:spPr bwMode="auto">
            <a:xfrm>
              <a:off x="5799" y="1432"/>
              <a:ext cx="7" cy="4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0" name="Rectangle 5449"/>
            <p:cNvSpPr>
              <a:spLocks noChangeArrowheads="1"/>
            </p:cNvSpPr>
            <p:nvPr/>
          </p:nvSpPr>
          <p:spPr bwMode="auto">
            <a:xfrm>
              <a:off x="5806" y="1432"/>
              <a:ext cx="7" cy="4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1" name="Rectangle 5450"/>
            <p:cNvSpPr>
              <a:spLocks noChangeArrowheads="1"/>
            </p:cNvSpPr>
            <p:nvPr/>
          </p:nvSpPr>
          <p:spPr bwMode="auto">
            <a:xfrm>
              <a:off x="5813" y="1432"/>
              <a:ext cx="9" cy="47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2" name="Rectangle 5451"/>
            <p:cNvSpPr>
              <a:spLocks noChangeArrowheads="1"/>
            </p:cNvSpPr>
            <p:nvPr/>
          </p:nvSpPr>
          <p:spPr bwMode="auto">
            <a:xfrm>
              <a:off x="5822" y="1432"/>
              <a:ext cx="6" cy="4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3" name="Rectangle 5452"/>
            <p:cNvSpPr>
              <a:spLocks noChangeArrowheads="1"/>
            </p:cNvSpPr>
            <p:nvPr/>
          </p:nvSpPr>
          <p:spPr bwMode="auto">
            <a:xfrm>
              <a:off x="5828" y="1432"/>
              <a:ext cx="8" cy="47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4" name="Rectangle 5453"/>
            <p:cNvSpPr>
              <a:spLocks noChangeArrowheads="1"/>
            </p:cNvSpPr>
            <p:nvPr/>
          </p:nvSpPr>
          <p:spPr bwMode="auto">
            <a:xfrm>
              <a:off x="5836" y="1432"/>
              <a:ext cx="9" cy="4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5" name="Rectangle 5454"/>
            <p:cNvSpPr>
              <a:spLocks noChangeArrowheads="1"/>
            </p:cNvSpPr>
            <p:nvPr/>
          </p:nvSpPr>
          <p:spPr bwMode="auto">
            <a:xfrm>
              <a:off x="5845" y="1432"/>
              <a:ext cx="8" cy="4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6" name="Rectangle 5455"/>
            <p:cNvSpPr>
              <a:spLocks noChangeArrowheads="1"/>
            </p:cNvSpPr>
            <p:nvPr/>
          </p:nvSpPr>
          <p:spPr bwMode="auto">
            <a:xfrm>
              <a:off x="5853" y="1432"/>
              <a:ext cx="7" cy="4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7" name="Rectangle 5456"/>
            <p:cNvSpPr>
              <a:spLocks noChangeArrowheads="1"/>
            </p:cNvSpPr>
            <p:nvPr/>
          </p:nvSpPr>
          <p:spPr bwMode="auto">
            <a:xfrm>
              <a:off x="5860" y="1432"/>
              <a:ext cx="8" cy="47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8" name="Rectangle 5457"/>
            <p:cNvSpPr>
              <a:spLocks noChangeArrowheads="1"/>
            </p:cNvSpPr>
            <p:nvPr/>
          </p:nvSpPr>
          <p:spPr bwMode="auto">
            <a:xfrm>
              <a:off x="5868" y="1432"/>
              <a:ext cx="9" cy="4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9" name="Rectangle 5458"/>
            <p:cNvSpPr>
              <a:spLocks noChangeArrowheads="1"/>
            </p:cNvSpPr>
            <p:nvPr/>
          </p:nvSpPr>
          <p:spPr bwMode="auto">
            <a:xfrm>
              <a:off x="5877" y="1432"/>
              <a:ext cx="6" cy="4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0" name="Rectangle 5459"/>
            <p:cNvSpPr>
              <a:spLocks noChangeArrowheads="1"/>
            </p:cNvSpPr>
            <p:nvPr/>
          </p:nvSpPr>
          <p:spPr bwMode="auto">
            <a:xfrm>
              <a:off x="5883" y="1432"/>
              <a:ext cx="9" cy="4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1" name="Rectangle 5460"/>
            <p:cNvSpPr>
              <a:spLocks noChangeArrowheads="1"/>
            </p:cNvSpPr>
            <p:nvPr/>
          </p:nvSpPr>
          <p:spPr bwMode="auto">
            <a:xfrm>
              <a:off x="5892" y="1432"/>
              <a:ext cx="7" cy="4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2" name="Rectangle 5461"/>
            <p:cNvSpPr>
              <a:spLocks noChangeArrowheads="1"/>
            </p:cNvSpPr>
            <p:nvPr/>
          </p:nvSpPr>
          <p:spPr bwMode="auto">
            <a:xfrm>
              <a:off x="5899" y="1432"/>
              <a:ext cx="6" cy="4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3" name="Rectangle 5462"/>
            <p:cNvSpPr>
              <a:spLocks noChangeArrowheads="1"/>
            </p:cNvSpPr>
            <p:nvPr/>
          </p:nvSpPr>
          <p:spPr bwMode="auto">
            <a:xfrm>
              <a:off x="5905" y="1432"/>
              <a:ext cx="10" cy="47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4" name="Rectangle 5463"/>
            <p:cNvSpPr>
              <a:spLocks noChangeArrowheads="1"/>
            </p:cNvSpPr>
            <p:nvPr/>
          </p:nvSpPr>
          <p:spPr bwMode="auto">
            <a:xfrm>
              <a:off x="5915" y="1432"/>
              <a:ext cx="9" cy="4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5" name="Rectangle 5464"/>
            <p:cNvSpPr>
              <a:spLocks noChangeArrowheads="1"/>
            </p:cNvSpPr>
            <p:nvPr/>
          </p:nvSpPr>
          <p:spPr bwMode="auto">
            <a:xfrm>
              <a:off x="5924" y="1432"/>
              <a:ext cx="5" cy="4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6" name="Rectangle 5465"/>
            <p:cNvSpPr>
              <a:spLocks noChangeArrowheads="1"/>
            </p:cNvSpPr>
            <p:nvPr/>
          </p:nvSpPr>
          <p:spPr bwMode="auto">
            <a:xfrm>
              <a:off x="5929" y="1432"/>
              <a:ext cx="9" cy="47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7" name="Rectangle 5466"/>
            <p:cNvSpPr>
              <a:spLocks noChangeArrowheads="1"/>
            </p:cNvSpPr>
            <p:nvPr/>
          </p:nvSpPr>
          <p:spPr bwMode="auto">
            <a:xfrm>
              <a:off x="5938" y="1432"/>
              <a:ext cx="2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8" name="Rectangle 5467"/>
            <p:cNvSpPr>
              <a:spLocks noChangeArrowheads="1"/>
            </p:cNvSpPr>
            <p:nvPr/>
          </p:nvSpPr>
          <p:spPr bwMode="auto">
            <a:xfrm>
              <a:off x="5791" y="1288"/>
              <a:ext cx="162" cy="1"/>
            </a:xfrm>
            <a:prstGeom prst="rect">
              <a:avLst/>
            </a:prstGeom>
            <a:solidFill>
              <a:srgbClr val="A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9" name="Rectangle 5468"/>
            <p:cNvSpPr>
              <a:spLocks noChangeArrowheads="1"/>
            </p:cNvSpPr>
            <p:nvPr/>
          </p:nvSpPr>
          <p:spPr bwMode="auto">
            <a:xfrm>
              <a:off x="5791" y="1289"/>
              <a:ext cx="162" cy="1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0" name="Rectangle 5469"/>
            <p:cNvSpPr>
              <a:spLocks noChangeArrowheads="1"/>
            </p:cNvSpPr>
            <p:nvPr/>
          </p:nvSpPr>
          <p:spPr bwMode="auto">
            <a:xfrm>
              <a:off x="5791" y="1289"/>
              <a:ext cx="162" cy="1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1" name="Rectangle 5470"/>
            <p:cNvSpPr>
              <a:spLocks noChangeArrowheads="1"/>
            </p:cNvSpPr>
            <p:nvPr/>
          </p:nvSpPr>
          <p:spPr bwMode="auto">
            <a:xfrm>
              <a:off x="5791" y="1290"/>
              <a:ext cx="162" cy="1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2" name="Rectangle 5471"/>
            <p:cNvSpPr>
              <a:spLocks noChangeArrowheads="1"/>
            </p:cNvSpPr>
            <p:nvPr/>
          </p:nvSpPr>
          <p:spPr bwMode="auto">
            <a:xfrm>
              <a:off x="5791" y="1291"/>
              <a:ext cx="162" cy="1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3" name="Rectangle 5472"/>
            <p:cNvSpPr>
              <a:spLocks noChangeArrowheads="1"/>
            </p:cNvSpPr>
            <p:nvPr/>
          </p:nvSpPr>
          <p:spPr bwMode="auto">
            <a:xfrm>
              <a:off x="5791" y="1291"/>
              <a:ext cx="162" cy="1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4" name="Rectangle 5473"/>
            <p:cNvSpPr>
              <a:spLocks noChangeArrowheads="1"/>
            </p:cNvSpPr>
            <p:nvPr/>
          </p:nvSpPr>
          <p:spPr bwMode="auto">
            <a:xfrm>
              <a:off x="5791" y="1292"/>
              <a:ext cx="162" cy="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5" name="Rectangle 5474"/>
            <p:cNvSpPr>
              <a:spLocks noChangeArrowheads="1"/>
            </p:cNvSpPr>
            <p:nvPr/>
          </p:nvSpPr>
          <p:spPr bwMode="auto">
            <a:xfrm>
              <a:off x="5791" y="1293"/>
              <a:ext cx="162" cy="1"/>
            </a:xfrm>
            <a:prstGeom prst="rect">
              <a:avLst/>
            </a:prstGeom>
            <a:solidFill>
              <a:srgbClr val="C9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6" name="Rectangle 5475"/>
            <p:cNvSpPr>
              <a:spLocks noChangeArrowheads="1"/>
            </p:cNvSpPr>
            <p:nvPr/>
          </p:nvSpPr>
          <p:spPr bwMode="auto">
            <a:xfrm>
              <a:off x="5791" y="1293"/>
              <a:ext cx="162" cy="1"/>
            </a:xfrm>
            <a:prstGeom prst="rect">
              <a:avLst/>
            </a:prstGeom>
            <a:solidFill>
              <a:srgbClr val="B9B9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7" name="Rectangle 5476"/>
            <p:cNvSpPr>
              <a:spLocks noChangeArrowheads="1"/>
            </p:cNvSpPr>
            <p:nvPr/>
          </p:nvSpPr>
          <p:spPr bwMode="auto">
            <a:xfrm>
              <a:off x="5791" y="1294"/>
              <a:ext cx="162" cy="1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8" name="Rectangle 5477"/>
            <p:cNvSpPr>
              <a:spLocks noChangeArrowheads="1"/>
            </p:cNvSpPr>
            <p:nvPr/>
          </p:nvSpPr>
          <p:spPr bwMode="auto">
            <a:xfrm>
              <a:off x="5792" y="1289"/>
              <a:ext cx="161" cy="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9" name="Rectangle 5478"/>
            <p:cNvSpPr>
              <a:spLocks noChangeArrowheads="1"/>
            </p:cNvSpPr>
            <p:nvPr/>
          </p:nvSpPr>
          <p:spPr bwMode="auto">
            <a:xfrm>
              <a:off x="5791" y="1294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0" name="Rectangle 5479"/>
            <p:cNvSpPr>
              <a:spLocks noChangeArrowheads="1"/>
            </p:cNvSpPr>
            <p:nvPr/>
          </p:nvSpPr>
          <p:spPr bwMode="auto">
            <a:xfrm>
              <a:off x="5793" y="1294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1" name="Rectangle 5480"/>
            <p:cNvSpPr>
              <a:spLocks noChangeArrowheads="1"/>
            </p:cNvSpPr>
            <p:nvPr/>
          </p:nvSpPr>
          <p:spPr bwMode="auto">
            <a:xfrm>
              <a:off x="5795" y="1294"/>
              <a:ext cx="3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2" name="Rectangle 5481"/>
            <p:cNvSpPr>
              <a:spLocks noChangeArrowheads="1"/>
            </p:cNvSpPr>
            <p:nvPr/>
          </p:nvSpPr>
          <p:spPr bwMode="auto">
            <a:xfrm>
              <a:off x="5798" y="1294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3" name="Rectangle 5482"/>
            <p:cNvSpPr>
              <a:spLocks noChangeArrowheads="1"/>
            </p:cNvSpPr>
            <p:nvPr/>
          </p:nvSpPr>
          <p:spPr bwMode="auto">
            <a:xfrm>
              <a:off x="5800" y="1294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4" name="Rectangle 5483"/>
            <p:cNvSpPr>
              <a:spLocks noChangeArrowheads="1"/>
            </p:cNvSpPr>
            <p:nvPr/>
          </p:nvSpPr>
          <p:spPr bwMode="auto">
            <a:xfrm>
              <a:off x="5802" y="1294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5" name="Rectangle 5484"/>
            <p:cNvSpPr>
              <a:spLocks noChangeArrowheads="1"/>
            </p:cNvSpPr>
            <p:nvPr/>
          </p:nvSpPr>
          <p:spPr bwMode="auto">
            <a:xfrm>
              <a:off x="5804" y="1294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6" name="Rectangle 5485"/>
            <p:cNvSpPr>
              <a:spLocks noChangeArrowheads="1"/>
            </p:cNvSpPr>
            <p:nvPr/>
          </p:nvSpPr>
          <p:spPr bwMode="auto">
            <a:xfrm>
              <a:off x="5806" y="1294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7" name="Rectangle 5486"/>
            <p:cNvSpPr>
              <a:spLocks noChangeArrowheads="1"/>
            </p:cNvSpPr>
            <p:nvPr/>
          </p:nvSpPr>
          <p:spPr bwMode="auto">
            <a:xfrm>
              <a:off x="5808" y="1294"/>
              <a:ext cx="3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8" name="Rectangle 5487"/>
            <p:cNvSpPr>
              <a:spLocks noChangeArrowheads="1"/>
            </p:cNvSpPr>
            <p:nvPr/>
          </p:nvSpPr>
          <p:spPr bwMode="auto">
            <a:xfrm>
              <a:off x="5811" y="1294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9" name="Rectangle 5488"/>
            <p:cNvSpPr>
              <a:spLocks noChangeArrowheads="1"/>
            </p:cNvSpPr>
            <p:nvPr/>
          </p:nvSpPr>
          <p:spPr bwMode="auto">
            <a:xfrm>
              <a:off x="5813" y="1294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0" name="Rectangle 5489"/>
            <p:cNvSpPr>
              <a:spLocks noChangeArrowheads="1"/>
            </p:cNvSpPr>
            <p:nvPr/>
          </p:nvSpPr>
          <p:spPr bwMode="auto">
            <a:xfrm>
              <a:off x="5815" y="1294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1" name="Rectangle 5490"/>
            <p:cNvSpPr>
              <a:spLocks noChangeArrowheads="1"/>
            </p:cNvSpPr>
            <p:nvPr/>
          </p:nvSpPr>
          <p:spPr bwMode="auto">
            <a:xfrm>
              <a:off x="5817" y="1294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2" name="Rectangle 5491"/>
            <p:cNvSpPr>
              <a:spLocks noChangeArrowheads="1"/>
            </p:cNvSpPr>
            <p:nvPr/>
          </p:nvSpPr>
          <p:spPr bwMode="auto">
            <a:xfrm>
              <a:off x="5819" y="1294"/>
              <a:ext cx="3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3" name="Rectangle 5492"/>
            <p:cNvSpPr>
              <a:spLocks noChangeArrowheads="1"/>
            </p:cNvSpPr>
            <p:nvPr/>
          </p:nvSpPr>
          <p:spPr bwMode="auto">
            <a:xfrm>
              <a:off x="5822" y="1294"/>
              <a:ext cx="1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4" name="Rectangle 5493"/>
            <p:cNvSpPr>
              <a:spLocks noChangeArrowheads="1"/>
            </p:cNvSpPr>
            <p:nvPr/>
          </p:nvSpPr>
          <p:spPr bwMode="auto">
            <a:xfrm>
              <a:off x="5823" y="1294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5" name="Rectangle 5494"/>
            <p:cNvSpPr>
              <a:spLocks noChangeArrowheads="1"/>
            </p:cNvSpPr>
            <p:nvPr/>
          </p:nvSpPr>
          <p:spPr bwMode="auto">
            <a:xfrm>
              <a:off x="5825" y="1294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6" name="Rectangle 5495"/>
            <p:cNvSpPr>
              <a:spLocks noChangeArrowheads="1"/>
            </p:cNvSpPr>
            <p:nvPr/>
          </p:nvSpPr>
          <p:spPr bwMode="auto">
            <a:xfrm>
              <a:off x="5827" y="1294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7" name="Rectangle 5496"/>
            <p:cNvSpPr>
              <a:spLocks noChangeArrowheads="1"/>
            </p:cNvSpPr>
            <p:nvPr/>
          </p:nvSpPr>
          <p:spPr bwMode="auto">
            <a:xfrm>
              <a:off x="5829" y="1294"/>
              <a:ext cx="3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497"/>
          <p:cNvGrpSpPr>
            <a:grpSpLocks/>
          </p:cNvGrpSpPr>
          <p:nvPr/>
        </p:nvGrpSpPr>
        <p:grpSpPr bwMode="auto">
          <a:xfrm>
            <a:off x="8162925" y="793750"/>
            <a:ext cx="331788" cy="666750"/>
            <a:chOff x="5142" y="500"/>
            <a:chExt cx="209" cy="420"/>
          </a:xfrm>
        </p:grpSpPr>
        <p:sp>
          <p:nvSpPr>
            <p:cNvPr id="40986" name="Freeform 5498"/>
            <p:cNvSpPr>
              <a:spLocks noEditPoints="1"/>
            </p:cNvSpPr>
            <p:nvPr/>
          </p:nvSpPr>
          <p:spPr bwMode="auto">
            <a:xfrm>
              <a:off x="5150" y="749"/>
              <a:ext cx="196" cy="41"/>
            </a:xfrm>
            <a:custGeom>
              <a:avLst/>
              <a:gdLst>
                <a:gd name="T0" fmla="*/ 0 w 393"/>
                <a:gd name="T1" fmla="*/ 41 h 81"/>
                <a:gd name="T2" fmla="*/ 164 w 393"/>
                <a:gd name="T3" fmla="*/ 41 h 81"/>
                <a:gd name="T4" fmla="*/ 164 w 393"/>
                <a:gd name="T5" fmla="*/ 33 h 81"/>
                <a:gd name="T6" fmla="*/ 0 w 393"/>
                <a:gd name="T7" fmla="*/ 33 h 81"/>
                <a:gd name="T8" fmla="*/ 0 w 393"/>
                <a:gd name="T9" fmla="*/ 41 h 81"/>
                <a:gd name="T10" fmla="*/ 164 w 393"/>
                <a:gd name="T11" fmla="*/ 41 h 81"/>
                <a:gd name="T12" fmla="*/ 196 w 393"/>
                <a:gd name="T13" fmla="*/ 9 h 81"/>
                <a:gd name="T14" fmla="*/ 196 w 393"/>
                <a:gd name="T15" fmla="*/ 0 h 81"/>
                <a:gd name="T16" fmla="*/ 164 w 393"/>
                <a:gd name="T17" fmla="*/ 33 h 81"/>
                <a:gd name="T18" fmla="*/ 164 w 393"/>
                <a:gd name="T19" fmla="*/ 4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81"/>
                <a:gd name="T32" fmla="*/ 393 w 393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81">
                  <a:moveTo>
                    <a:pt x="0" y="81"/>
                  </a:moveTo>
                  <a:lnTo>
                    <a:pt x="329" y="81"/>
                  </a:lnTo>
                  <a:lnTo>
                    <a:pt x="329" y="65"/>
                  </a:lnTo>
                  <a:lnTo>
                    <a:pt x="0" y="65"/>
                  </a:lnTo>
                  <a:lnTo>
                    <a:pt x="0" y="81"/>
                  </a:lnTo>
                  <a:close/>
                  <a:moveTo>
                    <a:pt x="329" y="81"/>
                  </a:moveTo>
                  <a:lnTo>
                    <a:pt x="393" y="17"/>
                  </a:lnTo>
                  <a:lnTo>
                    <a:pt x="393" y="0"/>
                  </a:lnTo>
                  <a:lnTo>
                    <a:pt x="329" y="65"/>
                  </a:lnTo>
                  <a:lnTo>
                    <a:pt x="329" y="8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Freeform 5499"/>
            <p:cNvSpPr>
              <a:spLocks/>
            </p:cNvSpPr>
            <p:nvPr/>
          </p:nvSpPr>
          <p:spPr bwMode="auto">
            <a:xfrm>
              <a:off x="5319" y="500"/>
              <a:ext cx="32" cy="281"/>
            </a:xfrm>
            <a:custGeom>
              <a:avLst/>
              <a:gdLst>
                <a:gd name="T0" fmla="*/ 0 w 65"/>
                <a:gd name="T1" fmla="*/ 281 h 562"/>
                <a:gd name="T2" fmla="*/ 32 w 65"/>
                <a:gd name="T3" fmla="*/ 248 h 562"/>
                <a:gd name="T4" fmla="*/ 32 w 65"/>
                <a:gd name="T5" fmla="*/ 0 h 562"/>
                <a:gd name="T6" fmla="*/ 0 w 65"/>
                <a:gd name="T7" fmla="*/ 32 h 562"/>
                <a:gd name="T8" fmla="*/ 0 w 65"/>
                <a:gd name="T9" fmla="*/ 281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2"/>
                <a:gd name="T17" fmla="*/ 65 w 65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2">
                  <a:moveTo>
                    <a:pt x="0" y="562"/>
                  </a:moveTo>
                  <a:lnTo>
                    <a:pt x="65" y="497"/>
                  </a:lnTo>
                  <a:lnTo>
                    <a:pt x="65" y="0"/>
                  </a:lnTo>
                  <a:lnTo>
                    <a:pt x="0" y="64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Freeform 5500"/>
            <p:cNvSpPr>
              <a:spLocks/>
            </p:cNvSpPr>
            <p:nvPr/>
          </p:nvSpPr>
          <p:spPr bwMode="auto">
            <a:xfrm>
              <a:off x="5142" y="500"/>
              <a:ext cx="209" cy="33"/>
            </a:xfrm>
            <a:custGeom>
              <a:avLst/>
              <a:gdLst>
                <a:gd name="T0" fmla="*/ 0 w 418"/>
                <a:gd name="T1" fmla="*/ 33 h 64"/>
                <a:gd name="T2" fmla="*/ 32 w 418"/>
                <a:gd name="T3" fmla="*/ 0 h 64"/>
                <a:gd name="T4" fmla="*/ 209 w 418"/>
                <a:gd name="T5" fmla="*/ 0 h 64"/>
                <a:gd name="T6" fmla="*/ 177 w 418"/>
                <a:gd name="T7" fmla="*/ 33 h 64"/>
                <a:gd name="T8" fmla="*/ 0 w 418"/>
                <a:gd name="T9" fmla="*/ 3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4"/>
                <a:gd name="T17" fmla="*/ 418 w 41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4">
                  <a:moveTo>
                    <a:pt x="0" y="64"/>
                  </a:moveTo>
                  <a:lnTo>
                    <a:pt x="64" y="0"/>
                  </a:lnTo>
                  <a:lnTo>
                    <a:pt x="418" y="0"/>
                  </a:lnTo>
                  <a:lnTo>
                    <a:pt x="35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Rectangle 5501"/>
            <p:cNvSpPr>
              <a:spLocks noChangeArrowheads="1"/>
            </p:cNvSpPr>
            <p:nvPr/>
          </p:nvSpPr>
          <p:spPr bwMode="auto">
            <a:xfrm>
              <a:off x="5142" y="533"/>
              <a:ext cx="177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Rectangle 5502"/>
            <p:cNvSpPr>
              <a:spLocks noChangeArrowheads="1"/>
            </p:cNvSpPr>
            <p:nvPr/>
          </p:nvSpPr>
          <p:spPr bwMode="auto">
            <a:xfrm>
              <a:off x="5142" y="533"/>
              <a:ext cx="177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Rectangle 5503"/>
            <p:cNvSpPr>
              <a:spLocks noChangeArrowheads="1"/>
            </p:cNvSpPr>
            <p:nvPr/>
          </p:nvSpPr>
          <p:spPr bwMode="auto">
            <a:xfrm>
              <a:off x="5156" y="606"/>
              <a:ext cx="148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Rectangle 5504"/>
            <p:cNvSpPr>
              <a:spLocks noChangeArrowheads="1"/>
            </p:cNvSpPr>
            <p:nvPr/>
          </p:nvSpPr>
          <p:spPr bwMode="auto">
            <a:xfrm>
              <a:off x="5156" y="607"/>
              <a:ext cx="148" cy="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Rectangle 5505"/>
            <p:cNvSpPr>
              <a:spLocks noChangeArrowheads="1"/>
            </p:cNvSpPr>
            <p:nvPr/>
          </p:nvSpPr>
          <p:spPr bwMode="auto">
            <a:xfrm>
              <a:off x="5156" y="615"/>
              <a:ext cx="148" cy="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Rectangle 5506"/>
            <p:cNvSpPr>
              <a:spLocks noChangeArrowheads="1"/>
            </p:cNvSpPr>
            <p:nvPr/>
          </p:nvSpPr>
          <p:spPr bwMode="auto">
            <a:xfrm>
              <a:off x="5156" y="622"/>
              <a:ext cx="148" cy="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Rectangle 5507"/>
            <p:cNvSpPr>
              <a:spLocks noChangeArrowheads="1"/>
            </p:cNvSpPr>
            <p:nvPr/>
          </p:nvSpPr>
          <p:spPr bwMode="auto">
            <a:xfrm>
              <a:off x="5156" y="629"/>
              <a:ext cx="148" cy="10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Rectangle 5508"/>
            <p:cNvSpPr>
              <a:spLocks noChangeArrowheads="1"/>
            </p:cNvSpPr>
            <p:nvPr/>
          </p:nvSpPr>
          <p:spPr bwMode="auto">
            <a:xfrm>
              <a:off x="5156" y="639"/>
              <a:ext cx="148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Rectangle 5509"/>
            <p:cNvSpPr>
              <a:spLocks noChangeArrowheads="1"/>
            </p:cNvSpPr>
            <p:nvPr/>
          </p:nvSpPr>
          <p:spPr bwMode="auto">
            <a:xfrm>
              <a:off x="5156" y="646"/>
              <a:ext cx="148" cy="8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Rectangle 5510"/>
            <p:cNvSpPr>
              <a:spLocks noChangeArrowheads="1"/>
            </p:cNvSpPr>
            <p:nvPr/>
          </p:nvSpPr>
          <p:spPr bwMode="auto">
            <a:xfrm>
              <a:off x="5156" y="654"/>
              <a:ext cx="148" cy="1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Rectangle 5511"/>
            <p:cNvSpPr>
              <a:spLocks noChangeArrowheads="1"/>
            </p:cNvSpPr>
            <p:nvPr/>
          </p:nvSpPr>
          <p:spPr bwMode="auto">
            <a:xfrm>
              <a:off x="5156" y="665"/>
              <a:ext cx="148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Rectangle 5512"/>
            <p:cNvSpPr>
              <a:spLocks noChangeArrowheads="1"/>
            </p:cNvSpPr>
            <p:nvPr/>
          </p:nvSpPr>
          <p:spPr bwMode="auto">
            <a:xfrm>
              <a:off x="5156" y="672"/>
              <a:ext cx="148" cy="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Rectangle 5513"/>
            <p:cNvSpPr>
              <a:spLocks noChangeArrowheads="1"/>
            </p:cNvSpPr>
            <p:nvPr/>
          </p:nvSpPr>
          <p:spPr bwMode="auto">
            <a:xfrm>
              <a:off x="5156" y="680"/>
              <a:ext cx="148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Rectangle 5514"/>
            <p:cNvSpPr>
              <a:spLocks noChangeArrowheads="1"/>
            </p:cNvSpPr>
            <p:nvPr/>
          </p:nvSpPr>
          <p:spPr bwMode="auto">
            <a:xfrm>
              <a:off x="5156" y="690"/>
              <a:ext cx="148" cy="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Rectangle 5515"/>
            <p:cNvSpPr>
              <a:spLocks noChangeArrowheads="1"/>
            </p:cNvSpPr>
            <p:nvPr/>
          </p:nvSpPr>
          <p:spPr bwMode="auto">
            <a:xfrm>
              <a:off x="5156" y="699"/>
              <a:ext cx="148" cy="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Rectangle 5516"/>
            <p:cNvSpPr>
              <a:spLocks noChangeArrowheads="1"/>
            </p:cNvSpPr>
            <p:nvPr/>
          </p:nvSpPr>
          <p:spPr bwMode="auto">
            <a:xfrm>
              <a:off x="5156" y="706"/>
              <a:ext cx="148" cy="8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Rectangle 5517"/>
            <p:cNvSpPr>
              <a:spLocks noChangeArrowheads="1"/>
            </p:cNvSpPr>
            <p:nvPr/>
          </p:nvSpPr>
          <p:spPr bwMode="auto">
            <a:xfrm>
              <a:off x="5156" y="714"/>
              <a:ext cx="148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Rectangle 5518"/>
            <p:cNvSpPr>
              <a:spLocks noChangeArrowheads="1"/>
            </p:cNvSpPr>
            <p:nvPr/>
          </p:nvSpPr>
          <p:spPr bwMode="auto">
            <a:xfrm>
              <a:off x="5156" y="722"/>
              <a:ext cx="148" cy="8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Rectangle 5519"/>
            <p:cNvSpPr>
              <a:spLocks noChangeArrowheads="1"/>
            </p:cNvSpPr>
            <p:nvPr/>
          </p:nvSpPr>
          <p:spPr bwMode="auto">
            <a:xfrm>
              <a:off x="5156" y="730"/>
              <a:ext cx="148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Rectangle 5520"/>
            <p:cNvSpPr>
              <a:spLocks noChangeArrowheads="1"/>
            </p:cNvSpPr>
            <p:nvPr/>
          </p:nvSpPr>
          <p:spPr bwMode="auto">
            <a:xfrm>
              <a:off x="5156" y="740"/>
              <a:ext cx="148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Rectangle 5521"/>
            <p:cNvSpPr>
              <a:spLocks noChangeArrowheads="1"/>
            </p:cNvSpPr>
            <p:nvPr/>
          </p:nvSpPr>
          <p:spPr bwMode="auto">
            <a:xfrm>
              <a:off x="5156" y="749"/>
              <a:ext cx="148" cy="6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Rectangle 5522"/>
            <p:cNvSpPr>
              <a:spLocks noChangeArrowheads="1"/>
            </p:cNvSpPr>
            <p:nvPr/>
          </p:nvSpPr>
          <p:spPr bwMode="auto">
            <a:xfrm>
              <a:off x="5156" y="755"/>
              <a:ext cx="148" cy="10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Rectangle 5523"/>
            <p:cNvSpPr>
              <a:spLocks noChangeArrowheads="1"/>
            </p:cNvSpPr>
            <p:nvPr/>
          </p:nvSpPr>
          <p:spPr bwMode="auto">
            <a:xfrm>
              <a:off x="5156" y="765"/>
              <a:ext cx="148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Rectangle 5524"/>
            <p:cNvSpPr>
              <a:spLocks noChangeArrowheads="1"/>
            </p:cNvSpPr>
            <p:nvPr/>
          </p:nvSpPr>
          <p:spPr bwMode="auto">
            <a:xfrm>
              <a:off x="5156" y="688"/>
              <a:ext cx="1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Rectangle 5525"/>
            <p:cNvSpPr>
              <a:spLocks noChangeArrowheads="1"/>
            </p:cNvSpPr>
            <p:nvPr/>
          </p:nvSpPr>
          <p:spPr bwMode="auto">
            <a:xfrm>
              <a:off x="5157" y="688"/>
              <a:ext cx="6" cy="4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Rectangle 5526"/>
            <p:cNvSpPr>
              <a:spLocks noChangeArrowheads="1"/>
            </p:cNvSpPr>
            <p:nvPr/>
          </p:nvSpPr>
          <p:spPr bwMode="auto">
            <a:xfrm>
              <a:off x="5163" y="688"/>
              <a:ext cx="6" cy="4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5" name="Rectangle 5527"/>
            <p:cNvSpPr>
              <a:spLocks noChangeArrowheads="1"/>
            </p:cNvSpPr>
            <p:nvPr/>
          </p:nvSpPr>
          <p:spPr bwMode="auto">
            <a:xfrm>
              <a:off x="5169" y="688"/>
              <a:ext cx="6" cy="4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Rectangle 5528"/>
            <p:cNvSpPr>
              <a:spLocks noChangeArrowheads="1"/>
            </p:cNvSpPr>
            <p:nvPr/>
          </p:nvSpPr>
          <p:spPr bwMode="auto">
            <a:xfrm>
              <a:off x="5175" y="688"/>
              <a:ext cx="8" cy="47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Rectangle 5529"/>
            <p:cNvSpPr>
              <a:spLocks noChangeArrowheads="1"/>
            </p:cNvSpPr>
            <p:nvPr/>
          </p:nvSpPr>
          <p:spPr bwMode="auto">
            <a:xfrm>
              <a:off x="5183" y="688"/>
              <a:ext cx="6" cy="4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Rectangle 5530"/>
            <p:cNvSpPr>
              <a:spLocks noChangeArrowheads="1"/>
            </p:cNvSpPr>
            <p:nvPr/>
          </p:nvSpPr>
          <p:spPr bwMode="auto">
            <a:xfrm>
              <a:off x="5189" y="688"/>
              <a:ext cx="8" cy="47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Rectangle 5531"/>
            <p:cNvSpPr>
              <a:spLocks noChangeArrowheads="1"/>
            </p:cNvSpPr>
            <p:nvPr/>
          </p:nvSpPr>
          <p:spPr bwMode="auto">
            <a:xfrm>
              <a:off x="5197" y="688"/>
              <a:ext cx="8" cy="4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Rectangle 5532"/>
            <p:cNvSpPr>
              <a:spLocks noChangeArrowheads="1"/>
            </p:cNvSpPr>
            <p:nvPr/>
          </p:nvSpPr>
          <p:spPr bwMode="auto">
            <a:xfrm>
              <a:off x="5205" y="688"/>
              <a:ext cx="6" cy="4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Rectangle 5533"/>
            <p:cNvSpPr>
              <a:spLocks noChangeArrowheads="1"/>
            </p:cNvSpPr>
            <p:nvPr/>
          </p:nvSpPr>
          <p:spPr bwMode="auto">
            <a:xfrm>
              <a:off x="5211" y="688"/>
              <a:ext cx="7" cy="4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Rectangle 5534"/>
            <p:cNvSpPr>
              <a:spLocks noChangeArrowheads="1"/>
            </p:cNvSpPr>
            <p:nvPr/>
          </p:nvSpPr>
          <p:spPr bwMode="auto">
            <a:xfrm>
              <a:off x="5218" y="688"/>
              <a:ext cx="9" cy="47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Rectangle 5535"/>
            <p:cNvSpPr>
              <a:spLocks noChangeArrowheads="1"/>
            </p:cNvSpPr>
            <p:nvPr/>
          </p:nvSpPr>
          <p:spPr bwMode="auto">
            <a:xfrm>
              <a:off x="5227" y="688"/>
              <a:ext cx="7" cy="4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Rectangle 5536"/>
            <p:cNvSpPr>
              <a:spLocks noChangeArrowheads="1"/>
            </p:cNvSpPr>
            <p:nvPr/>
          </p:nvSpPr>
          <p:spPr bwMode="auto">
            <a:xfrm>
              <a:off x="5234" y="688"/>
              <a:ext cx="6" cy="4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Rectangle 5537"/>
            <p:cNvSpPr>
              <a:spLocks noChangeArrowheads="1"/>
            </p:cNvSpPr>
            <p:nvPr/>
          </p:nvSpPr>
          <p:spPr bwMode="auto">
            <a:xfrm>
              <a:off x="5240" y="688"/>
              <a:ext cx="8" cy="4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Rectangle 5538"/>
            <p:cNvSpPr>
              <a:spLocks noChangeArrowheads="1"/>
            </p:cNvSpPr>
            <p:nvPr/>
          </p:nvSpPr>
          <p:spPr bwMode="auto">
            <a:xfrm>
              <a:off x="5248" y="688"/>
              <a:ext cx="6" cy="4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Rectangle 5539"/>
            <p:cNvSpPr>
              <a:spLocks noChangeArrowheads="1"/>
            </p:cNvSpPr>
            <p:nvPr/>
          </p:nvSpPr>
          <p:spPr bwMode="auto">
            <a:xfrm>
              <a:off x="5254" y="688"/>
              <a:ext cx="7" cy="4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Rectangle 5540"/>
            <p:cNvSpPr>
              <a:spLocks noChangeArrowheads="1"/>
            </p:cNvSpPr>
            <p:nvPr/>
          </p:nvSpPr>
          <p:spPr bwMode="auto">
            <a:xfrm>
              <a:off x="5261" y="688"/>
              <a:ext cx="8" cy="47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Rectangle 5541"/>
            <p:cNvSpPr>
              <a:spLocks noChangeArrowheads="1"/>
            </p:cNvSpPr>
            <p:nvPr/>
          </p:nvSpPr>
          <p:spPr bwMode="auto">
            <a:xfrm>
              <a:off x="5269" y="688"/>
              <a:ext cx="8" cy="4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Rectangle 5542"/>
            <p:cNvSpPr>
              <a:spLocks noChangeArrowheads="1"/>
            </p:cNvSpPr>
            <p:nvPr/>
          </p:nvSpPr>
          <p:spPr bwMode="auto">
            <a:xfrm>
              <a:off x="5277" y="688"/>
              <a:ext cx="6" cy="4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Rectangle 5543"/>
            <p:cNvSpPr>
              <a:spLocks noChangeArrowheads="1"/>
            </p:cNvSpPr>
            <p:nvPr/>
          </p:nvSpPr>
          <p:spPr bwMode="auto">
            <a:xfrm>
              <a:off x="5283" y="688"/>
              <a:ext cx="7" cy="47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Rectangle 5544"/>
            <p:cNvSpPr>
              <a:spLocks noChangeArrowheads="1"/>
            </p:cNvSpPr>
            <p:nvPr/>
          </p:nvSpPr>
          <p:spPr bwMode="auto">
            <a:xfrm>
              <a:off x="5290" y="688"/>
              <a:ext cx="2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Rectangle 5545"/>
            <p:cNvSpPr>
              <a:spLocks noChangeArrowheads="1"/>
            </p:cNvSpPr>
            <p:nvPr/>
          </p:nvSpPr>
          <p:spPr bwMode="auto">
            <a:xfrm>
              <a:off x="5156" y="545"/>
              <a:ext cx="148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Rectangle 5546"/>
            <p:cNvSpPr>
              <a:spLocks noChangeArrowheads="1"/>
            </p:cNvSpPr>
            <p:nvPr/>
          </p:nvSpPr>
          <p:spPr bwMode="auto">
            <a:xfrm>
              <a:off x="5156" y="545"/>
              <a:ext cx="148" cy="1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Rectangle 5547"/>
            <p:cNvSpPr>
              <a:spLocks noChangeArrowheads="1"/>
            </p:cNvSpPr>
            <p:nvPr/>
          </p:nvSpPr>
          <p:spPr bwMode="auto">
            <a:xfrm>
              <a:off x="5156" y="546"/>
              <a:ext cx="148" cy="1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Rectangle 5548"/>
            <p:cNvSpPr>
              <a:spLocks noChangeArrowheads="1"/>
            </p:cNvSpPr>
            <p:nvPr/>
          </p:nvSpPr>
          <p:spPr bwMode="auto">
            <a:xfrm>
              <a:off x="5156" y="547"/>
              <a:ext cx="148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Rectangle 5549"/>
            <p:cNvSpPr>
              <a:spLocks noChangeArrowheads="1"/>
            </p:cNvSpPr>
            <p:nvPr/>
          </p:nvSpPr>
          <p:spPr bwMode="auto">
            <a:xfrm>
              <a:off x="5156" y="547"/>
              <a:ext cx="148" cy="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Rectangle 5550"/>
            <p:cNvSpPr>
              <a:spLocks noChangeArrowheads="1"/>
            </p:cNvSpPr>
            <p:nvPr/>
          </p:nvSpPr>
          <p:spPr bwMode="auto">
            <a:xfrm>
              <a:off x="5156" y="548"/>
              <a:ext cx="148" cy="1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Rectangle 5551"/>
            <p:cNvSpPr>
              <a:spLocks noChangeArrowheads="1"/>
            </p:cNvSpPr>
            <p:nvPr/>
          </p:nvSpPr>
          <p:spPr bwMode="auto">
            <a:xfrm>
              <a:off x="5156" y="548"/>
              <a:ext cx="148" cy="1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Rectangle 5552"/>
            <p:cNvSpPr>
              <a:spLocks noChangeArrowheads="1"/>
            </p:cNvSpPr>
            <p:nvPr/>
          </p:nvSpPr>
          <p:spPr bwMode="auto">
            <a:xfrm>
              <a:off x="5156" y="549"/>
              <a:ext cx="148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Rectangle 5553"/>
            <p:cNvSpPr>
              <a:spLocks noChangeArrowheads="1"/>
            </p:cNvSpPr>
            <p:nvPr/>
          </p:nvSpPr>
          <p:spPr bwMode="auto">
            <a:xfrm>
              <a:off x="5156" y="550"/>
              <a:ext cx="148" cy="1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Rectangle 5554"/>
            <p:cNvSpPr>
              <a:spLocks noChangeArrowheads="1"/>
            </p:cNvSpPr>
            <p:nvPr/>
          </p:nvSpPr>
          <p:spPr bwMode="auto">
            <a:xfrm>
              <a:off x="5156" y="550"/>
              <a:ext cx="148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Rectangle 5555"/>
            <p:cNvSpPr>
              <a:spLocks noChangeArrowheads="1"/>
            </p:cNvSpPr>
            <p:nvPr/>
          </p:nvSpPr>
          <p:spPr bwMode="auto">
            <a:xfrm>
              <a:off x="5157" y="545"/>
              <a:ext cx="147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Rectangle 5556"/>
            <p:cNvSpPr>
              <a:spLocks noChangeArrowheads="1"/>
            </p:cNvSpPr>
            <p:nvPr/>
          </p:nvSpPr>
          <p:spPr bwMode="auto">
            <a:xfrm>
              <a:off x="5156" y="550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Rectangle 5557"/>
            <p:cNvSpPr>
              <a:spLocks noChangeArrowheads="1"/>
            </p:cNvSpPr>
            <p:nvPr/>
          </p:nvSpPr>
          <p:spPr bwMode="auto">
            <a:xfrm>
              <a:off x="5158" y="550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Rectangle 5558"/>
            <p:cNvSpPr>
              <a:spLocks noChangeArrowheads="1"/>
            </p:cNvSpPr>
            <p:nvPr/>
          </p:nvSpPr>
          <p:spPr bwMode="auto">
            <a:xfrm>
              <a:off x="5160" y="550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Rectangle 5559"/>
            <p:cNvSpPr>
              <a:spLocks noChangeArrowheads="1"/>
            </p:cNvSpPr>
            <p:nvPr/>
          </p:nvSpPr>
          <p:spPr bwMode="auto">
            <a:xfrm>
              <a:off x="5162" y="550"/>
              <a:ext cx="1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Rectangle 5560"/>
            <p:cNvSpPr>
              <a:spLocks noChangeArrowheads="1"/>
            </p:cNvSpPr>
            <p:nvPr/>
          </p:nvSpPr>
          <p:spPr bwMode="auto">
            <a:xfrm>
              <a:off x="5163" y="550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Rectangle 5561"/>
            <p:cNvSpPr>
              <a:spLocks noChangeArrowheads="1"/>
            </p:cNvSpPr>
            <p:nvPr/>
          </p:nvSpPr>
          <p:spPr bwMode="auto">
            <a:xfrm>
              <a:off x="5165" y="550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Rectangle 5562"/>
            <p:cNvSpPr>
              <a:spLocks noChangeArrowheads="1"/>
            </p:cNvSpPr>
            <p:nvPr/>
          </p:nvSpPr>
          <p:spPr bwMode="auto">
            <a:xfrm>
              <a:off x="5167" y="550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Rectangle 5563"/>
            <p:cNvSpPr>
              <a:spLocks noChangeArrowheads="1"/>
            </p:cNvSpPr>
            <p:nvPr/>
          </p:nvSpPr>
          <p:spPr bwMode="auto">
            <a:xfrm>
              <a:off x="5169" y="550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Rectangle 5564"/>
            <p:cNvSpPr>
              <a:spLocks noChangeArrowheads="1"/>
            </p:cNvSpPr>
            <p:nvPr/>
          </p:nvSpPr>
          <p:spPr bwMode="auto">
            <a:xfrm>
              <a:off x="5171" y="550"/>
              <a:ext cx="3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Rectangle 5565"/>
            <p:cNvSpPr>
              <a:spLocks noChangeArrowheads="1"/>
            </p:cNvSpPr>
            <p:nvPr/>
          </p:nvSpPr>
          <p:spPr bwMode="auto">
            <a:xfrm>
              <a:off x="5174" y="550"/>
              <a:ext cx="1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Rectangle 5566"/>
            <p:cNvSpPr>
              <a:spLocks noChangeArrowheads="1"/>
            </p:cNvSpPr>
            <p:nvPr/>
          </p:nvSpPr>
          <p:spPr bwMode="auto">
            <a:xfrm>
              <a:off x="5175" y="550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Rectangle 5567"/>
            <p:cNvSpPr>
              <a:spLocks noChangeArrowheads="1"/>
            </p:cNvSpPr>
            <p:nvPr/>
          </p:nvSpPr>
          <p:spPr bwMode="auto">
            <a:xfrm>
              <a:off x="5177" y="550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Rectangle 5568"/>
            <p:cNvSpPr>
              <a:spLocks noChangeArrowheads="1"/>
            </p:cNvSpPr>
            <p:nvPr/>
          </p:nvSpPr>
          <p:spPr bwMode="auto">
            <a:xfrm>
              <a:off x="5179" y="550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Rectangle 5569"/>
            <p:cNvSpPr>
              <a:spLocks noChangeArrowheads="1"/>
            </p:cNvSpPr>
            <p:nvPr/>
          </p:nvSpPr>
          <p:spPr bwMode="auto">
            <a:xfrm>
              <a:off x="5181" y="550"/>
              <a:ext cx="1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Rectangle 5570"/>
            <p:cNvSpPr>
              <a:spLocks noChangeArrowheads="1"/>
            </p:cNvSpPr>
            <p:nvPr/>
          </p:nvSpPr>
          <p:spPr bwMode="auto">
            <a:xfrm>
              <a:off x="5182" y="550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Rectangle 5571"/>
            <p:cNvSpPr>
              <a:spLocks noChangeArrowheads="1"/>
            </p:cNvSpPr>
            <p:nvPr/>
          </p:nvSpPr>
          <p:spPr bwMode="auto">
            <a:xfrm>
              <a:off x="5184" y="550"/>
              <a:ext cx="3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Rectangle 5572"/>
            <p:cNvSpPr>
              <a:spLocks noChangeArrowheads="1"/>
            </p:cNvSpPr>
            <p:nvPr/>
          </p:nvSpPr>
          <p:spPr bwMode="auto">
            <a:xfrm>
              <a:off x="5187" y="550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Rectangle 5573"/>
            <p:cNvSpPr>
              <a:spLocks noChangeArrowheads="1"/>
            </p:cNvSpPr>
            <p:nvPr/>
          </p:nvSpPr>
          <p:spPr bwMode="auto">
            <a:xfrm>
              <a:off x="5189" y="550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Rectangle 5574"/>
            <p:cNvSpPr>
              <a:spLocks noChangeArrowheads="1"/>
            </p:cNvSpPr>
            <p:nvPr/>
          </p:nvSpPr>
          <p:spPr bwMode="auto">
            <a:xfrm>
              <a:off x="5191" y="550"/>
              <a:ext cx="1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Rectangle 5575"/>
            <p:cNvSpPr>
              <a:spLocks noChangeArrowheads="1"/>
            </p:cNvSpPr>
            <p:nvPr/>
          </p:nvSpPr>
          <p:spPr bwMode="auto">
            <a:xfrm>
              <a:off x="5192" y="550"/>
              <a:ext cx="3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Rectangle 5576"/>
            <p:cNvSpPr>
              <a:spLocks noChangeArrowheads="1"/>
            </p:cNvSpPr>
            <p:nvPr/>
          </p:nvSpPr>
          <p:spPr bwMode="auto">
            <a:xfrm>
              <a:off x="5195" y="550"/>
              <a:ext cx="1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Rectangle 5577"/>
            <p:cNvSpPr>
              <a:spLocks noChangeArrowheads="1"/>
            </p:cNvSpPr>
            <p:nvPr/>
          </p:nvSpPr>
          <p:spPr bwMode="auto">
            <a:xfrm>
              <a:off x="5196" y="550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Rectangle 5578"/>
            <p:cNvSpPr>
              <a:spLocks noChangeArrowheads="1"/>
            </p:cNvSpPr>
            <p:nvPr/>
          </p:nvSpPr>
          <p:spPr bwMode="auto">
            <a:xfrm>
              <a:off x="5198" y="550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Rectangle 5579"/>
            <p:cNvSpPr>
              <a:spLocks noChangeArrowheads="1"/>
            </p:cNvSpPr>
            <p:nvPr/>
          </p:nvSpPr>
          <p:spPr bwMode="auto">
            <a:xfrm>
              <a:off x="5200" y="550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Rectangle 5580"/>
            <p:cNvSpPr>
              <a:spLocks noChangeArrowheads="1"/>
            </p:cNvSpPr>
            <p:nvPr/>
          </p:nvSpPr>
          <p:spPr bwMode="auto">
            <a:xfrm>
              <a:off x="5202" y="550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Rectangle 5581"/>
            <p:cNvSpPr>
              <a:spLocks noChangeArrowheads="1"/>
            </p:cNvSpPr>
            <p:nvPr/>
          </p:nvSpPr>
          <p:spPr bwMode="auto">
            <a:xfrm>
              <a:off x="5204" y="550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0" name="Rectangle 5582"/>
            <p:cNvSpPr>
              <a:spLocks noChangeArrowheads="1"/>
            </p:cNvSpPr>
            <p:nvPr/>
          </p:nvSpPr>
          <p:spPr bwMode="auto">
            <a:xfrm>
              <a:off x="5206" y="550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1" name="Rectangle 5583"/>
            <p:cNvSpPr>
              <a:spLocks noChangeArrowheads="1"/>
            </p:cNvSpPr>
            <p:nvPr/>
          </p:nvSpPr>
          <p:spPr bwMode="auto">
            <a:xfrm>
              <a:off x="5208" y="550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2" name="Rectangle 5584"/>
            <p:cNvSpPr>
              <a:spLocks noChangeArrowheads="1"/>
            </p:cNvSpPr>
            <p:nvPr/>
          </p:nvSpPr>
          <p:spPr bwMode="auto">
            <a:xfrm>
              <a:off x="5210" y="550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Rectangle 5585"/>
            <p:cNvSpPr>
              <a:spLocks noChangeArrowheads="1"/>
            </p:cNvSpPr>
            <p:nvPr/>
          </p:nvSpPr>
          <p:spPr bwMode="auto">
            <a:xfrm>
              <a:off x="5212" y="550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4" name="Rectangle 5586"/>
            <p:cNvSpPr>
              <a:spLocks noChangeArrowheads="1"/>
            </p:cNvSpPr>
            <p:nvPr/>
          </p:nvSpPr>
          <p:spPr bwMode="auto">
            <a:xfrm>
              <a:off x="5214" y="550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5" name="Rectangle 5587"/>
            <p:cNvSpPr>
              <a:spLocks noChangeArrowheads="1"/>
            </p:cNvSpPr>
            <p:nvPr/>
          </p:nvSpPr>
          <p:spPr bwMode="auto">
            <a:xfrm>
              <a:off x="5216" y="550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6" name="Rectangle 5588"/>
            <p:cNvSpPr>
              <a:spLocks noChangeArrowheads="1"/>
            </p:cNvSpPr>
            <p:nvPr/>
          </p:nvSpPr>
          <p:spPr bwMode="auto">
            <a:xfrm>
              <a:off x="5218" y="550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7" name="Rectangle 5589"/>
            <p:cNvSpPr>
              <a:spLocks noChangeArrowheads="1"/>
            </p:cNvSpPr>
            <p:nvPr/>
          </p:nvSpPr>
          <p:spPr bwMode="auto">
            <a:xfrm>
              <a:off x="5220" y="550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8" name="Rectangle 5590"/>
            <p:cNvSpPr>
              <a:spLocks noChangeArrowheads="1"/>
            </p:cNvSpPr>
            <p:nvPr/>
          </p:nvSpPr>
          <p:spPr bwMode="auto">
            <a:xfrm>
              <a:off x="5222" y="550"/>
              <a:ext cx="1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Rectangle 5591"/>
            <p:cNvSpPr>
              <a:spLocks noChangeArrowheads="1"/>
            </p:cNvSpPr>
            <p:nvPr/>
          </p:nvSpPr>
          <p:spPr bwMode="auto">
            <a:xfrm>
              <a:off x="5223" y="550"/>
              <a:ext cx="3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0" name="Rectangle 5592"/>
            <p:cNvSpPr>
              <a:spLocks noChangeArrowheads="1"/>
            </p:cNvSpPr>
            <p:nvPr/>
          </p:nvSpPr>
          <p:spPr bwMode="auto">
            <a:xfrm>
              <a:off x="5226" y="550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1" name="Rectangle 5593"/>
            <p:cNvSpPr>
              <a:spLocks noChangeArrowheads="1"/>
            </p:cNvSpPr>
            <p:nvPr/>
          </p:nvSpPr>
          <p:spPr bwMode="auto">
            <a:xfrm>
              <a:off x="5228" y="550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2" name="Rectangle 5594"/>
            <p:cNvSpPr>
              <a:spLocks noChangeArrowheads="1"/>
            </p:cNvSpPr>
            <p:nvPr/>
          </p:nvSpPr>
          <p:spPr bwMode="auto">
            <a:xfrm>
              <a:off x="5230" y="550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3" name="Rectangle 5595"/>
            <p:cNvSpPr>
              <a:spLocks noChangeArrowheads="1"/>
            </p:cNvSpPr>
            <p:nvPr/>
          </p:nvSpPr>
          <p:spPr bwMode="auto">
            <a:xfrm>
              <a:off x="5232" y="550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4" name="Rectangle 5596"/>
            <p:cNvSpPr>
              <a:spLocks noChangeArrowheads="1"/>
            </p:cNvSpPr>
            <p:nvPr/>
          </p:nvSpPr>
          <p:spPr bwMode="auto">
            <a:xfrm>
              <a:off x="5234" y="550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5" name="Rectangle 5597"/>
            <p:cNvSpPr>
              <a:spLocks noChangeArrowheads="1"/>
            </p:cNvSpPr>
            <p:nvPr/>
          </p:nvSpPr>
          <p:spPr bwMode="auto">
            <a:xfrm>
              <a:off x="5236" y="550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6" name="Rectangle 5598"/>
            <p:cNvSpPr>
              <a:spLocks noChangeArrowheads="1"/>
            </p:cNvSpPr>
            <p:nvPr/>
          </p:nvSpPr>
          <p:spPr bwMode="auto">
            <a:xfrm>
              <a:off x="5238" y="550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7" name="Rectangle 5599"/>
            <p:cNvSpPr>
              <a:spLocks noChangeArrowheads="1"/>
            </p:cNvSpPr>
            <p:nvPr/>
          </p:nvSpPr>
          <p:spPr bwMode="auto">
            <a:xfrm>
              <a:off x="5240" y="550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8" name="Rectangle 5600"/>
            <p:cNvSpPr>
              <a:spLocks noChangeArrowheads="1"/>
            </p:cNvSpPr>
            <p:nvPr/>
          </p:nvSpPr>
          <p:spPr bwMode="auto">
            <a:xfrm>
              <a:off x="5242" y="550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9" name="Rectangle 5601"/>
            <p:cNvSpPr>
              <a:spLocks noChangeArrowheads="1"/>
            </p:cNvSpPr>
            <p:nvPr/>
          </p:nvSpPr>
          <p:spPr bwMode="auto">
            <a:xfrm>
              <a:off x="5244" y="550"/>
              <a:ext cx="1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Rectangle 5602"/>
            <p:cNvSpPr>
              <a:spLocks noChangeArrowheads="1"/>
            </p:cNvSpPr>
            <p:nvPr/>
          </p:nvSpPr>
          <p:spPr bwMode="auto">
            <a:xfrm>
              <a:off x="5245" y="550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1" name="Rectangle 5603"/>
            <p:cNvSpPr>
              <a:spLocks noChangeArrowheads="1"/>
            </p:cNvSpPr>
            <p:nvPr/>
          </p:nvSpPr>
          <p:spPr bwMode="auto">
            <a:xfrm>
              <a:off x="5247" y="550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Rectangle 5604"/>
            <p:cNvSpPr>
              <a:spLocks noChangeArrowheads="1"/>
            </p:cNvSpPr>
            <p:nvPr/>
          </p:nvSpPr>
          <p:spPr bwMode="auto">
            <a:xfrm>
              <a:off x="5249" y="550"/>
              <a:ext cx="3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3" name="Rectangle 5605"/>
            <p:cNvSpPr>
              <a:spLocks noChangeArrowheads="1"/>
            </p:cNvSpPr>
            <p:nvPr/>
          </p:nvSpPr>
          <p:spPr bwMode="auto">
            <a:xfrm>
              <a:off x="5252" y="550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4" name="Rectangle 5606"/>
            <p:cNvSpPr>
              <a:spLocks noChangeArrowheads="1"/>
            </p:cNvSpPr>
            <p:nvPr/>
          </p:nvSpPr>
          <p:spPr bwMode="auto">
            <a:xfrm>
              <a:off x="5254" y="550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5" name="Rectangle 5607"/>
            <p:cNvSpPr>
              <a:spLocks noChangeArrowheads="1"/>
            </p:cNvSpPr>
            <p:nvPr/>
          </p:nvSpPr>
          <p:spPr bwMode="auto">
            <a:xfrm>
              <a:off x="5256" y="550"/>
              <a:ext cx="1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6" name="Rectangle 5608"/>
            <p:cNvSpPr>
              <a:spLocks noChangeArrowheads="1"/>
            </p:cNvSpPr>
            <p:nvPr/>
          </p:nvSpPr>
          <p:spPr bwMode="auto">
            <a:xfrm>
              <a:off x="5257" y="550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7" name="Rectangle 5609"/>
            <p:cNvSpPr>
              <a:spLocks noChangeArrowheads="1"/>
            </p:cNvSpPr>
            <p:nvPr/>
          </p:nvSpPr>
          <p:spPr bwMode="auto">
            <a:xfrm>
              <a:off x="5259" y="550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8" name="Rectangle 5610"/>
            <p:cNvSpPr>
              <a:spLocks noChangeArrowheads="1"/>
            </p:cNvSpPr>
            <p:nvPr/>
          </p:nvSpPr>
          <p:spPr bwMode="auto">
            <a:xfrm>
              <a:off x="5261" y="550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9" name="Rectangle 5611"/>
            <p:cNvSpPr>
              <a:spLocks noChangeArrowheads="1"/>
            </p:cNvSpPr>
            <p:nvPr/>
          </p:nvSpPr>
          <p:spPr bwMode="auto">
            <a:xfrm>
              <a:off x="5263" y="550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0" name="Rectangle 5612"/>
            <p:cNvSpPr>
              <a:spLocks noChangeArrowheads="1"/>
            </p:cNvSpPr>
            <p:nvPr/>
          </p:nvSpPr>
          <p:spPr bwMode="auto">
            <a:xfrm>
              <a:off x="5265" y="550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1" name="Rectangle 5613"/>
            <p:cNvSpPr>
              <a:spLocks noChangeArrowheads="1"/>
            </p:cNvSpPr>
            <p:nvPr/>
          </p:nvSpPr>
          <p:spPr bwMode="auto">
            <a:xfrm>
              <a:off x="5267" y="550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2" name="Rectangle 5614"/>
            <p:cNvSpPr>
              <a:spLocks noChangeArrowheads="1"/>
            </p:cNvSpPr>
            <p:nvPr/>
          </p:nvSpPr>
          <p:spPr bwMode="auto">
            <a:xfrm>
              <a:off x="5269" y="550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3" name="Rectangle 5615"/>
            <p:cNvSpPr>
              <a:spLocks noChangeArrowheads="1"/>
            </p:cNvSpPr>
            <p:nvPr/>
          </p:nvSpPr>
          <p:spPr bwMode="auto">
            <a:xfrm>
              <a:off x="5271" y="550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4" name="Rectangle 5616"/>
            <p:cNvSpPr>
              <a:spLocks noChangeArrowheads="1"/>
            </p:cNvSpPr>
            <p:nvPr/>
          </p:nvSpPr>
          <p:spPr bwMode="auto">
            <a:xfrm>
              <a:off x="5273" y="550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5" name="Rectangle 5617"/>
            <p:cNvSpPr>
              <a:spLocks noChangeArrowheads="1"/>
            </p:cNvSpPr>
            <p:nvPr/>
          </p:nvSpPr>
          <p:spPr bwMode="auto">
            <a:xfrm>
              <a:off x="5275" y="550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6" name="Rectangle 5618"/>
            <p:cNvSpPr>
              <a:spLocks noChangeArrowheads="1"/>
            </p:cNvSpPr>
            <p:nvPr/>
          </p:nvSpPr>
          <p:spPr bwMode="auto">
            <a:xfrm>
              <a:off x="5277" y="550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7" name="Rectangle 5619"/>
            <p:cNvSpPr>
              <a:spLocks noChangeArrowheads="1"/>
            </p:cNvSpPr>
            <p:nvPr/>
          </p:nvSpPr>
          <p:spPr bwMode="auto">
            <a:xfrm>
              <a:off x="5279" y="550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8" name="Rectangle 5620"/>
            <p:cNvSpPr>
              <a:spLocks noChangeArrowheads="1"/>
            </p:cNvSpPr>
            <p:nvPr/>
          </p:nvSpPr>
          <p:spPr bwMode="auto">
            <a:xfrm>
              <a:off x="5281" y="550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9" name="Rectangle 5621"/>
            <p:cNvSpPr>
              <a:spLocks noChangeArrowheads="1"/>
            </p:cNvSpPr>
            <p:nvPr/>
          </p:nvSpPr>
          <p:spPr bwMode="auto">
            <a:xfrm>
              <a:off x="5283" y="550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0" name="Rectangle 5622"/>
            <p:cNvSpPr>
              <a:spLocks noChangeArrowheads="1"/>
            </p:cNvSpPr>
            <p:nvPr/>
          </p:nvSpPr>
          <p:spPr bwMode="auto">
            <a:xfrm>
              <a:off x="5285" y="550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1" name="Rectangle 5623"/>
            <p:cNvSpPr>
              <a:spLocks noChangeArrowheads="1"/>
            </p:cNvSpPr>
            <p:nvPr/>
          </p:nvSpPr>
          <p:spPr bwMode="auto">
            <a:xfrm>
              <a:off x="5287" y="550"/>
              <a:ext cx="1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2" name="Rectangle 5624"/>
            <p:cNvSpPr>
              <a:spLocks noChangeArrowheads="1"/>
            </p:cNvSpPr>
            <p:nvPr/>
          </p:nvSpPr>
          <p:spPr bwMode="auto">
            <a:xfrm>
              <a:off x="5288" y="550"/>
              <a:ext cx="3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3" name="Rectangle 5625"/>
            <p:cNvSpPr>
              <a:spLocks noChangeArrowheads="1"/>
            </p:cNvSpPr>
            <p:nvPr/>
          </p:nvSpPr>
          <p:spPr bwMode="auto">
            <a:xfrm>
              <a:off x="5291" y="550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4" name="Rectangle 5626"/>
            <p:cNvSpPr>
              <a:spLocks noChangeArrowheads="1"/>
            </p:cNvSpPr>
            <p:nvPr/>
          </p:nvSpPr>
          <p:spPr bwMode="auto">
            <a:xfrm>
              <a:off x="5293" y="550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5" name="Rectangle 5627"/>
            <p:cNvSpPr>
              <a:spLocks noChangeArrowheads="1"/>
            </p:cNvSpPr>
            <p:nvPr/>
          </p:nvSpPr>
          <p:spPr bwMode="auto">
            <a:xfrm>
              <a:off x="5295" y="550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6" name="Rectangle 5628"/>
            <p:cNvSpPr>
              <a:spLocks noChangeArrowheads="1"/>
            </p:cNvSpPr>
            <p:nvPr/>
          </p:nvSpPr>
          <p:spPr bwMode="auto">
            <a:xfrm>
              <a:off x="5297" y="550"/>
              <a:ext cx="1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7" name="Rectangle 5629"/>
            <p:cNvSpPr>
              <a:spLocks noChangeArrowheads="1"/>
            </p:cNvSpPr>
            <p:nvPr/>
          </p:nvSpPr>
          <p:spPr bwMode="auto">
            <a:xfrm>
              <a:off x="5298" y="550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8" name="Rectangle 5630"/>
            <p:cNvSpPr>
              <a:spLocks noChangeArrowheads="1"/>
            </p:cNvSpPr>
            <p:nvPr/>
          </p:nvSpPr>
          <p:spPr bwMode="auto">
            <a:xfrm>
              <a:off x="5300" y="550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9" name="Rectangle 5631"/>
            <p:cNvSpPr>
              <a:spLocks noChangeArrowheads="1"/>
            </p:cNvSpPr>
            <p:nvPr/>
          </p:nvSpPr>
          <p:spPr bwMode="auto">
            <a:xfrm>
              <a:off x="5302" y="550"/>
              <a:ext cx="2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0" name="Rectangle 5632"/>
            <p:cNvSpPr>
              <a:spLocks noChangeArrowheads="1"/>
            </p:cNvSpPr>
            <p:nvPr/>
          </p:nvSpPr>
          <p:spPr bwMode="auto">
            <a:xfrm>
              <a:off x="5157" y="551"/>
              <a:ext cx="147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1" name="Rectangle 5633"/>
            <p:cNvSpPr>
              <a:spLocks noChangeArrowheads="1"/>
            </p:cNvSpPr>
            <p:nvPr/>
          </p:nvSpPr>
          <p:spPr bwMode="auto">
            <a:xfrm>
              <a:off x="5160" y="555"/>
              <a:ext cx="32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2" name="Rectangle 5634"/>
            <p:cNvSpPr>
              <a:spLocks noChangeArrowheads="1"/>
            </p:cNvSpPr>
            <p:nvPr/>
          </p:nvSpPr>
          <p:spPr bwMode="auto">
            <a:xfrm>
              <a:off x="5160" y="555"/>
              <a:ext cx="32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3" name="Rectangle 5635"/>
            <p:cNvSpPr>
              <a:spLocks noChangeArrowheads="1"/>
            </p:cNvSpPr>
            <p:nvPr/>
          </p:nvSpPr>
          <p:spPr bwMode="auto">
            <a:xfrm>
              <a:off x="5162" y="557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4" name="Rectangle 5636"/>
            <p:cNvSpPr>
              <a:spLocks noChangeArrowheads="1"/>
            </p:cNvSpPr>
            <p:nvPr/>
          </p:nvSpPr>
          <p:spPr bwMode="auto">
            <a:xfrm>
              <a:off x="5182" y="557"/>
              <a:ext cx="9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5" name="Rectangle 5637"/>
            <p:cNvSpPr>
              <a:spLocks noChangeArrowheads="1"/>
            </p:cNvSpPr>
            <p:nvPr/>
          </p:nvSpPr>
          <p:spPr bwMode="auto">
            <a:xfrm>
              <a:off x="5162" y="563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6" name="Rectangle 5638"/>
            <p:cNvSpPr>
              <a:spLocks noChangeArrowheads="1"/>
            </p:cNvSpPr>
            <p:nvPr/>
          </p:nvSpPr>
          <p:spPr bwMode="auto">
            <a:xfrm>
              <a:off x="5172" y="563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7" name="Rectangle 5639"/>
            <p:cNvSpPr>
              <a:spLocks noChangeArrowheads="1"/>
            </p:cNvSpPr>
            <p:nvPr/>
          </p:nvSpPr>
          <p:spPr bwMode="auto">
            <a:xfrm>
              <a:off x="5172" y="557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8" name="Rectangle 5640"/>
            <p:cNvSpPr>
              <a:spLocks noChangeArrowheads="1"/>
            </p:cNvSpPr>
            <p:nvPr/>
          </p:nvSpPr>
          <p:spPr bwMode="auto">
            <a:xfrm>
              <a:off x="5182" y="563"/>
              <a:ext cx="9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9" name="Freeform 5641"/>
            <p:cNvSpPr>
              <a:spLocks noEditPoints="1"/>
            </p:cNvSpPr>
            <p:nvPr/>
          </p:nvSpPr>
          <p:spPr bwMode="auto">
            <a:xfrm>
              <a:off x="5157" y="607"/>
              <a:ext cx="147" cy="162"/>
            </a:xfrm>
            <a:custGeom>
              <a:avLst/>
              <a:gdLst>
                <a:gd name="T0" fmla="*/ 147 w 295"/>
                <a:gd name="T1" fmla="*/ 80 h 325"/>
                <a:gd name="T2" fmla="*/ 147 w 295"/>
                <a:gd name="T3" fmla="*/ 82 h 325"/>
                <a:gd name="T4" fmla="*/ 0 w 295"/>
                <a:gd name="T5" fmla="*/ 82 h 325"/>
                <a:gd name="T6" fmla="*/ 0 w 295"/>
                <a:gd name="T7" fmla="*/ 80 h 325"/>
                <a:gd name="T8" fmla="*/ 147 w 295"/>
                <a:gd name="T9" fmla="*/ 80 h 325"/>
                <a:gd name="T10" fmla="*/ 147 w 295"/>
                <a:gd name="T11" fmla="*/ 64 h 325"/>
                <a:gd name="T12" fmla="*/ 147 w 295"/>
                <a:gd name="T13" fmla="*/ 66 h 325"/>
                <a:gd name="T14" fmla="*/ 0 w 295"/>
                <a:gd name="T15" fmla="*/ 66 h 325"/>
                <a:gd name="T16" fmla="*/ 0 w 295"/>
                <a:gd name="T17" fmla="*/ 64 h 325"/>
                <a:gd name="T18" fmla="*/ 147 w 295"/>
                <a:gd name="T19" fmla="*/ 64 h 325"/>
                <a:gd name="T20" fmla="*/ 147 w 295"/>
                <a:gd name="T21" fmla="*/ 48 h 325"/>
                <a:gd name="T22" fmla="*/ 147 w 295"/>
                <a:gd name="T23" fmla="*/ 50 h 325"/>
                <a:gd name="T24" fmla="*/ 0 w 295"/>
                <a:gd name="T25" fmla="*/ 50 h 325"/>
                <a:gd name="T26" fmla="*/ 0 w 295"/>
                <a:gd name="T27" fmla="*/ 48 h 325"/>
                <a:gd name="T28" fmla="*/ 147 w 295"/>
                <a:gd name="T29" fmla="*/ 48 h 325"/>
                <a:gd name="T30" fmla="*/ 147 w 295"/>
                <a:gd name="T31" fmla="*/ 32 h 325"/>
                <a:gd name="T32" fmla="*/ 147 w 295"/>
                <a:gd name="T33" fmla="*/ 34 h 325"/>
                <a:gd name="T34" fmla="*/ 0 w 295"/>
                <a:gd name="T35" fmla="*/ 34 h 325"/>
                <a:gd name="T36" fmla="*/ 0 w 295"/>
                <a:gd name="T37" fmla="*/ 32 h 325"/>
                <a:gd name="T38" fmla="*/ 147 w 295"/>
                <a:gd name="T39" fmla="*/ 32 h 325"/>
                <a:gd name="T40" fmla="*/ 147 w 295"/>
                <a:gd name="T41" fmla="*/ 16 h 325"/>
                <a:gd name="T42" fmla="*/ 147 w 295"/>
                <a:gd name="T43" fmla="*/ 18 h 325"/>
                <a:gd name="T44" fmla="*/ 0 w 295"/>
                <a:gd name="T45" fmla="*/ 18 h 325"/>
                <a:gd name="T46" fmla="*/ 0 w 295"/>
                <a:gd name="T47" fmla="*/ 16 h 325"/>
                <a:gd name="T48" fmla="*/ 147 w 295"/>
                <a:gd name="T49" fmla="*/ 16 h 325"/>
                <a:gd name="T50" fmla="*/ 147 w 295"/>
                <a:gd name="T51" fmla="*/ 0 h 325"/>
                <a:gd name="T52" fmla="*/ 147 w 295"/>
                <a:gd name="T53" fmla="*/ 2 h 325"/>
                <a:gd name="T54" fmla="*/ 0 w 295"/>
                <a:gd name="T55" fmla="*/ 2 h 325"/>
                <a:gd name="T56" fmla="*/ 0 w 295"/>
                <a:gd name="T57" fmla="*/ 0 h 325"/>
                <a:gd name="T58" fmla="*/ 147 w 295"/>
                <a:gd name="T59" fmla="*/ 0 h 325"/>
                <a:gd name="T60" fmla="*/ 147 w 295"/>
                <a:gd name="T61" fmla="*/ 112 h 325"/>
                <a:gd name="T62" fmla="*/ 147 w 295"/>
                <a:gd name="T63" fmla="*/ 114 h 325"/>
                <a:gd name="T64" fmla="*/ 132 w 295"/>
                <a:gd name="T65" fmla="*/ 114 h 325"/>
                <a:gd name="T66" fmla="*/ 132 w 295"/>
                <a:gd name="T67" fmla="*/ 112 h 325"/>
                <a:gd name="T68" fmla="*/ 147 w 295"/>
                <a:gd name="T69" fmla="*/ 112 h 325"/>
                <a:gd name="T70" fmla="*/ 147 w 295"/>
                <a:gd name="T71" fmla="*/ 96 h 325"/>
                <a:gd name="T72" fmla="*/ 147 w 295"/>
                <a:gd name="T73" fmla="*/ 98 h 325"/>
                <a:gd name="T74" fmla="*/ 132 w 295"/>
                <a:gd name="T75" fmla="*/ 98 h 325"/>
                <a:gd name="T76" fmla="*/ 132 w 295"/>
                <a:gd name="T77" fmla="*/ 96 h 325"/>
                <a:gd name="T78" fmla="*/ 147 w 295"/>
                <a:gd name="T79" fmla="*/ 96 h 325"/>
                <a:gd name="T80" fmla="*/ 147 w 295"/>
                <a:gd name="T81" fmla="*/ 128 h 325"/>
                <a:gd name="T82" fmla="*/ 147 w 295"/>
                <a:gd name="T83" fmla="*/ 130 h 325"/>
                <a:gd name="T84" fmla="*/ 0 w 295"/>
                <a:gd name="T85" fmla="*/ 130 h 325"/>
                <a:gd name="T86" fmla="*/ 0 w 295"/>
                <a:gd name="T87" fmla="*/ 128 h 325"/>
                <a:gd name="T88" fmla="*/ 147 w 295"/>
                <a:gd name="T89" fmla="*/ 128 h 325"/>
                <a:gd name="T90" fmla="*/ 147 w 295"/>
                <a:gd name="T91" fmla="*/ 144 h 325"/>
                <a:gd name="T92" fmla="*/ 147 w 295"/>
                <a:gd name="T93" fmla="*/ 146 h 325"/>
                <a:gd name="T94" fmla="*/ 0 w 295"/>
                <a:gd name="T95" fmla="*/ 146 h 325"/>
                <a:gd name="T96" fmla="*/ 0 w 295"/>
                <a:gd name="T97" fmla="*/ 144 h 325"/>
                <a:gd name="T98" fmla="*/ 147 w 295"/>
                <a:gd name="T99" fmla="*/ 144 h 325"/>
                <a:gd name="T100" fmla="*/ 147 w 295"/>
                <a:gd name="T101" fmla="*/ 160 h 325"/>
                <a:gd name="T102" fmla="*/ 147 w 295"/>
                <a:gd name="T103" fmla="*/ 162 h 325"/>
                <a:gd name="T104" fmla="*/ 0 w 295"/>
                <a:gd name="T105" fmla="*/ 162 h 325"/>
                <a:gd name="T106" fmla="*/ 0 w 295"/>
                <a:gd name="T107" fmla="*/ 160 h 325"/>
                <a:gd name="T108" fmla="*/ 147 w 295"/>
                <a:gd name="T109" fmla="*/ 160 h 3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5"/>
                <a:gd name="T166" fmla="*/ 0 h 325"/>
                <a:gd name="T167" fmla="*/ 295 w 295"/>
                <a:gd name="T168" fmla="*/ 325 h 3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5" h="325">
                  <a:moveTo>
                    <a:pt x="295" y="161"/>
                  </a:moveTo>
                  <a:lnTo>
                    <a:pt x="295" y="164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295" y="161"/>
                  </a:lnTo>
                  <a:close/>
                  <a:moveTo>
                    <a:pt x="295" y="128"/>
                  </a:moveTo>
                  <a:lnTo>
                    <a:pt x="295" y="133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295" y="128"/>
                  </a:lnTo>
                  <a:close/>
                  <a:moveTo>
                    <a:pt x="295" y="96"/>
                  </a:moveTo>
                  <a:lnTo>
                    <a:pt x="295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95" y="96"/>
                  </a:lnTo>
                  <a:close/>
                  <a:moveTo>
                    <a:pt x="295" y="65"/>
                  </a:moveTo>
                  <a:lnTo>
                    <a:pt x="295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295" y="65"/>
                  </a:lnTo>
                  <a:close/>
                  <a:moveTo>
                    <a:pt x="295" y="32"/>
                  </a:moveTo>
                  <a:lnTo>
                    <a:pt x="295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95" y="32"/>
                  </a:lnTo>
                  <a:close/>
                  <a:moveTo>
                    <a:pt x="295" y="0"/>
                  </a:moveTo>
                  <a:lnTo>
                    <a:pt x="29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5" y="0"/>
                  </a:lnTo>
                  <a:close/>
                  <a:moveTo>
                    <a:pt x="295" y="225"/>
                  </a:moveTo>
                  <a:lnTo>
                    <a:pt x="295" y="229"/>
                  </a:lnTo>
                  <a:lnTo>
                    <a:pt x="264" y="229"/>
                  </a:lnTo>
                  <a:lnTo>
                    <a:pt x="264" y="225"/>
                  </a:lnTo>
                  <a:lnTo>
                    <a:pt x="295" y="225"/>
                  </a:lnTo>
                  <a:close/>
                  <a:moveTo>
                    <a:pt x="295" y="192"/>
                  </a:moveTo>
                  <a:lnTo>
                    <a:pt x="295" y="196"/>
                  </a:lnTo>
                  <a:lnTo>
                    <a:pt x="264" y="196"/>
                  </a:lnTo>
                  <a:lnTo>
                    <a:pt x="264" y="192"/>
                  </a:lnTo>
                  <a:lnTo>
                    <a:pt x="295" y="192"/>
                  </a:lnTo>
                  <a:close/>
                  <a:moveTo>
                    <a:pt x="295" y="256"/>
                  </a:moveTo>
                  <a:lnTo>
                    <a:pt x="295" y="260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295" y="256"/>
                  </a:lnTo>
                  <a:close/>
                  <a:moveTo>
                    <a:pt x="295" y="288"/>
                  </a:moveTo>
                  <a:lnTo>
                    <a:pt x="295" y="293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95" y="288"/>
                  </a:lnTo>
                  <a:close/>
                  <a:moveTo>
                    <a:pt x="295" y="321"/>
                  </a:moveTo>
                  <a:lnTo>
                    <a:pt x="295" y="32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95" y="3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0" name="Freeform 5642"/>
            <p:cNvSpPr>
              <a:spLocks/>
            </p:cNvSpPr>
            <p:nvPr/>
          </p:nvSpPr>
          <p:spPr bwMode="auto">
            <a:xfrm>
              <a:off x="5276" y="693"/>
              <a:ext cx="24" cy="38"/>
            </a:xfrm>
            <a:custGeom>
              <a:avLst/>
              <a:gdLst>
                <a:gd name="T0" fmla="*/ 12 w 48"/>
                <a:gd name="T1" fmla="*/ 0 h 77"/>
                <a:gd name="T2" fmla="*/ 11 w 48"/>
                <a:gd name="T3" fmla="*/ 0 h 77"/>
                <a:gd name="T4" fmla="*/ 10 w 48"/>
                <a:gd name="T5" fmla="*/ 0 h 77"/>
                <a:gd name="T6" fmla="*/ 9 w 48"/>
                <a:gd name="T7" fmla="*/ 0 h 77"/>
                <a:gd name="T8" fmla="*/ 7 w 48"/>
                <a:gd name="T9" fmla="*/ 1 h 77"/>
                <a:gd name="T10" fmla="*/ 6 w 48"/>
                <a:gd name="T11" fmla="*/ 2 h 77"/>
                <a:gd name="T12" fmla="*/ 6 w 48"/>
                <a:gd name="T13" fmla="*/ 3 h 77"/>
                <a:gd name="T14" fmla="*/ 3 w 48"/>
                <a:gd name="T15" fmla="*/ 5 h 77"/>
                <a:gd name="T16" fmla="*/ 2 w 48"/>
                <a:gd name="T17" fmla="*/ 8 h 77"/>
                <a:gd name="T18" fmla="*/ 1 w 48"/>
                <a:gd name="T19" fmla="*/ 12 h 77"/>
                <a:gd name="T20" fmla="*/ 0 w 48"/>
                <a:gd name="T21" fmla="*/ 15 h 77"/>
                <a:gd name="T22" fmla="*/ 0 w 48"/>
                <a:gd name="T23" fmla="*/ 19 h 77"/>
                <a:gd name="T24" fmla="*/ 0 w 48"/>
                <a:gd name="T25" fmla="*/ 22 h 77"/>
                <a:gd name="T26" fmla="*/ 1 w 48"/>
                <a:gd name="T27" fmla="*/ 26 h 77"/>
                <a:gd name="T28" fmla="*/ 2 w 48"/>
                <a:gd name="T29" fmla="*/ 29 h 77"/>
                <a:gd name="T30" fmla="*/ 3 w 48"/>
                <a:gd name="T31" fmla="*/ 33 h 77"/>
                <a:gd name="T32" fmla="*/ 6 w 48"/>
                <a:gd name="T33" fmla="*/ 35 h 77"/>
                <a:gd name="T34" fmla="*/ 6 w 48"/>
                <a:gd name="T35" fmla="*/ 36 h 77"/>
                <a:gd name="T36" fmla="*/ 7 w 48"/>
                <a:gd name="T37" fmla="*/ 37 h 77"/>
                <a:gd name="T38" fmla="*/ 9 w 48"/>
                <a:gd name="T39" fmla="*/ 38 h 77"/>
                <a:gd name="T40" fmla="*/ 10 w 48"/>
                <a:gd name="T41" fmla="*/ 38 h 77"/>
                <a:gd name="T42" fmla="*/ 11 w 48"/>
                <a:gd name="T43" fmla="*/ 38 h 77"/>
                <a:gd name="T44" fmla="*/ 12 w 48"/>
                <a:gd name="T45" fmla="*/ 38 h 77"/>
                <a:gd name="T46" fmla="*/ 13 w 48"/>
                <a:gd name="T47" fmla="*/ 38 h 77"/>
                <a:gd name="T48" fmla="*/ 14 w 48"/>
                <a:gd name="T49" fmla="*/ 38 h 77"/>
                <a:gd name="T50" fmla="*/ 15 w 48"/>
                <a:gd name="T51" fmla="*/ 38 h 77"/>
                <a:gd name="T52" fmla="*/ 17 w 48"/>
                <a:gd name="T53" fmla="*/ 37 h 77"/>
                <a:gd name="T54" fmla="*/ 18 w 48"/>
                <a:gd name="T55" fmla="*/ 36 h 77"/>
                <a:gd name="T56" fmla="*/ 19 w 48"/>
                <a:gd name="T57" fmla="*/ 35 h 77"/>
                <a:gd name="T58" fmla="*/ 21 w 48"/>
                <a:gd name="T59" fmla="*/ 33 h 77"/>
                <a:gd name="T60" fmla="*/ 22 w 48"/>
                <a:gd name="T61" fmla="*/ 29 h 77"/>
                <a:gd name="T62" fmla="*/ 24 w 48"/>
                <a:gd name="T63" fmla="*/ 26 h 77"/>
                <a:gd name="T64" fmla="*/ 24 w 48"/>
                <a:gd name="T65" fmla="*/ 22 h 77"/>
                <a:gd name="T66" fmla="*/ 24 w 48"/>
                <a:gd name="T67" fmla="*/ 19 h 77"/>
                <a:gd name="T68" fmla="*/ 24 w 48"/>
                <a:gd name="T69" fmla="*/ 19 h 77"/>
                <a:gd name="T70" fmla="*/ 24 w 48"/>
                <a:gd name="T71" fmla="*/ 15 h 77"/>
                <a:gd name="T72" fmla="*/ 24 w 48"/>
                <a:gd name="T73" fmla="*/ 12 h 77"/>
                <a:gd name="T74" fmla="*/ 22 w 48"/>
                <a:gd name="T75" fmla="*/ 8 h 77"/>
                <a:gd name="T76" fmla="*/ 21 w 48"/>
                <a:gd name="T77" fmla="*/ 5 h 77"/>
                <a:gd name="T78" fmla="*/ 19 w 48"/>
                <a:gd name="T79" fmla="*/ 3 h 77"/>
                <a:gd name="T80" fmla="*/ 18 w 48"/>
                <a:gd name="T81" fmla="*/ 2 h 77"/>
                <a:gd name="T82" fmla="*/ 17 w 48"/>
                <a:gd name="T83" fmla="*/ 1 h 77"/>
                <a:gd name="T84" fmla="*/ 15 w 48"/>
                <a:gd name="T85" fmla="*/ 0 h 77"/>
                <a:gd name="T86" fmla="*/ 14 w 48"/>
                <a:gd name="T87" fmla="*/ 0 h 77"/>
                <a:gd name="T88" fmla="*/ 13 w 48"/>
                <a:gd name="T89" fmla="*/ 0 h 77"/>
                <a:gd name="T90" fmla="*/ 12 w 48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7"/>
                <a:gd name="T140" fmla="*/ 48 w 48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7">
                  <a:moveTo>
                    <a:pt x="24" y="0"/>
                  </a:move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5" y="74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1" y="77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4" y="74"/>
                  </a:lnTo>
                  <a:lnTo>
                    <a:pt x="35" y="72"/>
                  </a:lnTo>
                  <a:lnTo>
                    <a:pt x="38" y="71"/>
                  </a:lnTo>
                  <a:lnTo>
                    <a:pt x="41" y="66"/>
                  </a:lnTo>
                  <a:lnTo>
                    <a:pt x="44" y="59"/>
                  </a:lnTo>
                  <a:lnTo>
                    <a:pt x="47" y="53"/>
                  </a:lnTo>
                  <a:lnTo>
                    <a:pt x="48" y="45"/>
                  </a:lnTo>
                  <a:lnTo>
                    <a:pt x="48" y="38"/>
                  </a:lnTo>
                  <a:lnTo>
                    <a:pt x="48" y="30"/>
                  </a:lnTo>
                  <a:lnTo>
                    <a:pt x="47" y="24"/>
                  </a:lnTo>
                  <a:lnTo>
                    <a:pt x="44" y="16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4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131" name="Picture 5643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5276" y="693"/>
              <a:ext cx="2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2" name="Rectangle 5644"/>
            <p:cNvSpPr>
              <a:spLocks noChangeArrowheads="1"/>
            </p:cNvSpPr>
            <p:nvPr/>
          </p:nvSpPr>
          <p:spPr bwMode="auto">
            <a:xfrm>
              <a:off x="5288" y="573"/>
              <a:ext cx="4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3" name="Rectangle 5645"/>
            <p:cNvSpPr>
              <a:spLocks noChangeArrowheads="1"/>
            </p:cNvSpPr>
            <p:nvPr/>
          </p:nvSpPr>
          <p:spPr bwMode="auto">
            <a:xfrm>
              <a:off x="5287" y="573"/>
              <a:ext cx="3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4" name="Freeform 5646"/>
            <p:cNvSpPr>
              <a:spLocks/>
            </p:cNvSpPr>
            <p:nvPr/>
          </p:nvSpPr>
          <p:spPr bwMode="auto">
            <a:xfrm>
              <a:off x="5281" y="745"/>
              <a:ext cx="14" cy="14"/>
            </a:xfrm>
            <a:custGeom>
              <a:avLst/>
              <a:gdLst>
                <a:gd name="T0" fmla="*/ 0 w 28"/>
                <a:gd name="T1" fmla="*/ 6 h 26"/>
                <a:gd name="T2" fmla="*/ 0 w 28"/>
                <a:gd name="T3" fmla="*/ 5 h 26"/>
                <a:gd name="T4" fmla="*/ 1 w 28"/>
                <a:gd name="T5" fmla="*/ 4 h 26"/>
                <a:gd name="T6" fmla="*/ 1 w 28"/>
                <a:gd name="T7" fmla="*/ 3 h 26"/>
                <a:gd name="T8" fmla="*/ 2 w 28"/>
                <a:gd name="T9" fmla="*/ 2 h 26"/>
                <a:gd name="T10" fmla="*/ 3 w 28"/>
                <a:gd name="T11" fmla="*/ 1 h 26"/>
                <a:gd name="T12" fmla="*/ 5 w 28"/>
                <a:gd name="T13" fmla="*/ 1 h 26"/>
                <a:gd name="T14" fmla="*/ 6 w 28"/>
                <a:gd name="T15" fmla="*/ 0 h 26"/>
                <a:gd name="T16" fmla="*/ 7 w 28"/>
                <a:gd name="T17" fmla="*/ 0 h 26"/>
                <a:gd name="T18" fmla="*/ 8 w 28"/>
                <a:gd name="T19" fmla="*/ 0 h 26"/>
                <a:gd name="T20" fmla="*/ 10 w 28"/>
                <a:gd name="T21" fmla="*/ 1 h 26"/>
                <a:gd name="T22" fmla="*/ 11 w 28"/>
                <a:gd name="T23" fmla="*/ 1 h 26"/>
                <a:gd name="T24" fmla="*/ 12 w 28"/>
                <a:gd name="T25" fmla="*/ 2 h 26"/>
                <a:gd name="T26" fmla="*/ 13 w 28"/>
                <a:gd name="T27" fmla="*/ 3 h 26"/>
                <a:gd name="T28" fmla="*/ 13 w 28"/>
                <a:gd name="T29" fmla="*/ 4 h 26"/>
                <a:gd name="T30" fmla="*/ 14 w 28"/>
                <a:gd name="T31" fmla="*/ 5 h 26"/>
                <a:gd name="T32" fmla="*/ 14 w 28"/>
                <a:gd name="T33" fmla="*/ 6 h 26"/>
                <a:gd name="T34" fmla="*/ 14 w 28"/>
                <a:gd name="T35" fmla="*/ 6 h 26"/>
                <a:gd name="T36" fmla="*/ 14 w 28"/>
                <a:gd name="T37" fmla="*/ 8 h 26"/>
                <a:gd name="T38" fmla="*/ 13 w 28"/>
                <a:gd name="T39" fmla="*/ 9 h 26"/>
                <a:gd name="T40" fmla="*/ 13 w 28"/>
                <a:gd name="T41" fmla="*/ 11 h 26"/>
                <a:gd name="T42" fmla="*/ 12 w 28"/>
                <a:gd name="T43" fmla="*/ 12 h 26"/>
                <a:gd name="T44" fmla="*/ 11 w 28"/>
                <a:gd name="T45" fmla="*/ 13 h 26"/>
                <a:gd name="T46" fmla="*/ 10 w 28"/>
                <a:gd name="T47" fmla="*/ 13 h 26"/>
                <a:gd name="T48" fmla="*/ 8 w 28"/>
                <a:gd name="T49" fmla="*/ 14 h 26"/>
                <a:gd name="T50" fmla="*/ 7 w 28"/>
                <a:gd name="T51" fmla="*/ 14 h 26"/>
                <a:gd name="T52" fmla="*/ 6 w 28"/>
                <a:gd name="T53" fmla="*/ 14 h 26"/>
                <a:gd name="T54" fmla="*/ 5 w 28"/>
                <a:gd name="T55" fmla="*/ 13 h 26"/>
                <a:gd name="T56" fmla="*/ 3 w 28"/>
                <a:gd name="T57" fmla="*/ 13 h 26"/>
                <a:gd name="T58" fmla="*/ 2 w 28"/>
                <a:gd name="T59" fmla="*/ 12 h 26"/>
                <a:gd name="T60" fmla="*/ 1 w 28"/>
                <a:gd name="T61" fmla="*/ 11 h 26"/>
                <a:gd name="T62" fmla="*/ 1 w 28"/>
                <a:gd name="T63" fmla="*/ 9 h 26"/>
                <a:gd name="T64" fmla="*/ 0 w 28"/>
                <a:gd name="T65" fmla="*/ 8 h 26"/>
                <a:gd name="T66" fmla="*/ 0 w 28"/>
                <a:gd name="T67" fmla="*/ 6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"/>
                <a:gd name="T103" fmla="*/ 0 h 26"/>
                <a:gd name="T104" fmla="*/ 28 w 28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" h="26">
                  <a:moveTo>
                    <a:pt x="0" y="12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135" name="Picture 5647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5281" y="745"/>
              <a:ext cx="14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6" name="Freeform 5648"/>
            <p:cNvSpPr>
              <a:spLocks/>
            </p:cNvSpPr>
            <p:nvPr/>
          </p:nvSpPr>
          <p:spPr bwMode="auto">
            <a:xfrm>
              <a:off x="5285" y="748"/>
              <a:ext cx="7" cy="8"/>
            </a:xfrm>
            <a:custGeom>
              <a:avLst/>
              <a:gdLst>
                <a:gd name="T0" fmla="*/ 0 w 15"/>
                <a:gd name="T1" fmla="*/ 3 h 16"/>
                <a:gd name="T2" fmla="*/ 0 w 15"/>
                <a:gd name="T3" fmla="*/ 3 h 16"/>
                <a:gd name="T4" fmla="*/ 0 w 15"/>
                <a:gd name="T5" fmla="*/ 2 h 16"/>
                <a:gd name="T6" fmla="*/ 1 w 15"/>
                <a:gd name="T7" fmla="*/ 1 h 16"/>
                <a:gd name="T8" fmla="*/ 2 w 15"/>
                <a:gd name="T9" fmla="*/ 1 h 16"/>
                <a:gd name="T10" fmla="*/ 3 w 15"/>
                <a:gd name="T11" fmla="*/ 0 h 16"/>
                <a:gd name="T12" fmla="*/ 4 w 15"/>
                <a:gd name="T13" fmla="*/ 0 h 16"/>
                <a:gd name="T14" fmla="*/ 4 w 15"/>
                <a:gd name="T15" fmla="*/ 0 h 16"/>
                <a:gd name="T16" fmla="*/ 6 w 15"/>
                <a:gd name="T17" fmla="*/ 1 h 16"/>
                <a:gd name="T18" fmla="*/ 7 w 15"/>
                <a:gd name="T19" fmla="*/ 1 h 16"/>
                <a:gd name="T20" fmla="*/ 7 w 15"/>
                <a:gd name="T21" fmla="*/ 2 h 16"/>
                <a:gd name="T22" fmla="*/ 7 w 15"/>
                <a:gd name="T23" fmla="*/ 3 h 16"/>
                <a:gd name="T24" fmla="*/ 7 w 15"/>
                <a:gd name="T25" fmla="*/ 3 h 16"/>
                <a:gd name="T26" fmla="*/ 7 w 15"/>
                <a:gd name="T27" fmla="*/ 5 h 16"/>
                <a:gd name="T28" fmla="*/ 7 w 15"/>
                <a:gd name="T29" fmla="*/ 7 h 16"/>
                <a:gd name="T30" fmla="*/ 6 w 15"/>
                <a:gd name="T31" fmla="*/ 7 h 16"/>
                <a:gd name="T32" fmla="*/ 4 w 15"/>
                <a:gd name="T33" fmla="*/ 8 h 16"/>
                <a:gd name="T34" fmla="*/ 4 w 15"/>
                <a:gd name="T35" fmla="*/ 8 h 16"/>
                <a:gd name="T36" fmla="*/ 3 w 15"/>
                <a:gd name="T37" fmla="*/ 8 h 16"/>
                <a:gd name="T38" fmla="*/ 2 w 15"/>
                <a:gd name="T39" fmla="*/ 7 h 16"/>
                <a:gd name="T40" fmla="*/ 1 w 15"/>
                <a:gd name="T41" fmla="*/ 7 h 16"/>
                <a:gd name="T42" fmla="*/ 0 w 15"/>
                <a:gd name="T43" fmla="*/ 5 h 16"/>
                <a:gd name="T44" fmla="*/ 0 w 15"/>
                <a:gd name="T45" fmla="*/ 4 h 16"/>
                <a:gd name="T46" fmla="*/ 0 w 15"/>
                <a:gd name="T47" fmla="*/ 3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6"/>
                <a:gd name="T74" fmla="*/ 15 w 1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6">
                  <a:moveTo>
                    <a:pt x="0" y="7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137" name="Picture 5649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5284" y="74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8" name="Freeform 5650"/>
            <p:cNvSpPr>
              <a:spLocks/>
            </p:cNvSpPr>
            <p:nvPr/>
          </p:nvSpPr>
          <p:spPr bwMode="auto">
            <a:xfrm>
              <a:off x="5287" y="750"/>
              <a:ext cx="3" cy="4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0 w 5"/>
                <a:gd name="T5" fmla="*/ 1 h 6"/>
                <a:gd name="T6" fmla="*/ 1 w 5"/>
                <a:gd name="T7" fmla="*/ 0 h 6"/>
                <a:gd name="T8" fmla="*/ 2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3 w 5"/>
                <a:gd name="T15" fmla="*/ 1 h 6"/>
                <a:gd name="T16" fmla="*/ 3 w 5"/>
                <a:gd name="T17" fmla="*/ 1 h 6"/>
                <a:gd name="T18" fmla="*/ 3 w 5"/>
                <a:gd name="T19" fmla="*/ 1 h 6"/>
                <a:gd name="T20" fmla="*/ 3 w 5"/>
                <a:gd name="T21" fmla="*/ 3 h 6"/>
                <a:gd name="T22" fmla="*/ 2 w 5"/>
                <a:gd name="T23" fmla="*/ 3 h 6"/>
                <a:gd name="T24" fmla="*/ 2 w 5"/>
                <a:gd name="T25" fmla="*/ 3 h 6"/>
                <a:gd name="T26" fmla="*/ 2 w 5"/>
                <a:gd name="T27" fmla="*/ 4 h 6"/>
                <a:gd name="T28" fmla="*/ 1 w 5"/>
                <a:gd name="T29" fmla="*/ 3 h 6"/>
                <a:gd name="T30" fmla="*/ 0 w 5"/>
                <a:gd name="T31" fmla="*/ 3 h 6"/>
                <a:gd name="T32" fmla="*/ 0 w 5"/>
                <a:gd name="T33" fmla="*/ 3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9" name="Freeform 5651"/>
            <p:cNvSpPr>
              <a:spLocks/>
            </p:cNvSpPr>
            <p:nvPr/>
          </p:nvSpPr>
          <p:spPr bwMode="auto">
            <a:xfrm>
              <a:off x="5287" y="750"/>
              <a:ext cx="3" cy="4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0 w 5"/>
                <a:gd name="T5" fmla="*/ 1 h 6"/>
                <a:gd name="T6" fmla="*/ 1 w 5"/>
                <a:gd name="T7" fmla="*/ 0 h 6"/>
                <a:gd name="T8" fmla="*/ 2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3 w 5"/>
                <a:gd name="T15" fmla="*/ 1 h 6"/>
                <a:gd name="T16" fmla="*/ 3 w 5"/>
                <a:gd name="T17" fmla="*/ 1 h 6"/>
                <a:gd name="T18" fmla="*/ 3 w 5"/>
                <a:gd name="T19" fmla="*/ 1 h 6"/>
                <a:gd name="T20" fmla="*/ 3 w 5"/>
                <a:gd name="T21" fmla="*/ 3 h 6"/>
                <a:gd name="T22" fmla="*/ 2 w 5"/>
                <a:gd name="T23" fmla="*/ 3 h 6"/>
                <a:gd name="T24" fmla="*/ 2 w 5"/>
                <a:gd name="T25" fmla="*/ 3 h 6"/>
                <a:gd name="T26" fmla="*/ 2 w 5"/>
                <a:gd name="T27" fmla="*/ 4 h 6"/>
                <a:gd name="T28" fmla="*/ 1 w 5"/>
                <a:gd name="T29" fmla="*/ 3 h 6"/>
                <a:gd name="T30" fmla="*/ 0 w 5"/>
                <a:gd name="T31" fmla="*/ 3 h 6"/>
                <a:gd name="T32" fmla="*/ 0 w 5"/>
                <a:gd name="T33" fmla="*/ 3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0" name="Freeform 5652"/>
            <p:cNvSpPr>
              <a:spLocks/>
            </p:cNvSpPr>
            <p:nvPr/>
          </p:nvSpPr>
          <p:spPr bwMode="auto">
            <a:xfrm>
              <a:off x="5142" y="500"/>
              <a:ext cx="209" cy="290"/>
            </a:xfrm>
            <a:custGeom>
              <a:avLst/>
              <a:gdLst>
                <a:gd name="T0" fmla="*/ 8 w 418"/>
                <a:gd name="T1" fmla="*/ 290 h 578"/>
                <a:gd name="T2" fmla="*/ 8 w 418"/>
                <a:gd name="T3" fmla="*/ 282 h 578"/>
                <a:gd name="T4" fmla="*/ 0 w 418"/>
                <a:gd name="T5" fmla="*/ 282 h 578"/>
                <a:gd name="T6" fmla="*/ 0 w 418"/>
                <a:gd name="T7" fmla="*/ 32 h 578"/>
                <a:gd name="T8" fmla="*/ 32 w 418"/>
                <a:gd name="T9" fmla="*/ 0 h 578"/>
                <a:gd name="T10" fmla="*/ 209 w 418"/>
                <a:gd name="T11" fmla="*/ 0 h 578"/>
                <a:gd name="T12" fmla="*/ 209 w 418"/>
                <a:gd name="T13" fmla="*/ 249 h 578"/>
                <a:gd name="T14" fmla="*/ 205 w 418"/>
                <a:gd name="T15" fmla="*/ 254 h 578"/>
                <a:gd name="T16" fmla="*/ 205 w 418"/>
                <a:gd name="T17" fmla="*/ 258 h 578"/>
                <a:gd name="T18" fmla="*/ 173 w 418"/>
                <a:gd name="T19" fmla="*/ 290 h 578"/>
                <a:gd name="T20" fmla="*/ 8 w 418"/>
                <a:gd name="T21" fmla="*/ 290 h 5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8"/>
                <a:gd name="T34" fmla="*/ 0 h 578"/>
                <a:gd name="T35" fmla="*/ 418 w 418"/>
                <a:gd name="T36" fmla="*/ 578 h 5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8" h="578">
                  <a:moveTo>
                    <a:pt x="16" y="578"/>
                  </a:moveTo>
                  <a:lnTo>
                    <a:pt x="16" y="562"/>
                  </a:lnTo>
                  <a:lnTo>
                    <a:pt x="0" y="562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418" y="0"/>
                  </a:lnTo>
                  <a:lnTo>
                    <a:pt x="418" y="497"/>
                  </a:lnTo>
                  <a:lnTo>
                    <a:pt x="409" y="506"/>
                  </a:lnTo>
                  <a:lnTo>
                    <a:pt x="409" y="514"/>
                  </a:lnTo>
                  <a:lnTo>
                    <a:pt x="345" y="578"/>
                  </a:lnTo>
                  <a:lnTo>
                    <a:pt x="16" y="5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1" name="Rectangle 5653"/>
            <p:cNvSpPr>
              <a:spLocks noChangeArrowheads="1"/>
            </p:cNvSpPr>
            <p:nvPr/>
          </p:nvSpPr>
          <p:spPr bwMode="auto">
            <a:xfrm>
              <a:off x="5197" y="805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</p:grpSp>
      <p:sp>
        <p:nvSpPr>
          <p:cNvPr id="40110" name="Freeform 5654"/>
          <p:cNvSpPr>
            <a:spLocks noEditPoints="1"/>
          </p:cNvSpPr>
          <p:nvPr/>
        </p:nvSpPr>
        <p:spPr bwMode="auto">
          <a:xfrm>
            <a:off x="5221288" y="415925"/>
            <a:ext cx="312737" cy="63500"/>
          </a:xfrm>
          <a:custGeom>
            <a:avLst/>
            <a:gdLst>
              <a:gd name="T0" fmla="*/ 0 w 392"/>
              <a:gd name="T1" fmla="*/ 63500 h 79"/>
              <a:gd name="T2" fmla="*/ 261678 w 392"/>
              <a:gd name="T3" fmla="*/ 63500 h 79"/>
              <a:gd name="T4" fmla="*/ 261678 w 392"/>
              <a:gd name="T5" fmla="*/ 51443 h 79"/>
              <a:gd name="T6" fmla="*/ 0 w 392"/>
              <a:gd name="T7" fmla="*/ 51443 h 79"/>
              <a:gd name="T8" fmla="*/ 0 w 392"/>
              <a:gd name="T9" fmla="*/ 63500 h 79"/>
              <a:gd name="T10" fmla="*/ 261678 w 392"/>
              <a:gd name="T11" fmla="*/ 63500 h 79"/>
              <a:gd name="T12" fmla="*/ 312737 w 392"/>
              <a:gd name="T13" fmla="*/ 12057 h 79"/>
              <a:gd name="T14" fmla="*/ 312737 w 392"/>
              <a:gd name="T15" fmla="*/ 0 h 79"/>
              <a:gd name="T16" fmla="*/ 261678 w 392"/>
              <a:gd name="T17" fmla="*/ 51443 h 79"/>
              <a:gd name="T18" fmla="*/ 261678 w 392"/>
              <a:gd name="T19" fmla="*/ 63500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2"/>
              <a:gd name="T31" fmla="*/ 0 h 79"/>
              <a:gd name="T32" fmla="*/ 392 w 392"/>
              <a:gd name="T33" fmla="*/ 79 h 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2" h="79">
                <a:moveTo>
                  <a:pt x="0" y="79"/>
                </a:moveTo>
                <a:lnTo>
                  <a:pt x="328" y="79"/>
                </a:lnTo>
                <a:lnTo>
                  <a:pt x="328" y="64"/>
                </a:lnTo>
                <a:lnTo>
                  <a:pt x="0" y="64"/>
                </a:lnTo>
                <a:lnTo>
                  <a:pt x="0" y="79"/>
                </a:lnTo>
                <a:close/>
                <a:moveTo>
                  <a:pt x="328" y="79"/>
                </a:moveTo>
                <a:lnTo>
                  <a:pt x="392" y="15"/>
                </a:lnTo>
                <a:lnTo>
                  <a:pt x="392" y="0"/>
                </a:lnTo>
                <a:lnTo>
                  <a:pt x="328" y="64"/>
                </a:lnTo>
                <a:lnTo>
                  <a:pt x="328" y="79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1" name="Freeform 5655"/>
          <p:cNvSpPr>
            <a:spLocks/>
          </p:cNvSpPr>
          <p:nvPr/>
        </p:nvSpPr>
        <p:spPr bwMode="auto">
          <a:xfrm>
            <a:off x="5489575" y="20638"/>
            <a:ext cx="49213" cy="446087"/>
          </a:xfrm>
          <a:custGeom>
            <a:avLst/>
            <a:gdLst>
              <a:gd name="T0" fmla="*/ 0 w 63"/>
              <a:gd name="T1" fmla="*/ 446087 h 561"/>
              <a:gd name="T2" fmla="*/ 49213 w 63"/>
              <a:gd name="T3" fmla="*/ 395196 h 561"/>
              <a:gd name="T4" fmla="*/ 49213 w 63"/>
              <a:gd name="T5" fmla="*/ 0 h 561"/>
              <a:gd name="T6" fmla="*/ 0 w 63"/>
              <a:gd name="T7" fmla="*/ 50890 h 561"/>
              <a:gd name="T8" fmla="*/ 0 w 63"/>
              <a:gd name="T9" fmla="*/ 446087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61"/>
              <a:gd name="T17" fmla="*/ 63 w 63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61">
                <a:moveTo>
                  <a:pt x="0" y="561"/>
                </a:moveTo>
                <a:lnTo>
                  <a:pt x="63" y="497"/>
                </a:lnTo>
                <a:lnTo>
                  <a:pt x="63" y="0"/>
                </a:lnTo>
                <a:lnTo>
                  <a:pt x="0" y="64"/>
                </a:lnTo>
                <a:lnTo>
                  <a:pt x="0" y="561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2" name="Freeform 5656"/>
          <p:cNvSpPr>
            <a:spLocks/>
          </p:cNvSpPr>
          <p:nvPr/>
        </p:nvSpPr>
        <p:spPr bwMode="auto">
          <a:xfrm>
            <a:off x="5208588" y="20638"/>
            <a:ext cx="330200" cy="50800"/>
          </a:xfrm>
          <a:custGeom>
            <a:avLst/>
            <a:gdLst>
              <a:gd name="T0" fmla="*/ 0 w 417"/>
              <a:gd name="T1" fmla="*/ 50800 h 64"/>
              <a:gd name="T2" fmla="*/ 51470 w 417"/>
              <a:gd name="T3" fmla="*/ 0 h 64"/>
              <a:gd name="T4" fmla="*/ 330200 w 417"/>
              <a:gd name="T5" fmla="*/ 0 h 64"/>
              <a:gd name="T6" fmla="*/ 280314 w 417"/>
              <a:gd name="T7" fmla="*/ 50800 h 64"/>
              <a:gd name="T8" fmla="*/ 0 w 417"/>
              <a:gd name="T9" fmla="*/ 5080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"/>
              <a:gd name="T16" fmla="*/ 0 h 64"/>
              <a:gd name="T17" fmla="*/ 417 w 417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" h="64">
                <a:moveTo>
                  <a:pt x="0" y="64"/>
                </a:moveTo>
                <a:lnTo>
                  <a:pt x="65" y="0"/>
                </a:lnTo>
                <a:lnTo>
                  <a:pt x="417" y="0"/>
                </a:lnTo>
                <a:lnTo>
                  <a:pt x="354" y="64"/>
                </a:lnTo>
                <a:lnTo>
                  <a:pt x="0" y="6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3" name="Rectangle 5657"/>
          <p:cNvSpPr>
            <a:spLocks noChangeArrowheads="1"/>
          </p:cNvSpPr>
          <p:nvPr/>
        </p:nvSpPr>
        <p:spPr bwMode="auto">
          <a:xfrm>
            <a:off x="5208588" y="71438"/>
            <a:ext cx="280987" cy="39528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4" name="Rectangle 5658"/>
          <p:cNvSpPr>
            <a:spLocks noChangeArrowheads="1"/>
          </p:cNvSpPr>
          <p:nvPr/>
        </p:nvSpPr>
        <p:spPr bwMode="auto">
          <a:xfrm>
            <a:off x="5208588" y="71438"/>
            <a:ext cx="280987" cy="3952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5" name="Rectangle 5659"/>
          <p:cNvSpPr>
            <a:spLocks noChangeArrowheads="1"/>
          </p:cNvSpPr>
          <p:nvPr/>
        </p:nvSpPr>
        <p:spPr bwMode="auto">
          <a:xfrm>
            <a:off x="5230813" y="188913"/>
            <a:ext cx="234950" cy="1587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6" name="Rectangle 5660"/>
          <p:cNvSpPr>
            <a:spLocks noChangeArrowheads="1"/>
          </p:cNvSpPr>
          <p:nvPr/>
        </p:nvSpPr>
        <p:spPr bwMode="auto">
          <a:xfrm>
            <a:off x="5230813" y="190500"/>
            <a:ext cx="234950" cy="111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7" name="Rectangle 5661"/>
          <p:cNvSpPr>
            <a:spLocks noChangeArrowheads="1"/>
          </p:cNvSpPr>
          <p:nvPr/>
        </p:nvSpPr>
        <p:spPr bwMode="auto">
          <a:xfrm>
            <a:off x="5230813" y="201613"/>
            <a:ext cx="234950" cy="11112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8" name="Rectangle 5662"/>
          <p:cNvSpPr>
            <a:spLocks noChangeArrowheads="1"/>
          </p:cNvSpPr>
          <p:nvPr/>
        </p:nvSpPr>
        <p:spPr bwMode="auto">
          <a:xfrm>
            <a:off x="5230813" y="212725"/>
            <a:ext cx="234950" cy="12700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9" name="Rectangle 5663"/>
          <p:cNvSpPr>
            <a:spLocks noChangeArrowheads="1"/>
          </p:cNvSpPr>
          <p:nvPr/>
        </p:nvSpPr>
        <p:spPr bwMode="auto">
          <a:xfrm>
            <a:off x="5230813" y="225425"/>
            <a:ext cx="234950" cy="14288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0" name="Rectangle 5664"/>
          <p:cNvSpPr>
            <a:spLocks noChangeArrowheads="1"/>
          </p:cNvSpPr>
          <p:nvPr/>
        </p:nvSpPr>
        <p:spPr bwMode="auto">
          <a:xfrm>
            <a:off x="5230813" y="239713"/>
            <a:ext cx="234950" cy="11112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1" name="Rectangle 5665"/>
          <p:cNvSpPr>
            <a:spLocks noChangeArrowheads="1"/>
          </p:cNvSpPr>
          <p:nvPr/>
        </p:nvSpPr>
        <p:spPr bwMode="auto">
          <a:xfrm>
            <a:off x="5230813" y="250825"/>
            <a:ext cx="234950" cy="14288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2" name="Rectangle 5666"/>
          <p:cNvSpPr>
            <a:spLocks noChangeArrowheads="1"/>
          </p:cNvSpPr>
          <p:nvPr/>
        </p:nvSpPr>
        <p:spPr bwMode="auto">
          <a:xfrm>
            <a:off x="5230813" y="265113"/>
            <a:ext cx="234950" cy="15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3" name="Rectangle 5667"/>
          <p:cNvSpPr>
            <a:spLocks noChangeArrowheads="1"/>
          </p:cNvSpPr>
          <p:nvPr/>
        </p:nvSpPr>
        <p:spPr bwMode="auto">
          <a:xfrm>
            <a:off x="5230813" y="280988"/>
            <a:ext cx="234950" cy="12700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4" name="Rectangle 5668"/>
          <p:cNvSpPr>
            <a:spLocks noChangeArrowheads="1"/>
          </p:cNvSpPr>
          <p:nvPr/>
        </p:nvSpPr>
        <p:spPr bwMode="auto">
          <a:xfrm>
            <a:off x="5230813" y="293688"/>
            <a:ext cx="234950" cy="11112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5" name="Rectangle 5669"/>
          <p:cNvSpPr>
            <a:spLocks noChangeArrowheads="1"/>
          </p:cNvSpPr>
          <p:nvPr/>
        </p:nvSpPr>
        <p:spPr bwMode="auto">
          <a:xfrm>
            <a:off x="5230813" y="304800"/>
            <a:ext cx="234950" cy="17463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6" name="Rectangle 5670"/>
          <p:cNvSpPr>
            <a:spLocks noChangeArrowheads="1"/>
          </p:cNvSpPr>
          <p:nvPr/>
        </p:nvSpPr>
        <p:spPr bwMode="auto">
          <a:xfrm>
            <a:off x="5230813" y="322263"/>
            <a:ext cx="234950" cy="12700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7" name="Rectangle 5671"/>
          <p:cNvSpPr>
            <a:spLocks noChangeArrowheads="1"/>
          </p:cNvSpPr>
          <p:nvPr/>
        </p:nvSpPr>
        <p:spPr bwMode="auto">
          <a:xfrm>
            <a:off x="5230813" y="334963"/>
            <a:ext cx="234950" cy="11112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8" name="Rectangle 5672"/>
          <p:cNvSpPr>
            <a:spLocks noChangeArrowheads="1"/>
          </p:cNvSpPr>
          <p:nvPr/>
        </p:nvSpPr>
        <p:spPr bwMode="auto">
          <a:xfrm>
            <a:off x="5230813" y="346075"/>
            <a:ext cx="234950" cy="14288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9" name="Rectangle 5673"/>
          <p:cNvSpPr>
            <a:spLocks noChangeArrowheads="1"/>
          </p:cNvSpPr>
          <p:nvPr/>
        </p:nvSpPr>
        <p:spPr bwMode="auto">
          <a:xfrm>
            <a:off x="5230813" y="360363"/>
            <a:ext cx="234950" cy="12700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0" name="Rectangle 5674"/>
          <p:cNvSpPr>
            <a:spLocks noChangeArrowheads="1"/>
          </p:cNvSpPr>
          <p:nvPr/>
        </p:nvSpPr>
        <p:spPr bwMode="auto">
          <a:xfrm>
            <a:off x="5230813" y="373063"/>
            <a:ext cx="234950" cy="1111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1" name="Rectangle 5675"/>
          <p:cNvSpPr>
            <a:spLocks noChangeArrowheads="1"/>
          </p:cNvSpPr>
          <p:nvPr/>
        </p:nvSpPr>
        <p:spPr bwMode="auto">
          <a:xfrm>
            <a:off x="5230813" y="384175"/>
            <a:ext cx="234950" cy="1587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2" name="Rectangle 5676"/>
          <p:cNvSpPr>
            <a:spLocks noChangeArrowheads="1"/>
          </p:cNvSpPr>
          <p:nvPr/>
        </p:nvSpPr>
        <p:spPr bwMode="auto">
          <a:xfrm>
            <a:off x="5230813" y="400050"/>
            <a:ext cx="234950" cy="1428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3" name="Rectangle 5677"/>
          <p:cNvSpPr>
            <a:spLocks noChangeArrowheads="1"/>
          </p:cNvSpPr>
          <p:nvPr/>
        </p:nvSpPr>
        <p:spPr bwMode="auto">
          <a:xfrm>
            <a:off x="5230813" y="414338"/>
            <a:ext cx="234950" cy="11112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4" name="Rectangle 5678"/>
          <p:cNvSpPr>
            <a:spLocks noChangeArrowheads="1"/>
          </p:cNvSpPr>
          <p:nvPr/>
        </p:nvSpPr>
        <p:spPr bwMode="auto">
          <a:xfrm>
            <a:off x="5230813" y="425450"/>
            <a:ext cx="234950" cy="1587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5" name="Rectangle 5679"/>
          <p:cNvSpPr>
            <a:spLocks noChangeArrowheads="1"/>
          </p:cNvSpPr>
          <p:nvPr/>
        </p:nvSpPr>
        <p:spPr bwMode="auto">
          <a:xfrm>
            <a:off x="5230813" y="441325"/>
            <a:ext cx="234950" cy="317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6" name="Rectangle 5680"/>
          <p:cNvSpPr>
            <a:spLocks noChangeArrowheads="1"/>
          </p:cNvSpPr>
          <p:nvPr/>
        </p:nvSpPr>
        <p:spPr bwMode="auto">
          <a:xfrm>
            <a:off x="5230813" y="319088"/>
            <a:ext cx="1587" cy="7461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7" name="Rectangle 5681"/>
          <p:cNvSpPr>
            <a:spLocks noChangeArrowheads="1"/>
          </p:cNvSpPr>
          <p:nvPr/>
        </p:nvSpPr>
        <p:spPr bwMode="auto">
          <a:xfrm>
            <a:off x="5232400" y="319088"/>
            <a:ext cx="9525" cy="746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8" name="Rectangle 5682"/>
          <p:cNvSpPr>
            <a:spLocks noChangeArrowheads="1"/>
          </p:cNvSpPr>
          <p:nvPr/>
        </p:nvSpPr>
        <p:spPr bwMode="auto">
          <a:xfrm>
            <a:off x="5241925" y="319088"/>
            <a:ext cx="9525" cy="74612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9" name="Rectangle 5683"/>
          <p:cNvSpPr>
            <a:spLocks noChangeArrowheads="1"/>
          </p:cNvSpPr>
          <p:nvPr/>
        </p:nvSpPr>
        <p:spPr bwMode="auto">
          <a:xfrm>
            <a:off x="5251450" y="319088"/>
            <a:ext cx="11113" cy="74612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0" name="Rectangle 5684"/>
          <p:cNvSpPr>
            <a:spLocks noChangeArrowheads="1"/>
          </p:cNvSpPr>
          <p:nvPr/>
        </p:nvSpPr>
        <p:spPr bwMode="auto">
          <a:xfrm>
            <a:off x="5262563" y="319088"/>
            <a:ext cx="11112" cy="74612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1" name="Rectangle 5685"/>
          <p:cNvSpPr>
            <a:spLocks noChangeArrowheads="1"/>
          </p:cNvSpPr>
          <p:nvPr/>
        </p:nvSpPr>
        <p:spPr bwMode="auto">
          <a:xfrm>
            <a:off x="5273675" y="319088"/>
            <a:ext cx="9525" cy="74612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2" name="Rectangle 5686"/>
          <p:cNvSpPr>
            <a:spLocks noChangeArrowheads="1"/>
          </p:cNvSpPr>
          <p:nvPr/>
        </p:nvSpPr>
        <p:spPr bwMode="auto">
          <a:xfrm>
            <a:off x="5283200" y="319088"/>
            <a:ext cx="12700" cy="74612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" name="Rectangle 5687"/>
          <p:cNvSpPr>
            <a:spLocks noChangeArrowheads="1"/>
          </p:cNvSpPr>
          <p:nvPr/>
        </p:nvSpPr>
        <p:spPr bwMode="auto">
          <a:xfrm>
            <a:off x="5295900" y="319088"/>
            <a:ext cx="12700" cy="74612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" name="Rectangle 5688"/>
          <p:cNvSpPr>
            <a:spLocks noChangeArrowheads="1"/>
          </p:cNvSpPr>
          <p:nvPr/>
        </p:nvSpPr>
        <p:spPr bwMode="auto">
          <a:xfrm>
            <a:off x="5308600" y="319088"/>
            <a:ext cx="11113" cy="74612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5" name="Rectangle 5689"/>
          <p:cNvSpPr>
            <a:spLocks noChangeArrowheads="1"/>
          </p:cNvSpPr>
          <p:nvPr/>
        </p:nvSpPr>
        <p:spPr bwMode="auto">
          <a:xfrm>
            <a:off x="5319713" y="319088"/>
            <a:ext cx="9525" cy="74612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" name="Rectangle 5690"/>
          <p:cNvSpPr>
            <a:spLocks noChangeArrowheads="1"/>
          </p:cNvSpPr>
          <p:nvPr/>
        </p:nvSpPr>
        <p:spPr bwMode="auto">
          <a:xfrm>
            <a:off x="5329238" y="319088"/>
            <a:ext cx="14287" cy="74612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7" name="Rectangle 5691"/>
          <p:cNvSpPr>
            <a:spLocks noChangeArrowheads="1"/>
          </p:cNvSpPr>
          <p:nvPr/>
        </p:nvSpPr>
        <p:spPr bwMode="auto">
          <a:xfrm>
            <a:off x="5343525" y="319088"/>
            <a:ext cx="11113" cy="74612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8" name="Rectangle 5692"/>
          <p:cNvSpPr>
            <a:spLocks noChangeArrowheads="1"/>
          </p:cNvSpPr>
          <p:nvPr/>
        </p:nvSpPr>
        <p:spPr bwMode="auto">
          <a:xfrm>
            <a:off x="5354638" y="319088"/>
            <a:ext cx="9525" cy="74612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9" name="Rectangle 5693"/>
          <p:cNvSpPr>
            <a:spLocks noChangeArrowheads="1"/>
          </p:cNvSpPr>
          <p:nvPr/>
        </p:nvSpPr>
        <p:spPr bwMode="auto">
          <a:xfrm>
            <a:off x="5364163" y="319088"/>
            <a:ext cx="12700" cy="74612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0" name="Rectangle 5694"/>
          <p:cNvSpPr>
            <a:spLocks noChangeArrowheads="1"/>
          </p:cNvSpPr>
          <p:nvPr/>
        </p:nvSpPr>
        <p:spPr bwMode="auto">
          <a:xfrm>
            <a:off x="5376863" y="319088"/>
            <a:ext cx="11112" cy="74612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1" name="Rectangle 5695"/>
          <p:cNvSpPr>
            <a:spLocks noChangeArrowheads="1"/>
          </p:cNvSpPr>
          <p:nvPr/>
        </p:nvSpPr>
        <p:spPr bwMode="auto">
          <a:xfrm>
            <a:off x="5387975" y="319088"/>
            <a:ext cx="9525" cy="74612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2" name="Rectangle 5696"/>
          <p:cNvSpPr>
            <a:spLocks noChangeArrowheads="1"/>
          </p:cNvSpPr>
          <p:nvPr/>
        </p:nvSpPr>
        <p:spPr bwMode="auto">
          <a:xfrm>
            <a:off x="5397500" y="319088"/>
            <a:ext cx="12700" cy="74612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3" name="Rectangle 5697"/>
          <p:cNvSpPr>
            <a:spLocks noChangeArrowheads="1"/>
          </p:cNvSpPr>
          <p:nvPr/>
        </p:nvSpPr>
        <p:spPr bwMode="auto">
          <a:xfrm>
            <a:off x="5410200" y="319088"/>
            <a:ext cx="12700" cy="74612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4" name="Rectangle 5698"/>
          <p:cNvSpPr>
            <a:spLocks noChangeArrowheads="1"/>
          </p:cNvSpPr>
          <p:nvPr/>
        </p:nvSpPr>
        <p:spPr bwMode="auto">
          <a:xfrm>
            <a:off x="5422900" y="319088"/>
            <a:ext cx="9525" cy="74612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5" name="Rectangle 5699"/>
          <p:cNvSpPr>
            <a:spLocks noChangeArrowheads="1"/>
          </p:cNvSpPr>
          <p:nvPr/>
        </p:nvSpPr>
        <p:spPr bwMode="auto">
          <a:xfrm>
            <a:off x="5432425" y="319088"/>
            <a:ext cx="11113" cy="74612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6" name="Rectangle 5700"/>
          <p:cNvSpPr>
            <a:spLocks noChangeArrowheads="1"/>
          </p:cNvSpPr>
          <p:nvPr/>
        </p:nvSpPr>
        <p:spPr bwMode="auto">
          <a:xfrm>
            <a:off x="5443538" y="319088"/>
            <a:ext cx="3175" cy="7461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7" name="Rectangle 5701"/>
          <p:cNvSpPr>
            <a:spLocks noChangeArrowheads="1"/>
          </p:cNvSpPr>
          <p:nvPr/>
        </p:nvSpPr>
        <p:spPr bwMode="auto">
          <a:xfrm>
            <a:off x="5230813" y="90488"/>
            <a:ext cx="234950" cy="1587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8" name="Rectangle 5702"/>
          <p:cNvSpPr>
            <a:spLocks noChangeArrowheads="1"/>
          </p:cNvSpPr>
          <p:nvPr/>
        </p:nvSpPr>
        <p:spPr bwMode="auto">
          <a:xfrm>
            <a:off x="5230813" y="90488"/>
            <a:ext cx="234950" cy="1587"/>
          </a:xfrm>
          <a:prstGeom prst="rect">
            <a:avLst/>
          </a:prstGeom>
          <a:solidFill>
            <a:srgbClr val="9F9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9" name="Rectangle 5703"/>
          <p:cNvSpPr>
            <a:spLocks noChangeArrowheads="1"/>
          </p:cNvSpPr>
          <p:nvPr/>
        </p:nvSpPr>
        <p:spPr bwMode="auto">
          <a:xfrm>
            <a:off x="5230813" y="92075"/>
            <a:ext cx="234950" cy="1588"/>
          </a:xfrm>
          <a:prstGeom prst="rect">
            <a:avLst/>
          </a:prstGeom>
          <a:solidFill>
            <a:srgbClr val="AFAF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0" name="Rectangle 5704"/>
          <p:cNvSpPr>
            <a:spLocks noChangeArrowheads="1"/>
          </p:cNvSpPr>
          <p:nvPr/>
        </p:nvSpPr>
        <p:spPr bwMode="auto">
          <a:xfrm>
            <a:off x="5230813" y="93663"/>
            <a:ext cx="234950" cy="1587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1" name="Rectangle 5705"/>
          <p:cNvSpPr>
            <a:spLocks noChangeArrowheads="1"/>
          </p:cNvSpPr>
          <p:nvPr/>
        </p:nvSpPr>
        <p:spPr bwMode="auto">
          <a:xfrm>
            <a:off x="5230813" y="93663"/>
            <a:ext cx="234950" cy="1587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2" name="Rectangle 5706"/>
          <p:cNvSpPr>
            <a:spLocks noChangeArrowheads="1"/>
          </p:cNvSpPr>
          <p:nvPr/>
        </p:nvSpPr>
        <p:spPr bwMode="auto">
          <a:xfrm>
            <a:off x="5230813" y="95250"/>
            <a:ext cx="234950" cy="1588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3" name="Rectangle 5707"/>
          <p:cNvSpPr>
            <a:spLocks noChangeArrowheads="1"/>
          </p:cNvSpPr>
          <p:nvPr/>
        </p:nvSpPr>
        <p:spPr bwMode="auto">
          <a:xfrm>
            <a:off x="5230813" y="96838"/>
            <a:ext cx="234950" cy="1587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4" name="Rectangle 5708"/>
          <p:cNvSpPr>
            <a:spLocks noChangeArrowheads="1"/>
          </p:cNvSpPr>
          <p:nvPr/>
        </p:nvSpPr>
        <p:spPr bwMode="auto">
          <a:xfrm>
            <a:off x="5230813" y="96838"/>
            <a:ext cx="234950" cy="1587"/>
          </a:xfrm>
          <a:prstGeom prst="rect">
            <a:avLst/>
          </a:prstGeom>
          <a:solidFill>
            <a:srgbClr val="CDCD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5" name="Rectangle 5709"/>
          <p:cNvSpPr>
            <a:spLocks noChangeArrowheads="1"/>
          </p:cNvSpPr>
          <p:nvPr/>
        </p:nvSpPr>
        <p:spPr bwMode="auto">
          <a:xfrm>
            <a:off x="5230813" y="98425"/>
            <a:ext cx="234950" cy="1588"/>
          </a:xfrm>
          <a:prstGeom prst="rect">
            <a:avLst/>
          </a:prstGeom>
          <a:solidFill>
            <a:srgbClr val="BDBDB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6" name="Rectangle 5710"/>
          <p:cNvSpPr>
            <a:spLocks noChangeArrowheads="1"/>
          </p:cNvSpPr>
          <p:nvPr/>
        </p:nvSpPr>
        <p:spPr bwMode="auto">
          <a:xfrm>
            <a:off x="5230813" y="98425"/>
            <a:ext cx="234950" cy="1588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7" name="Rectangle 5711"/>
          <p:cNvSpPr>
            <a:spLocks noChangeArrowheads="1"/>
          </p:cNvSpPr>
          <p:nvPr/>
        </p:nvSpPr>
        <p:spPr bwMode="auto">
          <a:xfrm>
            <a:off x="5230813" y="90488"/>
            <a:ext cx="234950" cy="95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8" name="Rectangle 5712"/>
          <p:cNvSpPr>
            <a:spLocks noChangeArrowheads="1"/>
          </p:cNvSpPr>
          <p:nvPr/>
        </p:nvSpPr>
        <p:spPr bwMode="auto">
          <a:xfrm>
            <a:off x="5230813" y="100013"/>
            <a:ext cx="3175" cy="34925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9" name="Rectangle 5713"/>
          <p:cNvSpPr>
            <a:spLocks noChangeArrowheads="1"/>
          </p:cNvSpPr>
          <p:nvPr/>
        </p:nvSpPr>
        <p:spPr bwMode="auto">
          <a:xfrm>
            <a:off x="5233988" y="100013"/>
            <a:ext cx="3175" cy="34925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0" name="Rectangle 5714"/>
          <p:cNvSpPr>
            <a:spLocks noChangeArrowheads="1"/>
          </p:cNvSpPr>
          <p:nvPr/>
        </p:nvSpPr>
        <p:spPr bwMode="auto">
          <a:xfrm>
            <a:off x="5237163" y="100013"/>
            <a:ext cx="3175" cy="349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1" name="Rectangle 5715"/>
          <p:cNvSpPr>
            <a:spLocks noChangeArrowheads="1"/>
          </p:cNvSpPr>
          <p:nvPr/>
        </p:nvSpPr>
        <p:spPr bwMode="auto">
          <a:xfrm>
            <a:off x="5240338" y="100013"/>
            <a:ext cx="3175" cy="34925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2" name="Rectangle 5716"/>
          <p:cNvSpPr>
            <a:spLocks noChangeArrowheads="1"/>
          </p:cNvSpPr>
          <p:nvPr/>
        </p:nvSpPr>
        <p:spPr bwMode="auto">
          <a:xfrm>
            <a:off x="5243513" y="100013"/>
            <a:ext cx="3175" cy="34925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3" name="Rectangle 5717"/>
          <p:cNvSpPr>
            <a:spLocks noChangeArrowheads="1"/>
          </p:cNvSpPr>
          <p:nvPr/>
        </p:nvSpPr>
        <p:spPr bwMode="auto">
          <a:xfrm>
            <a:off x="5246688" y="100013"/>
            <a:ext cx="1587" cy="34925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4" name="Rectangle 5718"/>
          <p:cNvSpPr>
            <a:spLocks noChangeArrowheads="1"/>
          </p:cNvSpPr>
          <p:nvPr/>
        </p:nvSpPr>
        <p:spPr bwMode="auto">
          <a:xfrm>
            <a:off x="5248275" y="100013"/>
            <a:ext cx="3175" cy="349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5" name="Rectangle 5719"/>
          <p:cNvSpPr>
            <a:spLocks noChangeArrowheads="1"/>
          </p:cNvSpPr>
          <p:nvPr/>
        </p:nvSpPr>
        <p:spPr bwMode="auto">
          <a:xfrm>
            <a:off x="5251450" y="100013"/>
            <a:ext cx="3175" cy="34925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6" name="Rectangle 5720"/>
          <p:cNvSpPr>
            <a:spLocks noChangeArrowheads="1"/>
          </p:cNvSpPr>
          <p:nvPr/>
        </p:nvSpPr>
        <p:spPr bwMode="auto">
          <a:xfrm>
            <a:off x="5254625" y="100013"/>
            <a:ext cx="4763" cy="3492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7" name="Rectangle 5721"/>
          <p:cNvSpPr>
            <a:spLocks noChangeArrowheads="1"/>
          </p:cNvSpPr>
          <p:nvPr/>
        </p:nvSpPr>
        <p:spPr bwMode="auto">
          <a:xfrm>
            <a:off x="5259388" y="100013"/>
            <a:ext cx="3175" cy="34925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8" name="Rectangle 5722"/>
          <p:cNvSpPr>
            <a:spLocks noChangeArrowheads="1"/>
          </p:cNvSpPr>
          <p:nvPr/>
        </p:nvSpPr>
        <p:spPr bwMode="auto">
          <a:xfrm>
            <a:off x="5262563" y="100013"/>
            <a:ext cx="3175" cy="34925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9" name="Rectangle 5723"/>
          <p:cNvSpPr>
            <a:spLocks noChangeArrowheads="1"/>
          </p:cNvSpPr>
          <p:nvPr/>
        </p:nvSpPr>
        <p:spPr bwMode="auto">
          <a:xfrm>
            <a:off x="5265738" y="100013"/>
            <a:ext cx="1587" cy="34925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0" name="Rectangle 5724"/>
          <p:cNvSpPr>
            <a:spLocks noChangeArrowheads="1"/>
          </p:cNvSpPr>
          <p:nvPr/>
        </p:nvSpPr>
        <p:spPr bwMode="auto">
          <a:xfrm>
            <a:off x="5267325" y="100013"/>
            <a:ext cx="3175" cy="349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1" name="Rectangle 5725"/>
          <p:cNvSpPr>
            <a:spLocks noChangeArrowheads="1"/>
          </p:cNvSpPr>
          <p:nvPr/>
        </p:nvSpPr>
        <p:spPr bwMode="auto">
          <a:xfrm>
            <a:off x="5270500" y="100013"/>
            <a:ext cx="3175" cy="34925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2" name="Rectangle 5726"/>
          <p:cNvSpPr>
            <a:spLocks noChangeArrowheads="1"/>
          </p:cNvSpPr>
          <p:nvPr/>
        </p:nvSpPr>
        <p:spPr bwMode="auto">
          <a:xfrm>
            <a:off x="5273675" y="100013"/>
            <a:ext cx="3175" cy="3492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3" name="Rectangle 5727"/>
          <p:cNvSpPr>
            <a:spLocks noChangeArrowheads="1"/>
          </p:cNvSpPr>
          <p:nvPr/>
        </p:nvSpPr>
        <p:spPr bwMode="auto">
          <a:xfrm>
            <a:off x="5276850" y="100013"/>
            <a:ext cx="3175" cy="34925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4" name="Rectangle 5728"/>
          <p:cNvSpPr>
            <a:spLocks noChangeArrowheads="1"/>
          </p:cNvSpPr>
          <p:nvPr/>
        </p:nvSpPr>
        <p:spPr bwMode="auto">
          <a:xfrm>
            <a:off x="5280025" y="100013"/>
            <a:ext cx="3175" cy="34925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5" name="Rectangle 5729"/>
          <p:cNvSpPr>
            <a:spLocks noChangeArrowheads="1"/>
          </p:cNvSpPr>
          <p:nvPr/>
        </p:nvSpPr>
        <p:spPr bwMode="auto">
          <a:xfrm>
            <a:off x="5283200" y="100013"/>
            <a:ext cx="3175" cy="34925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6" name="Rectangle 5730"/>
          <p:cNvSpPr>
            <a:spLocks noChangeArrowheads="1"/>
          </p:cNvSpPr>
          <p:nvPr/>
        </p:nvSpPr>
        <p:spPr bwMode="auto">
          <a:xfrm>
            <a:off x="5286375" y="100013"/>
            <a:ext cx="3175" cy="34925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7" name="Rectangle 5731"/>
          <p:cNvSpPr>
            <a:spLocks noChangeArrowheads="1"/>
          </p:cNvSpPr>
          <p:nvPr/>
        </p:nvSpPr>
        <p:spPr bwMode="auto">
          <a:xfrm>
            <a:off x="5289550" y="100013"/>
            <a:ext cx="3175" cy="34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8" name="Rectangle 5732"/>
          <p:cNvSpPr>
            <a:spLocks noChangeArrowheads="1"/>
          </p:cNvSpPr>
          <p:nvPr/>
        </p:nvSpPr>
        <p:spPr bwMode="auto">
          <a:xfrm>
            <a:off x="5292725" y="100013"/>
            <a:ext cx="3175" cy="349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9" name="Rectangle 5733"/>
          <p:cNvSpPr>
            <a:spLocks noChangeArrowheads="1"/>
          </p:cNvSpPr>
          <p:nvPr/>
        </p:nvSpPr>
        <p:spPr bwMode="auto">
          <a:xfrm>
            <a:off x="5295900" y="100013"/>
            <a:ext cx="1588" cy="349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0" name="Rectangle 5734"/>
          <p:cNvSpPr>
            <a:spLocks noChangeArrowheads="1"/>
          </p:cNvSpPr>
          <p:nvPr/>
        </p:nvSpPr>
        <p:spPr bwMode="auto">
          <a:xfrm>
            <a:off x="5297488" y="100013"/>
            <a:ext cx="3175" cy="349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1" name="Rectangle 5735"/>
          <p:cNvSpPr>
            <a:spLocks noChangeArrowheads="1"/>
          </p:cNvSpPr>
          <p:nvPr/>
        </p:nvSpPr>
        <p:spPr bwMode="auto">
          <a:xfrm>
            <a:off x="5300663" y="100013"/>
            <a:ext cx="3175" cy="349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2" name="Rectangle 5736"/>
          <p:cNvSpPr>
            <a:spLocks noChangeArrowheads="1"/>
          </p:cNvSpPr>
          <p:nvPr/>
        </p:nvSpPr>
        <p:spPr bwMode="auto">
          <a:xfrm>
            <a:off x="5303838" y="100013"/>
            <a:ext cx="4762" cy="349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3" name="Rectangle 5737"/>
          <p:cNvSpPr>
            <a:spLocks noChangeArrowheads="1"/>
          </p:cNvSpPr>
          <p:nvPr/>
        </p:nvSpPr>
        <p:spPr bwMode="auto">
          <a:xfrm>
            <a:off x="5308600" y="100013"/>
            <a:ext cx="3175" cy="349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4" name="Rectangle 5738"/>
          <p:cNvSpPr>
            <a:spLocks noChangeArrowheads="1"/>
          </p:cNvSpPr>
          <p:nvPr/>
        </p:nvSpPr>
        <p:spPr bwMode="auto">
          <a:xfrm>
            <a:off x="5311775" y="100013"/>
            <a:ext cx="1588" cy="34925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5" name="Rectangle 5739"/>
          <p:cNvSpPr>
            <a:spLocks noChangeArrowheads="1"/>
          </p:cNvSpPr>
          <p:nvPr/>
        </p:nvSpPr>
        <p:spPr bwMode="auto">
          <a:xfrm>
            <a:off x="5313363" y="100013"/>
            <a:ext cx="3175" cy="34925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6" name="Rectangle 5740"/>
          <p:cNvSpPr>
            <a:spLocks noChangeArrowheads="1"/>
          </p:cNvSpPr>
          <p:nvPr/>
        </p:nvSpPr>
        <p:spPr bwMode="auto">
          <a:xfrm>
            <a:off x="5316538" y="100013"/>
            <a:ext cx="3175" cy="3492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7" name="Rectangle 5741"/>
          <p:cNvSpPr>
            <a:spLocks noChangeArrowheads="1"/>
          </p:cNvSpPr>
          <p:nvPr/>
        </p:nvSpPr>
        <p:spPr bwMode="auto">
          <a:xfrm>
            <a:off x="5319713" y="100013"/>
            <a:ext cx="3175" cy="3492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8" name="Rectangle 5742"/>
          <p:cNvSpPr>
            <a:spLocks noChangeArrowheads="1"/>
          </p:cNvSpPr>
          <p:nvPr/>
        </p:nvSpPr>
        <p:spPr bwMode="auto">
          <a:xfrm>
            <a:off x="5322888" y="100013"/>
            <a:ext cx="3175" cy="349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9" name="Rectangle 5743"/>
          <p:cNvSpPr>
            <a:spLocks noChangeArrowheads="1"/>
          </p:cNvSpPr>
          <p:nvPr/>
        </p:nvSpPr>
        <p:spPr bwMode="auto">
          <a:xfrm>
            <a:off x="5326063" y="100013"/>
            <a:ext cx="3175" cy="3492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0" name="Rectangle 5744"/>
          <p:cNvSpPr>
            <a:spLocks noChangeArrowheads="1"/>
          </p:cNvSpPr>
          <p:nvPr/>
        </p:nvSpPr>
        <p:spPr bwMode="auto">
          <a:xfrm>
            <a:off x="5329238" y="100013"/>
            <a:ext cx="3175" cy="349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1" name="Rectangle 5745"/>
          <p:cNvSpPr>
            <a:spLocks noChangeArrowheads="1"/>
          </p:cNvSpPr>
          <p:nvPr/>
        </p:nvSpPr>
        <p:spPr bwMode="auto">
          <a:xfrm>
            <a:off x="5332413" y="100013"/>
            <a:ext cx="3175" cy="3492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2" name="Rectangle 5746"/>
          <p:cNvSpPr>
            <a:spLocks noChangeArrowheads="1"/>
          </p:cNvSpPr>
          <p:nvPr/>
        </p:nvSpPr>
        <p:spPr bwMode="auto">
          <a:xfrm>
            <a:off x="5335588" y="100013"/>
            <a:ext cx="3175" cy="349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3" name="Rectangle 5747"/>
          <p:cNvSpPr>
            <a:spLocks noChangeArrowheads="1"/>
          </p:cNvSpPr>
          <p:nvPr/>
        </p:nvSpPr>
        <p:spPr bwMode="auto">
          <a:xfrm>
            <a:off x="5338763" y="100013"/>
            <a:ext cx="3175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4" name="Rectangle 5748"/>
          <p:cNvSpPr>
            <a:spLocks noChangeArrowheads="1"/>
          </p:cNvSpPr>
          <p:nvPr/>
        </p:nvSpPr>
        <p:spPr bwMode="auto">
          <a:xfrm>
            <a:off x="5341938" y="100013"/>
            <a:ext cx="3175" cy="3492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5" name="Rectangle 5749"/>
          <p:cNvSpPr>
            <a:spLocks noChangeArrowheads="1"/>
          </p:cNvSpPr>
          <p:nvPr/>
        </p:nvSpPr>
        <p:spPr bwMode="auto">
          <a:xfrm>
            <a:off x="5345113" y="100013"/>
            <a:ext cx="3175" cy="3492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6" name="Rectangle 5750"/>
          <p:cNvSpPr>
            <a:spLocks noChangeArrowheads="1"/>
          </p:cNvSpPr>
          <p:nvPr/>
        </p:nvSpPr>
        <p:spPr bwMode="auto">
          <a:xfrm>
            <a:off x="5348288" y="100013"/>
            <a:ext cx="3175" cy="34925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7" name="Rectangle 5751"/>
          <p:cNvSpPr>
            <a:spLocks noChangeArrowheads="1"/>
          </p:cNvSpPr>
          <p:nvPr/>
        </p:nvSpPr>
        <p:spPr bwMode="auto">
          <a:xfrm>
            <a:off x="5351463" y="100013"/>
            <a:ext cx="3175" cy="34925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8" name="Rectangle 5752"/>
          <p:cNvSpPr>
            <a:spLocks noChangeArrowheads="1"/>
          </p:cNvSpPr>
          <p:nvPr/>
        </p:nvSpPr>
        <p:spPr bwMode="auto">
          <a:xfrm>
            <a:off x="5354638" y="100013"/>
            <a:ext cx="3175" cy="34925"/>
          </a:xfrm>
          <a:prstGeom prst="rect">
            <a:avLst/>
          </a:prstGeom>
          <a:solidFill>
            <a:srgbClr val="E2E2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9" name="Rectangle 5753"/>
          <p:cNvSpPr>
            <a:spLocks noChangeArrowheads="1"/>
          </p:cNvSpPr>
          <p:nvPr/>
        </p:nvSpPr>
        <p:spPr bwMode="auto">
          <a:xfrm>
            <a:off x="5357813" y="100013"/>
            <a:ext cx="3175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0" name="Rectangle 5754"/>
          <p:cNvSpPr>
            <a:spLocks noChangeArrowheads="1"/>
          </p:cNvSpPr>
          <p:nvPr/>
        </p:nvSpPr>
        <p:spPr bwMode="auto">
          <a:xfrm>
            <a:off x="5360988" y="100013"/>
            <a:ext cx="4762" cy="349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1" name="Rectangle 5755"/>
          <p:cNvSpPr>
            <a:spLocks noChangeArrowheads="1"/>
          </p:cNvSpPr>
          <p:nvPr/>
        </p:nvSpPr>
        <p:spPr bwMode="auto">
          <a:xfrm>
            <a:off x="5365750" y="100013"/>
            <a:ext cx="1588" cy="3492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2" name="Rectangle 5756"/>
          <p:cNvSpPr>
            <a:spLocks noChangeArrowheads="1"/>
          </p:cNvSpPr>
          <p:nvPr/>
        </p:nvSpPr>
        <p:spPr bwMode="auto">
          <a:xfrm>
            <a:off x="5367338" y="100013"/>
            <a:ext cx="3175" cy="34925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3" name="Rectangle 5757"/>
          <p:cNvSpPr>
            <a:spLocks noChangeArrowheads="1"/>
          </p:cNvSpPr>
          <p:nvPr/>
        </p:nvSpPr>
        <p:spPr bwMode="auto">
          <a:xfrm>
            <a:off x="5370513" y="100013"/>
            <a:ext cx="3175" cy="3492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4" name="Rectangle 5758"/>
          <p:cNvSpPr>
            <a:spLocks noChangeArrowheads="1"/>
          </p:cNvSpPr>
          <p:nvPr/>
        </p:nvSpPr>
        <p:spPr bwMode="auto">
          <a:xfrm>
            <a:off x="5373688" y="100013"/>
            <a:ext cx="3175" cy="34925"/>
          </a:xfrm>
          <a:prstGeom prst="rect">
            <a:avLst/>
          </a:prstGeom>
          <a:solidFill>
            <a:srgbClr val="D6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5" name="Rectangle 5759"/>
          <p:cNvSpPr>
            <a:spLocks noChangeArrowheads="1"/>
          </p:cNvSpPr>
          <p:nvPr/>
        </p:nvSpPr>
        <p:spPr bwMode="auto">
          <a:xfrm>
            <a:off x="5376863" y="100013"/>
            <a:ext cx="1587" cy="34925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6" name="Rectangle 5760"/>
          <p:cNvSpPr>
            <a:spLocks noChangeArrowheads="1"/>
          </p:cNvSpPr>
          <p:nvPr/>
        </p:nvSpPr>
        <p:spPr bwMode="auto">
          <a:xfrm>
            <a:off x="5378450" y="100013"/>
            <a:ext cx="4763" cy="34925"/>
          </a:xfrm>
          <a:prstGeom prst="rect">
            <a:avLst/>
          </a:prstGeom>
          <a:solidFill>
            <a:srgbClr val="D2D2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7" name="Rectangle 5761"/>
          <p:cNvSpPr>
            <a:spLocks noChangeArrowheads="1"/>
          </p:cNvSpPr>
          <p:nvPr/>
        </p:nvSpPr>
        <p:spPr bwMode="auto">
          <a:xfrm>
            <a:off x="5383213" y="100013"/>
            <a:ext cx="3175" cy="34925"/>
          </a:xfrm>
          <a:prstGeom prst="rect">
            <a:avLst/>
          </a:prstGeom>
          <a:solidFill>
            <a:srgbClr val="D0D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8" name="Rectangle 5762"/>
          <p:cNvSpPr>
            <a:spLocks noChangeArrowheads="1"/>
          </p:cNvSpPr>
          <p:nvPr/>
        </p:nvSpPr>
        <p:spPr bwMode="auto">
          <a:xfrm>
            <a:off x="5386388" y="100013"/>
            <a:ext cx="3175" cy="34925"/>
          </a:xfrm>
          <a:prstGeom prst="rect">
            <a:avLst/>
          </a:prstGeom>
          <a:solidFill>
            <a:srgbClr val="CEC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9" name="Rectangle 5763"/>
          <p:cNvSpPr>
            <a:spLocks noChangeArrowheads="1"/>
          </p:cNvSpPr>
          <p:nvPr/>
        </p:nvSpPr>
        <p:spPr bwMode="auto">
          <a:xfrm>
            <a:off x="5389563" y="100013"/>
            <a:ext cx="3175" cy="349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0" name="Rectangle 5764"/>
          <p:cNvSpPr>
            <a:spLocks noChangeArrowheads="1"/>
          </p:cNvSpPr>
          <p:nvPr/>
        </p:nvSpPr>
        <p:spPr bwMode="auto">
          <a:xfrm>
            <a:off x="5392738" y="100013"/>
            <a:ext cx="3175" cy="34925"/>
          </a:xfrm>
          <a:prstGeom prst="rect">
            <a:avLst/>
          </a:prstGeom>
          <a:solidFill>
            <a:srgbClr val="CA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1" name="Rectangle 5765"/>
          <p:cNvSpPr>
            <a:spLocks noChangeArrowheads="1"/>
          </p:cNvSpPr>
          <p:nvPr/>
        </p:nvSpPr>
        <p:spPr bwMode="auto">
          <a:xfrm>
            <a:off x="5395913" y="100013"/>
            <a:ext cx="1587" cy="3492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2" name="Rectangle 5766"/>
          <p:cNvSpPr>
            <a:spLocks noChangeArrowheads="1"/>
          </p:cNvSpPr>
          <p:nvPr/>
        </p:nvSpPr>
        <p:spPr bwMode="auto">
          <a:xfrm>
            <a:off x="5397500" y="100013"/>
            <a:ext cx="3175" cy="34925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3" name="Rectangle 5767"/>
          <p:cNvSpPr>
            <a:spLocks noChangeArrowheads="1"/>
          </p:cNvSpPr>
          <p:nvPr/>
        </p:nvSpPr>
        <p:spPr bwMode="auto">
          <a:xfrm>
            <a:off x="5400675" y="100013"/>
            <a:ext cx="3175" cy="34925"/>
          </a:xfrm>
          <a:prstGeom prst="rect">
            <a:avLst/>
          </a:prstGeom>
          <a:solidFill>
            <a:srgbClr val="C4C4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4" name="Rectangle 5768"/>
          <p:cNvSpPr>
            <a:spLocks noChangeArrowheads="1"/>
          </p:cNvSpPr>
          <p:nvPr/>
        </p:nvSpPr>
        <p:spPr bwMode="auto">
          <a:xfrm>
            <a:off x="5403850" y="100013"/>
            <a:ext cx="3175" cy="34925"/>
          </a:xfrm>
          <a:prstGeom prst="rect">
            <a:avLst/>
          </a:prstGeom>
          <a:solidFill>
            <a:srgbClr val="C2C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5" name="Rectangle 5769"/>
          <p:cNvSpPr>
            <a:spLocks noChangeArrowheads="1"/>
          </p:cNvSpPr>
          <p:nvPr/>
        </p:nvSpPr>
        <p:spPr bwMode="auto">
          <a:xfrm>
            <a:off x="5407025" y="100013"/>
            <a:ext cx="3175" cy="34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6" name="Rectangle 5770"/>
          <p:cNvSpPr>
            <a:spLocks noChangeArrowheads="1"/>
          </p:cNvSpPr>
          <p:nvPr/>
        </p:nvSpPr>
        <p:spPr bwMode="auto">
          <a:xfrm>
            <a:off x="5410200" y="100013"/>
            <a:ext cx="4763" cy="34925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7" name="Rectangle 5771"/>
          <p:cNvSpPr>
            <a:spLocks noChangeArrowheads="1"/>
          </p:cNvSpPr>
          <p:nvPr/>
        </p:nvSpPr>
        <p:spPr bwMode="auto">
          <a:xfrm>
            <a:off x="5414963" y="100013"/>
            <a:ext cx="1587" cy="34925"/>
          </a:xfrm>
          <a:prstGeom prst="rect">
            <a:avLst/>
          </a:prstGeom>
          <a:solidFill>
            <a:srgbClr val="BCBCB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8" name="Rectangle 5772"/>
          <p:cNvSpPr>
            <a:spLocks noChangeArrowheads="1"/>
          </p:cNvSpPr>
          <p:nvPr/>
        </p:nvSpPr>
        <p:spPr bwMode="auto">
          <a:xfrm>
            <a:off x="5416550" y="100013"/>
            <a:ext cx="3175" cy="34925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9" name="Rectangle 5773"/>
          <p:cNvSpPr>
            <a:spLocks noChangeArrowheads="1"/>
          </p:cNvSpPr>
          <p:nvPr/>
        </p:nvSpPr>
        <p:spPr bwMode="auto">
          <a:xfrm>
            <a:off x="5419725" y="100013"/>
            <a:ext cx="3175" cy="34925"/>
          </a:xfrm>
          <a:prstGeom prst="rect">
            <a:avLst/>
          </a:prstGeom>
          <a:solidFill>
            <a:srgbClr val="B8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0" name="Rectangle 5774"/>
          <p:cNvSpPr>
            <a:spLocks noChangeArrowheads="1"/>
          </p:cNvSpPr>
          <p:nvPr/>
        </p:nvSpPr>
        <p:spPr bwMode="auto">
          <a:xfrm>
            <a:off x="5422900" y="100013"/>
            <a:ext cx="3175" cy="34925"/>
          </a:xfrm>
          <a:prstGeom prst="rect">
            <a:avLst/>
          </a:prstGeom>
          <a:solidFill>
            <a:srgbClr val="B6B6B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1" name="Rectangle 5775"/>
          <p:cNvSpPr>
            <a:spLocks noChangeArrowheads="1"/>
          </p:cNvSpPr>
          <p:nvPr/>
        </p:nvSpPr>
        <p:spPr bwMode="auto">
          <a:xfrm>
            <a:off x="5426075" y="100013"/>
            <a:ext cx="3175" cy="34925"/>
          </a:xfrm>
          <a:prstGeom prst="rect">
            <a:avLst/>
          </a:prstGeom>
          <a:solidFill>
            <a:srgbClr val="B4B4B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2" name="Rectangle 5776"/>
          <p:cNvSpPr>
            <a:spLocks noChangeArrowheads="1"/>
          </p:cNvSpPr>
          <p:nvPr/>
        </p:nvSpPr>
        <p:spPr bwMode="auto">
          <a:xfrm>
            <a:off x="5429250" y="100013"/>
            <a:ext cx="3175" cy="349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3" name="Rectangle 5777"/>
          <p:cNvSpPr>
            <a:spLocks noChangeArrowheads="1"/>
          </p:cNvSpPr>
          <p:nvPr/>
        </p:nvSpPr>
        <p:spPr bwMode="auto">
          <a:xfrm>
            <a:off x="5432425" y="100013"/>
            <a:ext cx="3175" cy="34925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4" name="Rectangle 5778"/>
          <p:cNvSpPr>
            <a:spLocks noChangeArrowheads="1"/>
          </p:cNvSpPr>
          <p:nvPr/>
        </p:nvSpPr>
        <p:spPr bwMode="auto">
          <a:xfrm>
            <a:off x="5435600" y="100013"/>
            <a:ext cx="3175" cy="34925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5" name="Rectangle 5779"/>
          <p:cNvSpPr>
            <a:spLocks noChangeArrowheads="1"/>
          </p:cNvSpPr>
          <p:nvPr/>
        </p:nvSpPr>
        <p:spPr bwMode="auto">
          <a:xfrm>
            <a:off x="5438775" y="100013"/>
            <a:ext cx="3175" cy="34925"/>
          </a:xfrm>
          <a:prstGeom prst="rect">
            <a:avLst/>
          </a:prstGeom>
          <a:solidFill>
            <a:srgbClr val="ACACA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6" name="Rectangle 5780"/>
          <p:cNvSpPr>
            <a:spLocks noChangeArrowheads="1"/>
          </p:cNvSpPr>
          <p:nvPr/>
        </p:nvSpPr>
        <p:spPr bwMode="auto">
          <a:xfrm>
            <a:off x="5441950" y="100013"/>
            <a:ext cx="3175" cy="3492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7" name="Rectangle 5781"/>
          <p:cNvSpPr>
            <a:spLocks noChangeArrowheads="1"/>
          </p:cNvSpPr>
          <p:nvPr/>
        </p:nvSpPr>
        <p:spPr bwMode="auto">
          <a:xfrm>
            <a:off x="5445125" y="100013"/>
            <a:ext cx="3175" cy="34925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8" name="Rectangle 5782"/>
          <p:cNvSpPr>
            <a:spLocks noChangeArrowheads="1"/>
          </p:cNvSpPr>
          <p:nvPr/>
        </p:nvSpPr>
        <p:spPr bwMode="auto">
          <a:xfrm>
            <a:off x="5448300" y="100013"/>
            <a:ext cx="3175" cy="349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9" name="Rectangle 5783"/>
          <p:cNvSpPr>
            <a:spLocks noChangeArrowheads="1"/>
          </p:cNvSpPr>
          <p:nvPr/>
        </p:nvSpPr>
        <p:spPr bwMode="auto">
          <a:xfrm>
            <a:off x="5451475" y="100013"/>
            <a:ext cx="3175" cy="34925"/>
          </a:xfrm>
          <a:prstGeom prst="rect">
            <a:avLst/>
          </a:prstGeom>
          <a:solidFill>
            <a:srgbClr val="A4A4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0" name="Rectangle 5784"/>
          <p:cNvSpPr>
            <a:spLocks noChangeArrowheads="1"/>
          </p:cNvSpPr>
          <p:nvPr/>
        </p:nvSpPr>
        <p:spPr bwMode="auto">
          <a:xfrm>
            <a:off x="5454650" y="100013"/>
            <a:ext cx="3175" cy="34925"/>
          </a:xfrm>
          <a:prstGeom prst="rect">
            <a:avLst/>
          </a:prstGeom>
          <a:solidFill>
            <a:srgbClr val="A2A2A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1" name="Rectangle 5785"/>
          <p:cNvSpPr>
            <a:spLocks noChangeArrowheads="1"/>
          </p:cNvSpPr>
          <p:nvPr/>
        </p:nvSpPr>
        <p:spPr bwMode="auto">
          <a:xfrm>
            <a:off x="5457825" y="100013"/>
            <a:ext cx="3175" cy="34925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2" name="Rectangle 5786"/>
          <p:cNvSpPr>
            <a:spLocks noChangeArrowheads="1"/>
          </p:cNvSpPr>
          <p:nvPr/>
        </p:nvSpPr>
        <p:spPr bwMode="auto">
          <a:xfrm>
            <a:off x="5461000" y="100013"/>
            <a:ext cx="1588" cy="34925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" name="Rectangle 5787"/>
          <p:cNvSpPr>
            <a:spLocks noChangeArrowheads="1"/>
          </p:cNvSpPr>
          <p:nvPr/>
        </p:nvSpPr>
        <p:spPr bwMode="auto">
          <a:xfrm>
            <a:off x="5462588" y="100013"/>
            <a:ext cx="3175" cy="34925"/>
          </a:xfrm>
          <a:prstGeom prst="rect">
            <a:avLst/>
          </a:prstGeom>
          <a:solidFill>
            <a:srgbClr val="9B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" name="Rectangle 5788"/>
          <p:cNvSpPr>
            <a:spLocks noChangeArrowheads="1"/>
          </p:cNvSpPr>
          <p:nvPr/>
        </p:nvSpPr>
        <p:spPr bwMode="auto">
          <a:xfrm>
            <a:off x="5230813" y="100013"/>
            <a:ext cx="234950" cy="349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" name="Rectangle 5789"/>
          <p:cNvSpPr>
            <a:spLocks noChangeArrowheads="1"/>
          </p:cNvSpPr>
          <p:nvPr/>
        </p:nvSpPr>
        <p:spPr bwMode="auto">
          <a:xfrm>
            <a:off x="5237163" y="107950"/>
            <a:ext cx="52387" cy="20638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" name="Rectangle 5790"/>
          <p:cNvSpPr>
            <a:spLocks noChangeArrowheads="1"/>
          </p:cNvSpPr>
          <p:nvPr/>
        </p:nvSpPr>
        <p:spPr bwMode="auto">
          <a:xfrm>
            <a:off x="5237163" y="107950"/>
            <a:ext cx="52387" cy="20638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7" name="Rectangle 5791"/>
          <p:cNvSpPr>
            <a:spLocks noChangeArrowheads="1"/>
          </p:cNvSpPr>
          <p:nvPr/>
        </p:nvSpPr>
        <p:spPr bwMode="auto">
          <a:xfrm>
            <a:off x="5240338" y="109538"/>
            <a:ext cx="14287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8" name="Rectangle 5792"/>
          <p:cNvSpPr>
            <a:spLocks noChangeArrowheads="1"/>
          </p:cNvSpPr>
          <p:nvPr/>
        </p:nvSpPr>
        <p:spPr bwMode="auto">
          <a:xfrm>
            <a:off x="5273675" y="109538"/>
            <a:ext cx="11113" cy="6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9" name="Rectangle 5793"/>
          <p:cNvSpPr>
            <a:spLocks noChangeArrowheads="1"/>
          </p:cNvSpPr>
          <p:nvPr/>
        </p:nvSpPr>
        <p:spPr bwMode="auto">
          <a:xfrm>
            <a:off x="5240338" y="119063"/>
            <a:ext cx="14287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0" name="Rectangle 5794"/>
          <p:cNvSpPr>
            <a:spLocks noChangeArrowheads="1"/>
          </p:cNvSpPr>
          <p:nvPr/>
        </p:nvSpPr>
        <p:spPr bwMode="auto">
          <a:xfrm>
            <a:off x="5256213" y="119063"/>
            <a:ext cx="12700" cy="7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1" name="Rectangle 5795"/>
          <p:cNvSpPr>
            <a:spLocks noChangeArrowheads="1"/>
          </p:cNvSpPr>
          <p:nvPr/>
        </p:nvSpPr>
        <p:spPr bwMode="auto">
          <a:xfrm>
            <a:off x="5256213" y="109538"/>
            <a:ext cx="12700" cy="6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2" name="Rectangle 5796"/>
          <p:cNvSpPr>
            <a:spLocks noChangeArrowheads="1"/>
          </p:cNvSpPr>
          <p:nvPr/>
        </p:nvSpPr>
        <p:spPr bwMode="auto">
          <a:xfrm>
            <a:off x="5273675" y="119063"/>
            <a:ext cx="11113" cy="7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3" name="Freeform 5797"/>
          <p:cNvSpPr>
            <a:spLocks noEditPoints="1"/>
          </p:cNvSpPr>
          <p:nvPr/>
        </p:nvSpPr>
        <p:spPr bwMode="auto">
          <a:xfrm>
            <a:off x="5230813" y="188913"/>
            <a:ext cx="234950" cy="258762"/>
          </a:xfrm>
          <a:custGeom>
            <a:avLst/>
            <a:gdLst>
              <a:gd name="T0" fmla="*/ 234950 w 297"/>
              <a:gd name="T1" fmla="*/ 127391 h 325"/>
              <a:gd name="T2" fmla="*/ 234950 w 297"/>
              <a:gd name="T3" fmla="*/ 131371 h 325"/>
              <a:gd name="T4" fmla="*/ 0 w 297"/>
              <a:gd name="T5" fmla="*/ 131371 h 325"/>
              <a:gd name="T6" fmla="*/ 0 w 297"/>
              <a:gd name="T7" fmla="*/ 127391 h 325"/>
              <a:gd name="T8" fmla="*/ 234950 w 297"/>
              <a:gd name="T9" fmla="*/ 127391 h 325"/>
              <a:gd name="T10" fmla="*/ 234950 w 297"/>
              <a:gd name="T11" fmla="*/ 101912 h 325"/>
              <a:gd name="T12" fmla="*/ 234950 w 297"/>
              <a:gd name="T13" fmla="*/ 105097 h 325"/>
              <a:gd name="T14" fmla="*/ 0 w 297"/>
              <a:gd name="T15" fmla="*/ 105097 h 325"/>
              <a:gd name="T16" fmla="*/ 0 w 297"/>
              <a:gd name="T17" fmla="*/ 101912 h 325"/>
              <a:gd name="T18" fmla="*/ 234950 w 297"/>
              <a:gd name="T19" fmla="*/ 101912 h 325"/>
              <a:gd name="T20" fmla="*/ 234950 w 297"/>
              <a:gd name="T21" fmla="*/ 77230 h 325"/>
              <a:gd name="T22" fmla="*/ 234950 w 297"/>
              <a:gd name="T23" fmla="*/ 80415 h 325"/>
              <a:gd name="T24" fmla="*/ 0 w 297"/>
              <a:gd name="T25" fmla="*/ 80415 h 325"/>
              <a:gd name="T26" fmla="*/ 0 w 297"/>
              <a:gd name="T27" fmla="*/ 77230 h 325"/>
              <a:gd name="T28" fmla="*/ 234950 w 297"/>
              <a:gd name="T29" fmla="*/ 77230 h 325"/>
              <a:gd name="T30" fmla="*/ 234950 w 297"/>
              <a:gd name="T31" fmla="*/ 50956 h 325"/>
              <a:gd name="T32" fmla="*/ 234950 w 297"/>
              <a:gd name="T33" fmla="*/ 54141 h 325"/>
              <a:gd name="T34" fmla="*/ 0 w 297"/>
              <a:gd name="T35" fmla="*/ 54141 h 325"/>
              <a:gd name="T36" fmla="*/ 0 w 297"/>
              <a:gd name="T37" fmla="*/ 50956 h 325"/>
              <a:gd name="T38" fmla="*/ 234950 w 297"/>
              <a:gd name="T39" fmla="*/ 50956 h 325"/>
              <a:gd name="T40" fmla="*/ 234950 w 297"/>
              <a:gd name="T41" fmla="*/ 25478 h 325"/>
              <a:gd name="T42" fmla="*/ 234950 w 297"/>
              <a:gd name="T43" fmla="*/ 28663 h 325"/>
              <a:gd name="T44" fmla="*/ 0 w 297"/>
              <a:gd name="T45" fmla="*/ 28663 h 325"/>
              <a:gd name="T46" fmla="*/ 0 w 297"/>
              <a:gd name="T47" fmla="*/ 25478 h 325"/>
              <a:gd name="T48" fmla="*/ 234950 w 297"/>
              <a:gd name="T49" fmla="*/ 25478 h 325"/>
              <a:gd name="T50" fmla="*/ 234950 w 297"/>
              <a:gd name="T51" fmla="*/ 0 h 325"/>
              <a:gd name="T52" fmla="*/ 234950 w 297"/>
              <a:gd name="T53" fmla="*/ 3981 h 325"/>
              <a:gd name="T54" fmla="*/ 0 w 297"/>
              <a:gd name="T55" fmla="*/ 3981 h 325"/>
              <a:gd name="T56" fmla="*/ 0 w 297"/>
              <a:gd name="T57" fmla="*/ 0 h 325"/>
              <a:gd name="T58" fmla="*/ 234950 w 297"/>
              <a:gd name="T59" fmla="*/ 0 h 325"/>
              <a:gd name="T60" fmla="*/ 234950 w 297"/>
              <a:gd name="T61" fmla="*/ 178347 h 325"/>
              <a:gd name="T62" fmla="*/ 234950 w 297"/>
              <a:gd name="T63" fmla="*/ 181531 h 325"/>
              <a:gd name="T64" fmla="*/ 209636 w 297"/>
              <a:gd name="T65" fmla="*/ 181531 h 325"/>
              <a:gd name="T66" fmla="*/ 209636 w 297"/>
              <a:gd name="T67" fmla="*/ 178347 h 325"/>
              <a:gd name="T68" fmla="*/ 234950 w 297"/>
              <a:gd name="T69" fmla="*/ 178347 h 325"/>
              <a:gd name="T70" fmla="*/ 234950 w 297"/>
              <a:gd name="T71" fmla="*/ 153665 h 325"/>
              <a:gd name="T72" fmla="*/ 234950 w 297"/>
              <a:gd name="T73" fmla="*/ 156053 h 325"/>
              <a:gd name="T74" fmla="*/ 209636 w 297"/>
              <a:gd name="T75" fmla="*/ 156053 h 325"/>
              <a:gd name="T76" fmla="*/ 209636 w 297"/>
              <a:gd name="T77" fmla="*/ 153665 h 325"/>
              <a:gd name="T78" fmla="*/ 234950 w 297"/>
              <a:gd name="T79" fmla="*/ 153665 h 325"/>
              <a:gd name="T80" fmla="*/ 234950 w 297"/>
              <a:gd name="T81" fmla="*/ 204621 h 325"/>
              <a:gd name="T82" fmla="*/ 234950 w 297"/>
              <a:gd name="T83" fmla="*/ 207806 h 325"/>
              <a:gd name="T84" fmla="*/ 0 w 297"/>
              <a:gd name="T85" fmla="*/ 207806 h 325"/>
              <a:gd name="T86" fmla="*/ 0 w 297"/>
              <a:gd name="T87" fmla="*/ 204621 h 325"/>
              <a:gd name="T88" fmla="*/ 234950 w 297"/>
              <a:gd name="T89" fmla="*/ 204621 h 325"/>
              <a:gd name="T90" fmla="*/ 234950 w 297"/>
              <a:gd name="T91" fmla="*/ 230099 h 325"/>
              <a:gd name="T92" fmla="*/ 234950 w 297"/>
              <a:gd name="T93" fmla="*/ 232488 h 325"/>
              <a:gd name="T94" fmla="*/ 0 w 297"/>
              <a:gd name="T95" fmla="*/ 232488 h 325"/>
              <a:gd name="T96" fmla="*/ 0 w 297"/>
              <a:gd name="T97" fmla="*/ 230099 h 325"/>
              <a:gd name="T98" fmla="*/ 234950 w 297"/>
              <a:gd name="T99" fmla="*/ 230099 h 325"/>
              <a:gd name="T100" fmla="*/ 234950 w 297"/>
              <a:gd name="T101" fmla="*/ 254781 h 325"/>
              <a:gd name="T102" fmla="*/ 234950 w 297"/>
              <a:gd name="T103" fmla="*/ 258762 h 325"/>
              <a:gd name="T104" fmla="*/ 0 w 297"/>
              <a:gd name="T105" fmla="*/ 258762 h 325"/>
              <a:gd name="T106" fmla="*/ 0 w 297"/>
              <a:gd name="T107" fmla="*/ 254781 h 325"/>
              <a:gd name="T108" fmla="*/ 234950 w 297"/>
              <a:gd name="T109" fmla="*/ 254781 h 32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97"/>
              <a:gd name="T166" fmla="*/ 0 h 325"/>
              <a:gd name="T167" fmla="*/ 297 w 297"/>
              <a:gd name="T168" fmla="*/ 325 h 32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97" h="325">
                <a:moveTo>
                  <a:pt x="297" y="160"/>
                </a:moveTo>
                <a:lnTo>
                  <a:pt x="297" y="165"/>
                </a:lnTo>
                <a:lnTo>
                  <a:pt x="0" y="165"/>
                </a:lnTo>
                <a:lnTo>
                  <a:pt x="0" y="160"/>
                </a:lnTo>
                <a:lnTo>
                  <a:pt x="297" y="160"/>
                </a:lnTo>
                <a:close/>
                <a:moveTo>
                  <a:pt x="297" y="128"/>
                </a:moveTo>
                <a:lnTo>
                  <a:pt x="297" y="132"/>
                </a:lnTo>
                <a:lnTo>
                  <a:pt x="0" y="132"/>
                </a:lnTo>
                <a:lnTo>
                  <a:pt x="0" y="128"/>
                </a:lnTo>
                <a:lnTo>
                  <a:pt x="297" y="128"/>
                </a:lnTo>
                <a:close/>
                <a:moveTo>
                  <a:pt x="297" y="97"/>
                </a:moveTo>
                <a:lnTo>
                  <a:pt x="297" y="101"/>
                </a:lnTo>
                <a:lnTo>
                  <a:pt x="0" y="101"/>
                </a:lnTo>
                <a:lnTo>
                  <a:pt x="0" y="97"/>
                </a:lnTo>
                <a:lnTo>
                  <a:pt x="297" y="97"/>
                </a:lnTo>
                <a:close/>
                <a:moveTo>
                  <a:pt x="297" y="64"/>
                </a:moveTo>
                <a:lnTo>
                  <a:pt x="297" y="68"/>
                </a:lnTo>
                <a:lnTo>
                  <a:pt x="0" y="68"/>
                </a:lnTo>
                <a:lnTo>
                  <a:pt x="0" y="64"/>
                </a:lnTo>
                <a:lnTo>
                  <a:pt x="297" y="64"/>
                </a:lnTo>
                <a:close/>
                <a:moveTo>
                  <a:pt x="297" y="32"/>
                </a:moveTo>
                <a:lnTo>
                  <a:pt x="297" y="36"/>
                </a:lnTo>
                <a:lnTo>
                  <a:pt x="0" y="36"/>
                </a:lnTo>
                <a:lnTo>
                  <a:pt x="0" y="32"/>
                </a:lnTo>
                <a:lnTo>
                  <a:pt x="297" y="32"/>
                </a:lnTo>
                <a:close/>
                <a:moveTo>
                  <a:pt x="297" y="0"/>
                </a:moveTo>
                <a:lnTo>
                  <a:pt x="297" y="5"/>
                </a:lnTo>
                <a:lnTo>
                  <a:pt x="0" y="5"/>
                </a:lnTo>
                <a:lnTo>
                  <a:pt x="0" y="0"/>
                </a:lnTo>
                <a:lnTo>
                  <a:pt x="297" y="0"/>
                </a:lnTo>
                <a:close/>
                <a:moveTo>
                  <a:pt x="297" y="224"/>
                </a:moveTo>
                <a:lnTo>
                  <a:pt x="297" y="228"/>
                </a:lnTo>
                <a:lnTo>
                  <a:pt x="265" y="228"/>
                </a:lnTo>
                <a:lnTo>
                  <a:pt x="265" y="224"/>
                </a:lnTo>
                <a:lnTo>
                  <a:pt x="297" y="224"/>
                </a:lnTo>
                <a:close/>
                <a:moveTo>
                  <a:pt x="297" y="193"/>
                </a:moveTo>
                <a:lnTo>
                  <a:pt x="297" y="196"/>
                </a:lnTo>
                <a:lnTo>
                  <a:pt x="265" y="196"/>
                </a:lnTo>
                <a:lnTo>
                  <a:pt x="265" y="193"/>
                </a:lnTo>
                <a:lnTo>
                  <a:pt x="297" y="193"/>
                </a:lnTo>
                <a:close/>
                <a:moveTo>
                  <a:pt x="297" y="257"/>
                </a:moveTo>
                <a:lnTo>
                  <a:pt x="297" y="261"/>
                </a:lnTo>
                <a:lnTo>
                  <a:pt x="0" y="261"/>
                </a:lnTo>
                <a:lnTo>
                  <a:pt x="0" y="257"/>
                </a:lnTo>
                <a:lnTo>
                  <a:pt x="297" y="257"/>
                </a:lnTo>
                <a:close/>
                <a:moveTo>
                  <a:pt x="297" y="289"/>
                </a:moveTo>
                <a:lnTo>
                  <a:pt x="297" y="292"/>
                </a:lnTo>
                <a:lnTo>
                  <a:pt x="0" y="292"/>
                </a:lnTo>
                <a:lnTo>
                  <a:pt x="0" y="289"/>
                </a:lnTo>
                <a:lnTo>
                  <a:pt x="297" y="289"/>
                </a:lnTo>
                <a:close/>
                <a:moveTo>
                  <a:pt x="297" y="320"/>
                </a:moveTo>
                <a:lnTo>
                  <a:pt x="297" y="325"/>
                </a:lnTo>
                <a:lnTo>
                  <a:pt x="0" y="325"/>
                </a:lnTo>
                <a:lnTo>
                  <a:pt x="0" y="320"/>
                </a:lnTo>
                <a:lnTo>
                  <a:pt x="297" y="320"/>
                </a:lnTo>
                <a:close/>
              </a:path>
            </a:pathLst>
          </a:custGeom>
          <a:solidFill>
            <a:srgbClr val="66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4" name="Freeform 5798"/>
          <p:cNvSpPr>
            <a:spLocks/>
          </p:cNvSpPr>
          <p:nvPr/>
        </p:nvSpPr>
        <p:spPr bwMode="auto">
          <a:xfrm>
            <a:off x="5422900" y="327025"/>
            <a:ext cx="38100" cy="60325"/>
          </a:xfrm>
          <a:custGeom>
            <a:avLst/>
            <a:gdLst>
              <a:gd name="T0" fmla="*/ 19050 w 48"/>
              <a:gd name="T1" fmla="*/ 0 h 76"/>
              <a:gd name="T2" fmla="*/ 17463 w 48"/>
              <a:gd name="T3" fmla="*/ 0 h 76"/>
              <a:gd name="T4" fmla="*/ 15081 w 48"/>
              <a:gd name="T5" fmla="*/ 1588 h 76"/>
              <a:gd name="T6" fmla="*/ 14288 w 48"/>
              <a:gd name="T7" fmla="*/ 1588 h 76"/>
              <a:gd name="T8" fmla="*/ 11906 w 48"/>
              <a:gd name="T9" fmla="*/ 2381 h 76"/>
              <a:gd name="T10" fmla="*/ 10319 w 48"/>
              <a:gd name="T11" fmla="*/ 4762 h 76"/>
              <a:gd name="T12" fmla="*/ 9525 w 48"/>
              <a:gd name="T13" fmla="*/ 5556 h 76"/>
              <a:gd name="T14" fmla="*/ 6350 w 48"/>
              <a:gd name="T15" fmla="*/ 9525 h 76"/>
              <a:gd name="T16" fmla="*/ 3175 w 48"/>
              <a:gd name="T17" fmla="*/ 13494 h 76"/>
              <a:gd name="T18" fmla="*/ 2381 w 48"/>
              <a:gd name="T19" fmla="*/ 19050 h 76"/>
              <a:gd name="T20" fmla="*/ 0 w 48"/>
              <a:gd name="T21" fmla="*/ 24606 h 76"/>
              <a:gd name="T22" fmla="*/ 0 w 48"/>
              <a:gd name="T23" fmla="*/ 30163 h 76"/>
              <a:gd name="T24" fmla="*/ 0 w 48"/>
              <a:gd name="T25" fmla="*/ 36512 h 76"/>
              <a:gd name="T26" fmla="*/ 2381 w 48"/>
              <a:gd name="T27" fmla="*/ 42069 h 76"/>
              <a:gd name="T28" fmla="*/ 3175 w 48"/>
              <a:gd name="T29" fmla="*/ 47625 h 76"/>
              <a:gd name="T30" fmla="*/ 6350 w 48"/>
              <a:gd name="T31" fmla="*/ 51594 h 76"/>
              <a:gd name="T32" fmla="*/ 9525 w 48"/>
              <a:gd name="T33" fmla="*/ 55563 h 76"/>
              <a:gd name="T34" fmla="*/ 10319 w 48"/>
              <a:gd name="T35" fmla="*/ 56356 h 76"/>
              <a:gd name="T36" fmla="*/ 11906 w 48"/>
              <a:gd name="T37" fmla="*/ 58738 h 76"/>
              <a:gd name="T38" fmla="*/ 14288 w 48"/>
              <a:gd name="T39" fmla="*/ 59531 h 76"/>
              <a:gd name="T40" fmla="*/ 15081 w 48"/>
              <a:gd name="T41" fmla="*/ 59531 h 76"/>
              <a:gd name="T42" fmla="*/ 17463 w 48"/>
              <a:gd name="T43" fmla="*/ 60325 h 76"/>
              <a:gd name="T44" fmla="*/ 19050 w 48"/>
              <a:gd name="T45" fmla="*/ 60325 h 76"/>
              <a:gd name="T46" fmla="*/ 21431 w 48"/>
              <a:gd name="T47" fmla="*/ 60325 h 76"/>
              <a:gd name="T48" fmla="*/ 23019 w 48"/>
              <a:gd name="T49" fmla="*/ 59531 h 76"/>
              <a:gd name="T50" fmla="*/ 25400 w 48"/>
              <a:gd name="T51" fmla="*/ 59531 h 76"/>
              <a:gd name="T52" fmla="*/ 26988 w 48"/>
              <a:gd name="T53" fmla="*/ 58738 h 76"/>
              <a:gd name="T54" fmla="*/ 28575 w 48"/>
              <a:gd name="T55" fmla="*/ 56356 h 76"/>
              <a:gd name="T56" fmla="*/ 30163 w 48"/>
              <a:gd name="T57" fmla="*/ 55563 h 76"/>
              <a:gd name="T58" fmla="*/ 33338 w 48"/>
              <a:gd name="T59" fmla="*/ 51594 h 76"/>
              <a:gd name="T60" fmla="*/ 34925 w 48"/>
              <a:gd name="T61" fmla="*/ 47625 h 76"/>
              <a:gd name="T62" fmla="*/ 37306 w 48"/>
              <a:gd name="T63" fmla="*/ 42069 h 76"/>
              <a:gd name="T64" fmla="*/ 38100 w 48"/>
              <a:gd name="T65" fmla="*/ 36512 h 76"/>
              <a:gd name="T66" fmla="*/ 38100 w 48"/>
              <a:gd name="T67" fmla="*/ 30163 h 76"/>
              <a:gd name="T68" fmla="*/ 38100 w 48"/>
              <a:gd name="T69" fmla="*/ 30163 h 76"/>
              <a:gd name="T70" fmla="*/ 38100 w 48"/>
              <a:gd name="T71" fmla="*/ 24606 h 76"/>
              <a:gd name="T72" fmla="*/ 37306 w 48"/>
              <a:gd name="T73" fmla="*/ 19050 h 76"/>
              <a:gd name="T74" fmla="*/ 34925 w 48"/>
              <a:gd name="T75" fmla="*/ 13494 h 76"/>
              <a:gd name="T76" fmla="*/ 33338 w 48"/>
              <a:gd name="T77" fmla="*/ 9525 h 76"/>
              <a:gd name="T78" fmla="*/ 30163 w 48"/>
              <a:gd name="T79" fmla="*/ 5556 h 76"/>
              <a:gd name="T80" fmla="*/ 28575 w 48"/>
              <a:gd name="T81" fmla="*/ 4762 h 76"/>
              <a:gd name="T82" fmla="*/ 26988 w 48"/>
              <a:gd name="T83" fmla="*/ 2381 h 76"/>
              <a:gd name="T84" fmla="*/ 25400 w 48"/>
              <a:gd name="T85" fmla="*/ 1588 h 76"/>
              <a:gd name="T86" fmla="*/ 23019 w 48"/>
              <a:gd name="T87" fmla="*/ 1588 h 76"/>
              <a:gd name="T88" fmla="*/ 21431 w 48"/>
              <a:gd name="T89" fmla="*/ 0 h 76"/>
              <a:gd name="T90" fmla="*/ 19050 w 48"/>
              <a:gd name="T91" fmla="*/ 0 h 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"/>
              <a:gd name="T139" fmla="*/ 0 h 76"/>
              <a:gd name="T140" fmla="*/ 48 w 48"/>
              <a:gd name="T141" fmla="*/ 76 h 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" h="76">
                <a:moveTo>
                  <a:pt x="24" y="0"/>
                </a:moveTo>
                <a:lnTo>
                  <a:pt x="22" y="0"/>
                </a:lnTo>
                <a:lnTo>
                  <a:pt x="19" y="2"/>
                </a:lnTo>
                <a:lnTo>
                  <a:pt x="18" y="2"/>
                </a:lnTo>
                <a:lnTo>
                  <a:pt x="15" y="3"/>
                </a:lnTo>
                <a:lnTo>
                  <a:pt x="13" y="6"/>
                </a:lnTo>
                <a:lnTo>
                  <a:pt x="12" y="7"/>
                </a:lnTo>
                <a:lnTo>
                  <a:pt x="8" y="12"/>
                </a:lnTo>
                <a:lnTo>
                  <a:pt x="4" y="17"/>
                </a:lnTo>
                <a:lnTo>
                  <a:pt x="3" y="24"/>
                </a:lnTo>
                <a:lnTo>
                  <a:pt x="0" y="31"/>
                </a:lnTo>
                <a:lnTo>
                  <a:pt x="0" y="38"/>
                </a:lnTo>
                <a:lnTo>
                  <a:pt x="0" y="46"/>
                </a:lnTo>
                <a:lnTo>
                  <a:pt x="3" y="53"/>
                </a:lnTo>
                <a:lnTo>
                  <a:pt x="4" y="60"/>
                </a:lnTo>
                <a:lnTo>
                  <a:pt x="8" y="65"/>
                </a:lnTo>
                <a:lnTo>
                  <a:pt x="12" y="70"/>
                </a:lnTo>
                <a:lnTo>
                  <a:pt x="13" y="71"/>
                </a:lnTo>
                <a:lnTo>
                  <a:pt x="15" y="74"/>
                </a:lnTo>
                <a:lnTo>
                  <a:pt x="18" y="75"/>
                </a:lnTo>
                <a:lnTo>
                  <a:pt x="19" y="75"/>
                </a:lnTo>
                <a:lnTo>
                  <a:pt x="22" y="76"/>
                </a:lnTo>
                <a:lnTo>
                  <a:pt x="24" y="76"/>
                </a:lnTo>
                <a:lnTo>
                  <a:pt x="27" y="76"/>
                </a:lnTo>
                <a:lnTo>
                  <a:pt x="29" y="75"/>
                </a:lnTo>
                <a:lnTo>
                  <a:pt x="32" y="75"/>
                </a:lnTo>
                <a:lnTo>
                  <a:pt x="34" y="74"/>
                </a:lnTo>
                <a:lnTo>
                  <a:pt x="36" y="71"/>
                </a:lnTo>
                <a:lnTo>
                  <a:pt x="38" y="70"/>
                </a:lnTo>
                <a:lnTo>
                  <a:pt x="42" y="65"/>
                </a:lnTo>
                <a:lnTo>
                  <a:pt x="44" y="60"/>
                </a:lnTo>
                <a:lnTo>
                  <a:pt x="47" y="53"/>
                </a:lnTo>
                <a:lnTo>
                  <a:pt x="48" y="46"/>
                </a:lnTo>
                <a:lnTo>
                  <a:pt x="48" y="38"/>
                </a:lnTo>
                <a:lnTo>
                  <a:pt x="48" y="31"/>
                </a:lnTo>
                <a:lnTo>
                  <a:pt x="47" y="24"/>
                </a:lnTo>
                <a:lnTo>
                  <a:pt x="44" y="17"/>
                </a:lnTo>
                <a:lnTo>
                  <a:pt x="42" y="12"/>
                </a:lnTo>
                <a:lnTo>
                  <a:pt x="38" y="7"/>
                </a:lnTo>
                <a:lnTo>
                  <a:pt x="36" y="6"/>
                </a:lnTo>
                <a:lnTo>
                  <a:pt x="34" y="3"/>
                </a:lnTo>
                <a:lnTo>
                  <a:pt x="32" y="2"/>
                </a:lnTo>
                <a:lnTo>
                  <a:pt x="29" y="2"/>
                </a:lnTo>
                <a:lnTo>
                  <a:pt x="27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255" name="Picture 5799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5421313" y="325438"/>
            <a:ext cx="381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56" name="Picture 5800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5421313" y="325438"/>
            <a:ext cx="381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57" name="Rectangle 5801"/>
          <p:cNvSpPr>
            <a:spLocks noChangeArrowheads="1"/>
          </p:cNvSpPr>
          <p:nvPr/>
        </p:nvSpPr>
        <p:spPr bwMode="auto">
          <a:xfrm>
            <a:off x="5441950" y="134938"/>
            <a:ext cx="4763" cy="331787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8" name="Rectangle 5802"/>
          <p:cNvSpPr>
            <a:spLocks noChangeArrowheads="1"/>
          </p:cNvSpPr>
          <p:nvPr/>
        </p:nvSpPr>
        <p:spPr bwMode="auto">
          <a:xfrm>
            <a:off x="5438775" y="134938"/>
            <a:ext cx="4763" cy="331787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9" name="Freeform 5803"/>
          <p:cNvSpPr>
            <a:spLocks/>
          </p:cNvSpPr>
          <p:nvPr/>
        </p:nvSpPr>
        <p:spPr bwMode="auto">
          <a:xfrm>
            <a:off x="5430838" y="409575"/>
            <a:ext cx="22225" cy="20638"/>
          </a:xfrm>
          <a:custGeom>
            <a:avLst/>
            <a:gdLst>
              <a:gd name="T0" fmla="*/ 0 w 26"/>
              <a:gd name="T1" fmla="*/ 9937 h 27"/>
              <a:gd name="T2" fmla="*/ 0 w 26"/>
              <a:gd name="T3" fmla="*/ 7644 h 27"/>
              <a:gd name="T4" fmla="*/ 855 w 26"/>
              <a:gd name="T5" fmla="*/ 6115 h 27"/>
              <a:gd name="T6" fmla="*/ 1710 w 26"/>
              <a:gd name="T7" fmla="*/ 3822 h 27"/>
              <a:gd name="T8" fmla="*/ 2564 w 26"/>
              <a:gd name="T9" fmla="*/ 3057 h 27"/>
              <a:gd name="T10" fmla="*/ 4274 w 26"/>
              <a:gd name="T11" fmla="*/ 2293 h 27"/>
              <a:gd name="T12" fmla="*/ 5984 w 26"/>
              <a:gd name="T13" fmla="*/ 1529 h 27"/>
              <a:gd name="T14" fmla="*/ 8548 w 26"/>
              <a:gd name="T15" fmla="*/ 0 h 27"/>
              <a:gd name="T16" fmla="*/ 10258 w 26"/>
              <a:gd name="T17" fmla="*/ 0 h 27"/>
              <a:gd name="T18" fmla="*/ 12822 w 26"/>
              <a:gd name="T19" fmla="*/ 0 h 27"/>
              <a:gd name="T20" fmla="*/ 14532 w 26"/>
              <a:gd name="T21" fmla="*/ 1529 h 27"/>
              <a:gd name="T22" fmla="*/ 17096 w 26"/>
              <a:gd name="T23" fmla="*/ 2293 h 27"/>
              <a:gd name="T24" fmla="*/ 18806 w 26"/>
              <a:gd name="T25" fmla="*/ 3057 h 27"/>
              <a:gd name="T26" fmla="*/ 20515 w 26"/>
              <a:gd name="T27" fmla="*/ 3822 h 27"/>
              <a:gd name="T28" fmla="*/ 21370 w 26"/>
              <a:gd name="T29" fmla="*/ 6115 h 27"/>
              <a:gd name="T30" fmla="*/ 22225 w 26"/>
              <a:gd name="T31" fmla="*/ 7644 h 27"/>
              <a:gd name="T32" fmla="*/ 22225 w 26"/>
              <a:gd name="T33" fmla="*/ 9937 h 27"/>
              <a:gd name="T34" fmla="*/ 22225 w 26"/>
              <a:gd name="T35" fmla="*/ 9937 h 27"/>
              <a:gd name="T36" fmla="*/ 22225 w 26"/>
              <a:gd name="T37" fmla="*/ 11466 h 27"/>
              <a:gd name="T38" fmla="*/ 21370 w 26"/>
              <a:gd name="T39" fmla="*/ 13759 h 27"/>
              <a:gd name="T40" fmla="*/ 20515 w 26"/>
              <a:gd name="T41" fmla="*/ 15287 h 27"/>
              <a:gd name="T42" fmla="*/ 18806 w 26"/>
              <a:gd name="T43" fmla="*/ 17581 h 27"/>
              <a:gd name="T44" fmla="*/ 17096 w 26"/>
              <a:gd name="T45" fmla="*/ 18345 h 27"/>
              <a:gd name="T46" fmla="*/ 14532 w 26"/>
              <a:gd name="T47" fmla="*/ 19109 h 27"/>
              <a:gd name="T48" fmla="*/ 12822 w 26"/>
              <a:gd name="T49" fmla="*/ 20638 h 27"/>
              <a:gd name="T50" fmla="*/ 10258 w 26"/>
              <a:gd name="T51" fmla="*/ 20638 h 27"/>
              <a:gd name="T52" fmla="*/ 8548 w 26"/>
              <a:gd name="T53" fmla="*/ 20638 h 27"/>
              <a:gd name="T54" fmla="*/ 5984 w 26"/>
              <a:gd name="T55" fmla="*/ 19109 h 27"/>
              <a:gd name="T56" fmla="*/ 4274 w 26"/>
              <a:gd name="T57" fmla="*/ 18345 h 27"/>
              <a:gd name="T58" fmla="*/ 2564 w 26"/>
              <a:gd name="T59" fmla="*/ 17581 h 27"/>
              <a:gd name="T60" fmla="*/ 1710 w 26"/>
              <a:gd name="T61" fmla="*/ 15287 h 27"/>
              <a:gd name="T62" fmla="*/ 855 w 26"/>
              <a:gd name="T63" fmla="*/ 13759 h 27"/>
              <a:gd name="T64" fmla="*/ 0 w 26"/>
              <a:gd name="T65" fmla="*/ 11466 h 27"/>
              <a:gd name="T66" fmla="*/ 0 w 26"/>
              <a:gd name="T67" fmla="*/ 9937 h 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"/>
              <a:gd name="T103" fmla="*/ 0 h 27"/>
              <a:gd name="T104" fmla="*/ 26 w 26"/>
              <a:gd name="T105" fmla="*/ 27 h 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" h="27">
                <a:moveTo>
                  <a:pt x="0" y="13"/>
                </a:moveTo>
                <a:lnTo>
                  <a:pt x="0" y="10"/>
                </a:lnTo>
                <a:lnTo>
                  <a:pt x="1" y="8"/>
                </a:lnTo>
                <a:lnTo>
                  <a:pt x="2" y="5"/>
                </a:lnTo>
                <a:lnTo>
                  <a:pt x="3" y="4"/>
                </a:lnTo>
                <a:lnTo>
                  <a:pt x="5" y="3"/>
                </a:lnTo>
                <a:lnTo>
                  <a:pt x="7" y="2"/>
                </a:lnTo>
                <a:lnTo>
                  <a:pt x="10" y="0"/>
                </a:lnTo>
                <a:lnTo>
                  <a:pt x="12" y="0"/>
                </a:lnTo>
                <a:lnTo>
                  <a:pt x="15" y="0"/>
                </a:lnTo>
                <a:lnTo>
                  <a:pt x="17" y="2"/>
                </a:lnTo>
                <a:lnTo>
                  <a:pt x="20" y="3"/>
                </a:lnTo>
                <a:lnTo>
                  <a:pt x="22" y="4"/>
                </a:lnTo>
                <a:lnTo>
                  <a:pt x="24" y="5"/>
                </a:lnTo>
                <a:lnTo>
                  <a:pt x="25" y="8"/>
                </a:lnTo>
                <a:lnTo>
                  <a:pt x="26" y="10"/>
                </a:lnTo>
                <a:lnTo>
                  <a:pt x="26" y="13"/>
                </a:lnTo>
                <a:lnTo>
                  <a:pt x="26" y="15"/>
                </a:lnTo>
                <a:lnTo>
                  <a:pt x="25" y="18"/>
                </a:lnTo>
                <a:lnTo>
                  <a:pt x="24" y="20"/>
                </a:lnTo>
                <a:lnTo>
                  <a:pt x="22" y="23"/>
                </a:lnTo>
                <a:lnTo>
                  <a:pt x="20" y="24"/>
                </a:lnTo>
                <a:lnTo>
                  <a:pt x="17" y="25"/>
                </a:lnTo>
                <a:lnTo>
                  <a:pt x="15" y="27"/>
                </a:lnTo>
                <a:lnTo>
                  <a:pt x="12" y="27"/>
                </a:lnTo>
                <a:lnTo>
                  <a:pt x="10" y="27"/>
                </a:lnTo>
                <a:lnTo>
                  <a:pt x="7" y="25"/>
                </a:lnTo>
                <a:lnTo>
                  <a:pt x="5" y="24"/>
                </a:lnTo>
                <a:lnTo>
                  <a:pt x="3" y="23"/>
                </a:lnTo>
                <a:lnTo>
                  <a:pt x="2" y="20"/>
                </a:lnTo>
                <a:lnTo>
                  <a:pt x="1" y="18"/>
                </a:lnTo>
                <a:lnTo>
                  <a:pt x="0" y="15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260" name="Picture 5804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5430838" y="407988"/>
            <a:ext cx="20637" cy="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61" name="Freeform 5805"/>
          <p:cNvSpPr>
            <a:spLocks/>
          </p:cNvSpPr>
          <p:nvPr/>
        </p:nvSpPr>
        <p:spPr bwMode="auto">
          <a:xfrm>
            <a:off x="5435600" y="414338"/>
            <a:ext cx="11113" cy="12700"/>
          </a:xfrm>
          <a:custGeom>
            <a:avLst/>
            <a:gdLst>
              <a:gd name="T0" fmla="*/ 0 w 15"/>
              <a:gd name="T1" fmla="*/ 5976 h 17"/>
              <a:gd name="T2" fmla="*/ 0 w 15"/>
              <a:gd name="T3" fmla="*/ 5229 h 17"/>
              <a:gd name="T4" fmla="*/ 741 w 15"/>
              <a:gd name="T5" fmla="*/ 3735 h 17"/>
              <a:gd name="T6" fmla="*/ 1482 w 15"/>
              <a:gd name="T7" fmla="*/ 2241 h 17"/>
              <a:gd name="T8" fmla="*/ 3704 w 15"/>
              <a:gd name="T9" fmla="*/ 1494 h 17"/>
              <a:gd name="T10" fmla="*/ 4445 w 15"/>
              <a:gd name="T11" fmla="*/ 0 h 17"/>
              <a:gd name="T12" fmla="*/ 5186 w 15"/>
              <a:gd name="T13" fmla="*/ 0 h 17"/>
              <a:gd name="T14" fmla="*/ 5927 w 15"/>
              <a:gd name="T15" fmla="*/ 0 h 17"/>
              <a:gd name="T16" fmla="*/ 8150 w 15"/>
              <a:gd name="T17" fmla="*/ 1494 h 17"/>
              <a:gd name="T18" fmla="*/ 9631 w 15"/>
              <a:gd name="T19" fmla="*/ 2241 h 17"/>
              <a:gd name="T20" fmla="*/ 11113 w 15"/>
              <a:gd name="T21" fmla="*/ 3735 h 17"/>
              <a:gd name="T22" fmla="*/ 11113 w 15"/>
              <a:gd name="T23" fmla="*/ 5976 h 17"/>
              <a:gd name="T24" fmla="*/ 11113 w 15"/>
              <a:gd name="T25" fmla="*/ 5976 h 17"/>
              <a:gd name="T26" fmla="*/ 11113 w 15"/>
              <a:gd name="T27" fmla="*/ 8965 h 17"/>
              <a:gd name="T28" fmla="*/ 9631 w 15"/>
              <a:gd name="T29" fmla="*/ 10459 h 17"/>
              <a:gd name="T30" fmla="*/ 8150 w 15"/>
              <a:gd name="T31" fmla="*/ 11206 h 17"/>
              <a:gd name="T32" fmla="*/ 5927 w 15"/>
              <a:gd name="T33" fmla="*/ 12700 h 17"/>
              <a:gd name="T34" fmla="*/ 5186 w 15"/>
              <a:gd name="T35" fmla="*/ 12700 h 17"/>
              <a:gd name="T36" fmla="*/ 4445 w 15"/>
              <a:gd name="T37" fmla="*/ 12700 h 17"/>
              <a:gd name="T38" fmla="*/ 3704 w 15"/>
              <a:gd name="T39" fmla="*/ 11206 h 17"/>
              <a:gd name="T40" fmla="*/ 1482 w 15"/>
              <a:gd name="T41" fmla="*/ 10459 h 17"/>
              <a:gd name="T42" fmla="*/ 741 w 15"/>
              <a:gd name="T43" fmla="*/ 8965 h 17"/>
              <a:gd name="T44" fmla="*/ 0 w 15"/>
              <a:gd name="T45" fmla="*/ 6724 h 17"/>
              <a:gd name="T46" fmla="*/ 0 w 15"/>
              <a:gd name="T47" fmla="*/ 5976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"/>
              <a:gd name="T73" fmla="*/ 0 h 17"/>
              <a:gd name="T74" fmla="*/ 15 w 15"/>
              <a:gd name="T75" fmla="*/ 17 h 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" h="17">
                <a:moveTo>
                  <a:pt x="0" y="8"/>
                </a:moveTo>
                <a:lnTo>
                  <a:pt x="0" y="7"/>
                </a:lnTo>
                <a:lnTo>
                  <a:pt x="1" y="5"/>
                </a:lnTo>
                <a:lnTo>
                  <a:pt x="2" y="3"/>
                </a:lnTo>
                <a:lnTo>
                  <a:pt x="5" y="2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11" y="2"/>
                </a:lnTo>
                <a:lnTo>
                  <a:pt x="13" y="3"/>
                </a:lnTo>
                <a:lnTo>
                  <a:pt x="15" y="5"/>
                </a:lnTo>
                <a:lnTo>
                  <a:pt x="15" y="8"/>
                </a:lnTo>
                <a:lnTo>
                  <a:pt x="15" y="12"/>
                </a:lnTo>
                <a:lnTo>
                  <a:pt x="13" y="14"/>
                </a:lnTo>
                <a:lnTo>
                  <a:pt x="11" y="15"/>
                </a:lnTo>
                <a:lnTo>
                  <a:pt x="8" y="17"/>
                </a:lnTo>
                <a:lnTo>
                  <a:pt x="7" y="17"/>
                </a:lnTo>
                <a:lnTo>
                  <a:pt x="6" y="17"/>
                </a:lnTo>
                <a:lnTo>
                  <a:pt x="5" y="15"/>
                </a:lnTo>
                <a:lnTo>
                  <a:pt x="2" y="14"/>
                </a:lnTo>
                <a:lnTo>
                  <a:pt x="1" y="12"/>
                </a:lnTo>
                <a:lnTo>
                  <a:pt x="0" y="9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262" name="Picture 5806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5434013" y="412750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63" name="Freeform 5807"/>
          <p:cNvSpPr>
            <a:spLocks/>
          </p:cNvSpPr>
          <p:nvPr/>
        </p:nvSpPr>
        <p:spPr bwMode="auto">
          <a:xfrm>
            <a:off x="5438775" y="417513"/>
            <a:ext cx="4763" cy="4762"/>
          </a:xfrm>
          <a:custGeom>
            <a:avLst/>
            <a:gdLst>
              <a:gd name="T0" fmla="*/ 0 w 5"/>
              <a:gd name="T1" fmla="*/ 2857 h 5"/>
              <a:gd name="T2" fmla="*/ 0 w 5"/>
              <a:gd name="T3" fmla="*/ 1905 h 5"/>
              <a:gd name="T4" fmla="*/ 0 w 5"/>
              <a:gd name="T5" fmla="*/ 0 h 5"/>
              <a:gd name="T6" fmla="*/ 953 w 5"/>
              <a:gd name="T7" fmla="*/ 0 h 5"/>
              <a:gd name="T8" fmla="*/ 1905 w 5"/>
              <a:gd name="T9" fmla="*/ 0 h 5"/>
              <a:gd name="T10" fmla="*/ 2858 w 5"/>
              <a:gd name="T11" fmla="*/ 0 h 5"/>
              <a:gd name="T12" fmla="*/ 2858 w 5"/>
              <a:gd name="T13" fmla="*/ 0 h 5"/>
              <a:gd name="T14" fmla="*/ 4763 w 5"/>
              <a:gd name="T15" fmla="*/ 1905 h 5"/>
              <a:gd name="T16" fmla="*/ 4763 w 5"/>
              <a:gd name="T17" fmla="*/ 2857 h 5"/>
              <a:gd name="T18" fmla="*/ 4763 w 5"/>
              <a:gd name="T19" fmla="*/ 2857 h 5"/>
              <a:gd name="T20" fmla="*/ 4763 w 5"/>
              <a:gd name="T21" fmla="*/ 3810 h 5"/>
              <a:gd name="T22" fmla="*/ 2858 w 5"/>
              <a:gd name="T23" fmla="*/ 3810 h 5"/>
              <a:gd name="T24" fmla="*/ 2858 w 5"/>
              <a:gd name="T25" fmla="*/ 4762 h 5"/>
              <a:gd name="T26" fmla="*/ 1905 w 5"/>
              <a:gd name="T27" fmla="*/ 4762 h 5"/>
              <a:gd name="T28" fmla="*/ 953 w 5"/>
              <a:gd name="T29" fmla="*/ 4762 h 5"/>
              <a:gd name="T30" fmla="*/ 0 w 5"/>
              <a:gd name="T31" fmla="*/ 3810 h 5"/>
              <a:gd name="T32" fmla="*/ 0 w 5"/>
              <a:gd name="T33" fmla="*/ 3810 h 5"/>
              <a:gd name="T34" fmla="*/ 0 w 5"/>
              <a:gd name="T35" fmla="*/ 2857 h 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5"/>
              <a:gd name="T56" fmla="*/ 5 w 5"/>
              <a:gd name="T57" fmla="*/ 5 h 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5">
                <a:moveTo>
                  <a:pt x="0" y="3"/>
                </a:move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4" name="Freeform 5808"/>
          <p:cNvSpPr>
            <a:spLocks/>
          </p:cNvSpPr>
          <p:nvPr/>
        </p:nvSpPr>
        <p:spPr bwMode="auto">
          <a:xfrm>
            <a:off x="5438775" y="417513"/>
            <a:ext cx="4763" cy="4762"/>
          </a:xfrm>
          <a:custGeom>
            <a:avLst/>
            <a:gdLst>
              <a:gd name="T0" fmla="*/ 0 w 5"/>
              <a:gd name="T1" fmla="*/ 2857 h 5"/>
              <a:gd name="T2" fmla="*/ 0 w 5"/>
              <a:gd name="T3" fmla="*/ 1905 h 5"/>
              <a:gd name="T4" fmla="*/ 0 w 5"/>
              <a:gd name="T5" fmla="*/ 0 h 5"/>
              <a:gd name="T6" fmla="*/ 953 w 5"/>
              <a:gd name="T7" fmla="*/ 0 h 5"/>
              <a:gd name="T8" fmla="*/ 1905 w 5"/>
              <a:gd name="T9" fmla="*/ 0 h 5"/>
              <a:gd name="T10" fmla="*/ 2858 w 5"/>
              <a:gd name="T11" fmla="*/ 0 h 5"/>
              <a:gd name="T12" fmla="*/ 2858 w 5"/>
              <a:gd name="T13" fmla="*/ 0 h 5"/>
              <a:gd name="T14" fmla="*/ 4763 w 5"/>
              <a:gd name="T15" fmla="*/ 1905 h 5"/>
              <a:gd name="T16" fmla="*/ 4763 w 5"/>
              <a:gd name="T17" fmla="*/ 2857 h 5"/>
              <a:gd name="T18" fmla="*/ 4763 w 5"/>
              <a:gd name="T19" fmla="*/ 2857 h 5"/>
              <a:gd name="T20" fmla="*/ 4763 w 5"/>
              <a:gd name="T21" fmla="*/ 3810 h 5"/>
              <a:gd name="T22" fmla="*/ 2858 w 5"/>
              <a:gd name="T23" fmla="*/ 3810 h 5"/>
              <a:gd name="T24" fmla="*/ 2858 w 5"/>
              <a:gd name="T25" fmla="*/ 4762 h 5"/>
              <a:gd name="T26" fmla="*/ 1905 w 5"/>
              <a:gd name="T27" fmla="*/ 4762 h 5"/>
              <a:gd name="T28" fmla="*/ 953 w 5"/>
              <a:gd name="T29" fmla="*/ 4762 h 5"/>
              <a:gd name="T30" fmla="*/ 0 w 5"/>
              <a:gd name="T31" fmla="*/ 3810 h 5"/>
              <a:gd name="T32" fmla="*/ 0 w 5"/>
              <a:gd name="T33" fmla="*/ 3810 h 5"/>
              <a:gd name="T34" fmla="*/ 0 w 5"/>
              <a:gd name="T35" fmla="*/ 2857 h 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5"/>
              <a:gd name="T56" fmla="*/ 5 w 5"/>
              <a:gd name="T57" fmla="*/ 5 h 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5">
                <a:moveTo>
                  <a:pt x="0" y="3"/>
                </a:move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1" y="5"/>
                </a:lnTo>
                <a:lnTo>
                  <a:pt x="0" y="4"/>
                </a:lnTo>
                <a:lnTo>
                  <a:pt x="0" y="3"/>
                </a:lnTo>
              </a:path>
            </a:pathLst>
          </a:custGeom>
          <a:noFill/>
          <a:ln w="31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5" name="Freeform 5809"/>
          <p:cNvSpPr>
            <a:spLocks/>
          </p:cNvSpPr>
          <p:nvPr/>
        </p:nvSpPr>
        <p:spPr bwMode="auto">
          <a:xfrm>
            <a:off x="5208588" y="20638"/>
            <a:ext cx="330200" cy="458787"/>
          </a:xfrm>
          <a:custGeom>
            <a:avLst/>
            <a:gdLst>
              <a:gd name="T0" fmla="*/ 13461 w 417"/>
              <a:gd name="T1" fmla="*/ 458787 h 576"/>
              <a:gd name="T2" fmla="*/ 13461 w 417"/>
              <a:gd name="T3" fmla="*/ 446839 h 576"/>
              <a:gd name="T4" fmla="*/ 0 w 417"/>
              <a:gd name="T5" fmla="*/ 446839 h 576"/>
              <a:gd name="T6" fmla="*/ 0 w 417"/>
              <a:gd name="T7" fmla="*/ 50976 h 576"/>
              <a:gd name="T8" fmla="*/ 51470 w 417"/>
              <a:gd name="T9" fmla="*/ 0 h 576"/>
              <a:gd name="T10" fmla="*/ 330200 w 417"/>
              <a:gd name="T11" fmla="*/ 0 h 576"/>
              <a:gd name="T12" fmla="*/ 330200 w 417"/>
              <a:gd name="T13" fmla="*/ 395863 h 576"/>
              <a:gd name="T14" fmla="*/ 323865 w 417"/>
              <a:gd name="T15" fmla="*/ 401439 h 576"/>
              <a:gd name="T16" fmla="*/ 323865 w 417"/>
              <a:gd name="T17" fmla="*/ 407811 h 576"/>
              <a:gd name="T18" fmla="*/ 273187 w 417"/>
              <a:gd name="T19" fmla="*/ 458787 h 576"/>
              <a:gd name="T20" fmla="*/ 13461 w 417"/>
              <a:gd name="T21" fmla="*/ 458787 h 5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7"/>
              <a:gd name="T34" fmla="*/ 0 h 576"/>
              <a:gd name="T35" fmla="*/ 417 w 417"/>
              <a:gd name="T36" fmla="*/ 576 h 5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7" h="576">
                <a:moveTo>
                  <a:pt x="17" y="576"/>
                </a:moveTo>
                <a:lnTo>
                  <a:pt x="17" y="561"/>
                </a:lnTo>
                <a:lnTo>
                  <a:pt x="0" y="561"/>
                </a:lnTo>
                <a:lnTo>
                  <a:pt x="0" y="64"/>
                </a:lnTo>
                <a:lnTo>
                  <a:pt x="65" y="0"/>
                </a:lnTo>
                <a:lnTo>
                  <a:pt x="417" y="0"/>
                </a:lnTo>
                <a:lnTo>
                  <a:pt x="417" y="497"/>
                </a:lnTo>
                <a:lnTo>
                  <a:pt x="409" y="504"/>
                </a:lnTo>
                <a:lnTo>
                  <a:pt x="409" y="512"/>
                </a:lnTo>
                <a:lnTo>
                  <a:pt x="345" y="576"/>
                </a:lnTo>
                <a:lnTo>
                  <a:pt x="17" y="57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6" name="Rectangle 5810"/>
          <p:cNvSpPr>
            <a:spLocks noChangeArrowheads="1"/>
          </p:cNvSpPr>
          <p:nvPr/>
        </p:nvSpPr>
        <p:spPr bwMode="auto">
          <a:xfrm>
            <a:off x="5076825" y="503238"/>
            <a:ext cx="165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99"/>
                </a:solidFill>
              </a:rPr>
              <a:t>T2</a:t>
            </a:r>
          </a:p>
        </p:txBody>
      </p:sp>
      <p:sp>
        <p:nvSpPr>
          <p:cNvPr id="40267" name="Rectangle 5811"/>
          <p:cNvSpPr>
            <a:spLocks noChangeArrowheads="1"/>
          </p:cNvSpPr>
          <p:nvPr/>
        </p:nvSpPr>
        <p:spPr bwMode="auto">
          <a:xfrm>
            <a:off x="4675188" y="3806825"/>
            <a:ext cx="1587" cy="3238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8" name="Rectangle 5812"/>
          <p:cNvSpPr>
            <a:spLocks noChangeArrowheads="1"/>
          </p:cNvSpPr>
          <p:nvPr/>
        </p:nvSpPr>
        <p:spPr bwMode="auto">
          <a:xfrm>
            <a:off x="4675188" y="3806825"/>
            <a:ext cx="1587" cy="3238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9" name="Rectangle 5813"/>
          <p:cNvSpPr>
            <a:spLocks noChangeArrowheads="1"/>
          </p:cNvSpPr>
          <p:nvPr/>
        </p:nvSpPr>
        <p:spPr bwMode="auto">
          <a:xfrm>
            <a:off x="4676775" y="3806825"/>
            <a:ext cx="1588" cy="323850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0" name="Rectangle 5814"/>
          <p:cNvSpPr>
            <a:spLocks noChangeArrowheads="1"/>
          </p:cNvSpPr>
          <p:nvPr/>
        </p:nvSpPr>
        <p:spPr bwMode="auto">
          <a:xfrm>
            <a:off x="4678363" y="3806825"/>
            <a:ext cx="1587" cy="323850"/>
          </a:xfrm>
          <a:prstGeom prst="rect">
            <a:avLst/>
          </a:prstGeom>
          <a:solidFill>
            <a:srgbClr val="A1A1A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1" name="Rectangle 5815"/>
          <p:cNvSpPr>
            <a:spLocks noChangeArrowheads="1"/>
          </p:cNvSpPr>
          <p:nvPr/>
        </p:nvSpPr>
        <p:spPr bwMode="auto">
          <a:xfrm>
            <a:off x="4678363" y="3806825"/>
            <a:ext cx="1587" cy="323850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2" name="Rectangle 5816"/>
          <p:cNvSpPr>
            <a:spLocks noChangeArrowheads="1"/>
          </p:cNvSpPr>
          <p:nvPr/>
        </p:nvSpPr>
        <p:spPr bwMode="auto">
          <a:xfrm>
            <a:off x="4679950" y="3806825"/>
            <a:ext cx="1588" cy="323850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3" name="Rectangle 5817"/>
          <p:cNvSpPr>
            <a:spLocks noChangeArrowheads="1"/>
          </p:cNvSpPr>
          <p:nvPr/>
        </p:nvSpPr>
        <p:spPr bwMode="auto">
          <a:xfrm>
            <a:off x="4681538" y="3806825"/>
            <a:ext cx="1587" cy="323850"/>
          </a:xfrm>
          <a:prstGeom prst="rect">
            <a:avLst/>
          </a:prstGeom>
          <a:solidFill>
            <a:srgbClr val="ADAD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4" name="Rectangle 5818"/>
          <p:cNvSpPr>
            <a:spLocks noChangeArrowheads="1"/>
          </p:cNvSpPr>
          <p:nvPr/>
        </p:nvSpPr>
        <p:spPr bwMode="auto">
          <a:xfrm>
            <a:off x="4681538" y="3806825"/>
            <a:ext cx="1587" cy="323850"/>
          </a:xfrm>
          <a:prstGeom prst="rect">
            <a:avLst/>
          </a:prstGeom>
          <a:solidFill>
            <a:srgbClr val="B0B0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5" name="Rectangle 5819"/>
          <p:cNvSpPr>
            <a:spLocks noChangeArrowheads="1"/>
          </p:cNvSpPr>
          <p:nvPr/>
        </p:nvSpPr>
        <p:spPr bwMode="auto">
          <a:xfrm>
            <a:off x="4683125" y="3806825"/>
            <a:ext cx="1588" cy="3238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6" name="Rectangle 5820"/>
          <p:cNvSpPr>
            <a:spLocks noChangeArrowheads="1"/>
          </p:cNvSpPr>
          <p:nvPr/>
        </p:nvSpPr>
        <p:spPr bwMode="auto">
          <a:xfrm>
            <a:off x="4684713" y="3806825"/>
            <a:ext cx="1587" cy="323850"/>
          </a:xfrm>
          <a:prstGeom prst="rect">
            <a:avLst/>
          </a:prstGeom>
          <a:solidFill>
            <a:srgbClr val="AEAEA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7" name="Rectangle 5821"/>
          <p:cNvSpPr>
            <a:spLocks noChangeArrowheads="1"/>
          </p:cNvSpPr>
          <p:nvPr/>
        </p:nvSpPr>
        <p:spPr bwMode="auto">
          <a:xfrm>
            <a:off x="4684713" y="3806825"/>
            <a:ext cx="1587" cy="323850"/>
          </a:xfrm>
          <a:prstGeom prst="rect">
            <a:avLst/>
          </a:prstGeom>
          <a:solidFill>
            <a:srgbClr val="ABAB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8" name="Rectangle 5822"/>
          <p:cNvSpPr>
            <a:spLocks noChangeArrowheads="1"/>
          </p:cNvSpPr>
          <p:nvPr/>
        </p:nvSpPr>
        <p:spPr bwMode="auto">
          <a:xfrm>
            <a:off x="4686300" y="3806825"/>
            <a:ext cx="1588" cy="323850"/>
          </a:xfrm>
          <a:prstGeom prst="rect">
            <a:avLst/>
          </a:prstGeom>
          <a:solidFill>
            <a:srgbClr val="A7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9" name="Rectangle 5823"/>
          <p:cNvSpPr>
            <a:spLocks noChangeArrowheads="1"/>
          </p:cNvSpPr>
          <p:nvPr/>
        </p:nvSpPr>
        <p:spPr bwMode="auto">
          <a:xfrm>
            <a:off x="4686300" y="3806825"/>
            <a:ext cx="1588" cy="323850"/>
          </a:xfrm>
          <a:prstGeom prst="rect">
            <a:avLst/>
          </a:prstGeom>
          <a:solidFill>
            <a:srgbClr val="A3A3A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0" name="Rectangle 5824"/>
          <p:cNvSpPr>
            <a:spLocks noChangeArrowheads="1"/>
          </p:cNvSpPr>
          <p:nvPr/>
        </p:nvSpPr>
        <p:spPr bwMode="auto">
          <a:xfrm>
            <a:off x="4687888" y="3806825"/>
            <a:ext cx="1587" cy="323850"/>
          </a:xfrm>
          <a:prstGeom prst="rect">
            <a:avLst/>
          </a:prstGeom>
          <a:solidFill>
            <a:srgbClr val="A0A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1" name="Rectangle 5825"/>
          <p:cNvSpPr>
            <a:spLocks noChangeArrowheads="1"/>
          </p:cNvSpPr>
          <p:nvPr/>
        </p:nvSpPr>
        <p:spPr bwMode="auto">
          <a:xfrm>
            <a:off x="4689475" y="3806825"/>
            <a:ext cx="1588" cy="323850"/>
          </a:xfrm>
          <a:prstGeom prst="rect">
            <a:avLst/>
          </a:prstGeom>
          <a:solidFill>
            <a:srgbClr val="9C9C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2" name="Rectangle 5826"/>
          <p:cNvSpPr>
            <a:spLocks noChangeArrowheads="1"/>
          </p:cNvSpPr>
          <p:nvPr/>
        </p:nvSpPr>
        <p:spPr bwMode="auto">
          <a:xfrm>
            <a:off x="4689475" y="3806825"/>
            <a:ext cx="1588" cy="323850"/>
          </a:xfrm>
          <a:prstGeom prst="rect">
            <a:avLst/>
          </a:prstGeom>
          <a:solidFill>
            <a:srgbClr val="9898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3" name="Rectangle 5827"/>
          <p:cNvSpPr>
            <a:spLocks noChangeArrowheads="1"/>
          </p:cNvSpPr>
          <p:nvPr/>
        </p:nvSpPr>
        <p:spPr bwMode="auto">
          <a:xfrm>
            <a:off x="4691063" y="3806825"/>
            <a:ext cx="1587" cy="323850"/>
          </a:xfrm>
          <a:prstGeom prst="rect">
            <a:avLst/>
          </a:prstGeom>
          <a:solidFill>
            <a:srgbClr val="95959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4" name="Rectangle 5828"/>
          <p:cNvSpPr>
            <a:spLocks noChangeArrowheads="1"/>
          </p:cNvSpPr>
          <p:nvPr/>
        </p:nvSpPr>
        <p:spPr bwMode="auto">
          <a:xfrm>
            <a:off x="4692650" y="3806825"/>
            <a:ext cx="1588" cy="323850"/>
          </a:xfrm>
          <a:prstGeom prst="rect">
            <a:avLst/>
          </a:prstGeom>
          <a:solidFill>
            <a:srgbClr val="9191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5" name="Rectangle 5829"/>
          <p:cNvSpPr>
            <a:spLocks noChangeArrowheads="1"/>
          </p:cNvSpPr>
          <p:nvPr/>
        </p:nvSpPr>
        <p:spPr bwMode="auto">
          <a:xfrm>
            <a:off x="4692650" y="3806825"/>
            <a:ext cx="1588" cy="323850"/>
          </a:xfrm>
          <a:prstGeom prst="rect">
            <a:avLst/>
          </a:prstGeom>
          <a:solidFill>
            <a:srgbClr val="8D8D8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6" name="Rectangle 5830"/>
          <p:cNvSpPr>
            <a:spLocks noChangeArrowheads="1"/>
          </p:cNvSpPr>
          <p:nvPr/>
        </p:nvSpPr>
        <p:spPr bwMode="auto">
          <a:xfrm>
            <a:off x="4694238" y="3806825"/>
            <a:ext cx="1587" cy="323850"/>
          </a:xfrm>
          <a:prstGeom prst="rect">
            <a:avLst/>
          </a:prstGeom>
          <a:solidFill>
            <a:srgbClr val="8A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7" name="Rectangle 5831"/>
          <p:cNvSpPr>
            <a:spLocks noChangeArrowheads="1"/>
          </p:cNvSpPr>
          <p:nvPr/>
        </p:nvSpPr>
        <p:spPr bwMode="auto">
          <a:xfrm>
            <a:off x="4694238" y="3806825"/>
            <a:ext cx="1587" cy="323850"/>
          </a:xfrm>
          <a:prstGeom prst="rect">
            <a:avLst/>
          </a:prstGeom>
          <a:solidFill>
            <a:srgbClr val="8686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8" name="Rectangle 5832"/>
          <p:cNvSpPr>
            <a:spLocks noChangeArrowheads="1"/>
          </p:cNvSpPr>
          <p:nvPr/>
        </p:nvSpPr>
        <p:spPr bwMode="auto">
          <a:xfrm>
            <a:off x="4695825" y="3806825"/>
            <a:ext cx="1588" cy="323850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9" name="Rectangle 5833"/>
          <p:cNvSpPr>
            <a:spLocks noChangeArrowheads="1"/>
          </p:cNvSpPr>
          <p:nvPr/>
        </p:nvSpPr>
        <p:spPr bwMode="auto">
          <a:xfrm>
            <a:off x="4697413" y="3806825"/>
            <a:ext cx="1587" cy="3238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0" name="Rectangle 5834"/>
          <p:cNvSpPr>
            <a:spLocks noChangeArrowheads="1"/>
          </p:cNvSpPr>
          <p:nvPr/>
        </p:nvSpPr>
        <p:spPr bwMode="auto">
          <a:xfrm>
            <a:off x="4697413" y="3806825"/>
            <a:ext cx="1587" cy="323850"/>
          </a:xfrm>
          <a:prstGeom prst="rect">
            <a:avLst/>
          </a:prstGeom>
          <a:solidFill>
            <a:srgbClr val="7B7B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1" name="Rectangle 5835"/>
          <p:cNvSpPr>
            <a:spLocks noChangeArrowheads="1"/>
          </p:cNvSpPr>
          <p:nvPr/>
        </p:nvSpPr>
        <p:spPr bwMode="auto">
          <a:xfrm>
            <a:off x="4699000" y="3806825"/>
            <a:ext cx="1588" cy="3238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2" name="Rectangle 5836"/>
          <p:cNvSpPr>
            <a:spLocks noChangeArrowheads="1"/>
          </p:cNvSpPr>
          <p:nvPr/>
        </p:nvSpPr>
        <p:spPr bwMode="auto">
          <a:xfrm>
            <a:off x="4700588" y="3806825"/>
            <a:ext cx="1587" cy="323850"/>
          </a:xfrm>
          <a:prstGeom prst="rect">
            <a:avLst/>
          </a:prstGeom>
          <a:solidFill>
            <a:srgbClr val="7373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3" name="Rectangle 5837"/>
          <p:cNvSpPr>
            <a:spLocks noChangeArrowheads="1"/>
          </p:cNvSpPr>
          <p:nvPr/>
        </p:nvSpPr>
        <p:spPr bwMode="auto">
          <a:xfrm>
            <a:off x="4700588" y="3806825"/>
            <a:ext cx="1587" cy="32385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4" name="Rectangle 5838"/>
          <p:cNvSpPr>
            <a:spLocks noChangeArrowheads="1"/>
          </p:cNvSpPr>
          <p:nvPr/>
        </p:nvSpPr>
        <p:spPr bwMode="auto">
          <a:xfrm>
            <a:off x="4702175" y="3806825"/>
            <a:ext cx="1588" cy="323850"/>
          </a:xfrm>
          <a:prstGeom prst="rect">
            <a:avLst/>
          </a:prstGeom>
          <a:solidFill>
            <a:srgbClr val="6C6C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5" name="Rectangle 5839"/>
          <p:cNvSpPr>
            <a:spLocks noChangeArrowheads="1"/>
          </p:cNvSpPr>
          <p:nvPr/>
        </p:nvSpPr>
        <p:spPr bwMode="auto">
          <a:xfrm>
            <a:off x="4703763" y="3806825"/>
            <a:ext cx="1587" cy="323850"/>
          </a:xfrm>
          <a:prstGeom prst="rect">
            <a:avLst/>
          </a:prstGeom>
          <a:solidFill>
            <a:srgbClr val="68686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6" name="Rectangle 5840"/>
          <p:cNvSpPr>
            <a:spLocks noChangeArrowheads="1"/>
          </p:cNvSpPr>
          <p:nvPr/>
        </p:nvSpPr>
        <p:spPr bwMode="auto">
          <a:xfrm>
            <a:off x="4703763" y="3806825"/>
            <a:ext cx="1587" cy="323850"/>
          </a:xfrm>
          <a:prstGeom prst="rect">
            <a:avLst/>
          </a:prstGeom>
          <a:solidFill>
            <a:srgbClr val="65656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7" name="Rectangle 5841"/>
          <p:cNvSpPr>
            <a:spLocks noChangeArrowheads="1"/>
          </p:cNvSpPr>
          <p:nvPr/>
        </p:nvSpPr>
        <p:spPr bwMode="auto">
          <a:xfrm>
            <a:off x="4705350" y="3806825"/>
            <a:ext cx="1588" cy="323850"/>
          </a:xfrm>
          <a:prstGeom prst="rect">
            <a:avLst/>
          </a:prstGeom>
          <a:solidFill>
            <a:srgbClr val="6161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8" name="Rectangle 5842"/>
          <p:cNvSpPr>
            <a:spLocks noChangeArrowheads="1"/>
          </p:cNvSpPr>
          <p:nvPr/>
        </p:nvSpPr>
        <p:spPr bwMode="auto">
          <a:xfrm>
            <a:off x="4705350" y="3806825"/>
            <a:ext cx="1588" cy="323850"/>
          </a:xfrm>
          <a:prstGeom prst="rect">
            <a:avLst/>
          </a:prstGeom>
          <a:solidFill>
            <a:srgbClr val="5D5D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9" name="Rectangle 5843"/>
          <p:cNvSpPr>
            <a:spLocks noChangeArrowheads="1"/>
          </p:cNvSpPr>
          <p:nvPr/>
        </p:nvSpPr>
        <p:spPr bwMode="auto">
          <a:xfrm>
            <a:off x="4706938" y="3806825"/>
            <a:ext cx="1587" cy="323850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0" name="Rectangle 5844"/>
          <p:cNvSpPr>
            <a:spLocks noChangeArrowheads="1"/>
          </p:cNvSpPr>
          <p:nvPr/>
        </p:nvSpPr>
        <p:spPr bwMode="auto">
          <a:xfrm>
            <a:off x="4708525" y="3806825"/>
            <a:ext cx="1588" cy="32385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1" name="Rectangle 5845"/>
          <p:cNvSpPr>
            <a:spLocks noChangeArrowheads="1"/>
          </p:cNvSpPr>
          <p:nvPr/>
        </p:nvSpPr>
        <p:spPr bwMode="auto">
          <a:xfrm>
            <a:off x="4708525" y="3806825"/>
            <a:ext cx="1588" cy="323850"/>
          </a:xfrm>
          <a:prstGeom prst="rect">
            <a:avLst/>
          </a:prstGeom>
          <a:solidFill>
            <a:srgbClr val="51515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2" name="Rectangle 5846"/>
          <p:cNvSpPr>
            <a:spLocks noChangeArrowheads="1"/>
          </p:cNvSpPr>
          <p:nvPr/>
        </p:nvSpPr>
        <p:spPr bwMode="auto">
          <a:xfrm>
            <a:off x="4710113" y="3806825"/>
            <a:ext cx="1587" cy="323850"/>
          </a:xfrm>
          <a:prstGeom prst="rect">
            <a:avLst/>
          </a:prstGeom>
          <a:solidFill>
            <a:srgbClr val="4E4E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3" name="Rectangle 5847"/>
          <p:cNvSpPr>
            <a:spLocks noChangeArrowheads="1"/>
          </p:cNvSpPr>
          <p:nvPr/>
        </p:nvSpPr>
        <p:spPr bwMode="auto">
          <a:xfrm>
            <a:off x="4711700" y="3806825"/>
            <a:ext cx="1588" cy="323850"/>
          </a:xfrm>
          <a:prstGeom prst="rect">
            <a:avLst/>
          </a:prstGeom>
          <a:solidFill>
            <a:srgbClr val="4A4A4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4" name="Rectangle 5848"/>
          <p:cNvSpPr>
            <a:spLocks noChangeArrowheads="1"/>
          </p:cNvSpPr>
          <p:nvPr/>
        </p:nvSpPr>
        <p:spPr bwMode="auto">
          <a:xfrm>
            <a:off x="4711700" y="3806825"/>
            <a:ext cx="1588" cy="323850"/>
          </a:xfrm>
          <a:prstGeom prst="rect">
            <a:avLst/>
          </a:prstGeom>
          <a:solidFill>
            <a:srgbClr val="46464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5" name="Rectangle 5849"/>
          <p:cNvSpPr>
            <a:spLocks noChangeArrowheads="1"/>
          </p:cNvSpPr>
          <p:nvPr/>
        </p:nvSpPr>
        <p:spPr bwMode="auto">
          <a:xfrm>
            <a:off x="4713288" y="3806825"/>
            <a:ext cx="1587" cy="323850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6" name="Rectangle 5850"/>
          <p:cNvSpPr>
            <a:spLocks noChangeArrowheads="1"/>
          </p:cNvSpPr>
          <p:nvPr/>
        </p:nvSpPr>
        <p:spPr bwMode="auto">
          <a:xfrm>
            <a:off x="4713288" y="3806825"/>
            <a:ext cx="1587" cy="323850"/>
          </a:xfrm>
          <a:prstGeom prst="rect">
            <a:avLst/>
          </a:prstGeom>
          <a:solidFill>
            <a:srgbClr val="3F3F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7" name="Rectangle 5851"/>
          <p:cNvSpPr>
            <a:spLocks noChangeArrowheads="1"/>
          </p:cNvSpPr>
          <p:nvPr/>
        </p:nvSpPr>
        <p:spPr bwMode="auto">
          <a:xfrm>
            <a:off x="4714875" y="3806825"/>
            <a:ext cx="1588" cy="323850"/>
          </a:xfrm>
          <a:prstGeom prst="rect">
            <a:avLst/>
          </a:prstGeom>
          <a:solidFill>
            <a:srgbClr val="3B3B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8" name="Rectangle 5852"/>
          <p:cNvSpPr>
            <a:spLocks noChangeArrowheads="1"/>
          </p:cNvSpPr>
          <p:nvPr/>
        </p:nvSpPr>
        <p:spPr bwMode="auto">
          <a:xfrm>
            <a:off x="4716463" y="3806825"/>
            <a:ext cx="1587" cy="323850"/>
          </a:xfrm>
          <a:prstGeom prst="rect">
            <a:avLst/>
          </a:prstGeom>
          <a:solidFill>
            <a:srgbClr val="38383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9" name="Rectangle 5853"/>
          <p:cNvSpPr>
            <a:spLocks noChangeArrowheads="1"/>
          </p:cNvSpPr>
          <p:nvPr/>
        </p:nvSpPr>
        <p:spPr bwMode="auto">
          <a:xfrm>
            <a:off x="4716463" y="3806825"/>
            <a:ext cx="1587" cy="323850"/>
          </a:xfrm>
          <a:prstGeom prst="rect">
            <a:avLst/>
          </a:prstGeom>
          <a:solidFill>
            <a:srgbClr val="3434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0" name="Rectangle 5854"/>
          <p:cNvSpPr>
            <a:spLocks noChangeArrowheads="1"/>
          </p:cNvSpPr>
          <p:nvPr/>
        </p:nvSpPr>
        <p:spPr bwMode="auto">
          <a:xfrm>
            <a:off x="4718050" y="3806825"/>
            <a:ext cx="1588" cy="323850"/>
          </a:xfrm>
          <a:prstGeom prst="rect">
            <a:avLst/>
          </a:prstGeom>
          <a:solidFill>
            <a:srgbClr val="30303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1" name="Rectangle 5855"/>
          <p:cNvSpPr>
            <a:spLocks noChangeArrowheads="1"/>
          </p:cNvSpPr>
          <p:nvPr/>
        </p:nvSpPr>
        <p:spPr bwMode="auto">
          <a:xfrm>
            <a:off x="4719638" y="3806825"/>
            <a:ext cx="1587" cy="323850"/>
          </a:xfrm>
          <a:prstGeom prst="rect">
            <a:avLst/>
          </a:prstGeom>
          <a:solidFill>
            <a:srgbClr val="2D2D2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2" name="Rectangle 5856"/>
          <p:cNvSpPr>
            <a:spLocks noChangeArrowheads="1"/>
          </p:cNvSpPr>
          <p:nvPr/>
        </p:nvSpPr>
        <p:spPr bwMode="auto">
          <a:xfrm>
            <a:off x="4719638" y="3806825"/>
            <a:ext cx="1587" cy="32385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3" name="Rectangle 5857"/>
          <p:cNvSpPr>
            <a:spLocks noChangeArrowheads="1"/>
          </p:cNvSpPr>
          <p:nvPr/>
        </p:nvSpPr>
        <p:spPr bwMode="auto">
          <a:xfrm>
            <a:off x="4721225" y="3806825"/>
            <a:ext cx="1588" cy="323850"/>
          </a:xfrm>
          <a:prstGeom prst="rect">
            <a:avLst/>
          </a:prstGeom>
          <a:solidFill>
            <a:srgbClr val="25252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4" name="Rectangle 5858"/>
          <p:cNvSpPr>
            <a:spLocks noChangeArrowheads="1"/>
          </p:cNvSpPr>
          <p:nvPr/>
        </p:nvSpPr>
        <p:spPr bwMode="auto">
          <a:xfrm>
            <a:off x="4722813" y="3806825"/>
            <a:ext cx="1587" cy="323850"/>
          </a:xfrm>
          <a:prstGeom prst="rect">
            <a:avLst/>
          </a:prstGeom>
          <a:solidFill>
            <a:srgbClr val="21212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5" name="Rectangle 5859"/>
          <p:cNvSpPr>
            <a:spLocks noChangeArrowheads="1"/>
          </p:cNvSpPr>
          <p:nvPr/>
        </p:nvSpPr>
        <p:spPr bwMode="auto">
          <a:xfrm>
            <a:off x="4722813" y="3806825"/>
            <a:ext cx="1587" cy="323850"/>
          </a:xfrm>
          <a:prstGeom prst="rect">
            <a:avLst/>
          </a:prstGeom>
          <a:solidFill>
            <a:srgbClr val="1E1E1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6" name="Rectangle 5860"/>
          <p:cNvSpPr>
            <a:spLocks noChangeArrowheads="1"/>
          </p:cNvSpPr>
          <p:nvPr/>
        </p:nvSpPr>
        <p:spPr bwMode="auto">
          <a:xfrm>
            <a:off x="4724400" y="3806825"/>
            <a:ext cx="19050" cy="330200"/>
          </a:xfrm>
          <a:prstGeom prst="rect">
            <a:avLst/>
          </a:prstGeom>
          <a:solidFill>
            <a:srgbClr val="1A1A1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7" name="Rectangle 5861"/>
          <p:cNvSpPr>
            <a:spLocks noChangeArrowheads="1"/>
          </p:cNvSpPr>
          <p:nvPr/>
        </p:nvSpPr>
        <p:spPr bwMode="auto">
          <a:xfrm>
            <a:off x="4537075" y="3952875"/>
            <a:ext cx="85725" cy="127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8" name="Freeform 5862"/>
          <p:cNvSpPr>
            <a:spLocks/>
          </p:cNvSpPr>
          <p:nvPr/>
        </p:nvSpPr>
        <p:spPr bwMode="auto">
          <a:xfrm>
            <a:off x="4537075" y="3930650"/>
            <a:ext cx="107950" cy="22225"/>
          </a:xfrm>
          <a:custGeom>
            <a:avLst/>
            <a:gdLst>
              <a:gd name="T0" fmla="*/ 0 w 136"/>
              <a:gd name="T1" fmla="*/ 22225 h 27"/>
              <a:gd name="T2" fmla="*/ 21431 w 136"/>
              <a:gd name="T3" fmla="*/ 0 h 27"/>
              <a:gd name="T4" fmla="*/ 107950 w 136"/>
              <a:gd name="T5" fmla="*/ 0 h 27"/>
              <a:gd name="T6" fmla="*/ 85725 w 136"/>
              <a:gd name="T7" fmla="*/ 22225 h 27"/>
              <a:gd name="T8" fmla="*/ 0 w 136"/>
              <a:gd name="T9" fmla="*/ 22225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27"/>
              <a:gd name="T17" fmla="*/ 136 w 136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27">
                <a:moveTo>
                  <a:pt x="0" y="27"/>
                </a:moveTo>
                <a:lnTo>
                  <a:pt x="27" y="0"/>
                </a:lnTo>
                <a:lnTo>
                  <a:pt x="136" y="0"/>
                </a:lnTo>
                <a:lnTo>
                  <a:pt x="108" y="27"/>
                </a:lnTo>
                <a:lnTo>
                  <a:pt x="0" y="27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9" name="Freeform 5863"/>
          <p:cNvSpPr>
            <a:spLocks/>
          </p:cNvSpPr>
          <p:nvPr/>
        </p:nvSpPr>
        <p:spPr bwMode="auto">
          <a:xfrm>
            <a:off x="4622800" y="3930650"/>
            <a:ext cx="22225" cy="149225"/>
          </a:xfrm>
          <a:custGeom>
            <a:avLst/>
            <a:gdLst>
              <a:gd name="T0" fmla="*/ 0 w 28"/>
              <a:gd name="T1" fmla="*/ 21431 h 188"/>
              <a:gd name="T2" fmla="*/ 0 w 28"/>
              <a:gd name="T3" fmla="*/ 149225 h 188"/>
              <a:gd name="T4" fmla="*/ 22225 w 28"/>
              <a:gd name="T5" fmla="*/ 127000 h 188"/>
              <a:gd name="T6" fmla="*/ 22225 w 28"/>
              <a:gd name="T7" fmla="*/ 0 h 188"/>
              <a:gd name="T8" fmla="*/ 0 w 28"/>
              <a:gd name="T9" fmla="*/ 21431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88"/>
              <a:gd name="T17" fmla="*/ 28 w 28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88">
                <a:moveTo>
                  <a:pt x="0" y="27"/>
                </a:moveTo>
                <a:lnTo>
                  <a:pt x="0" y="188"/>
                </a:lnTo>
                <a:lnTo>
                  <a:pt x="28" y="160"/>
                </a:lnTo>
                <a:lnTo>
                  <a:pt x="28" y="0"/>
                </a:lnTo>
                <a:lnTo>
                  <a:pt x="0" y="27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0" name="Freeform 5864"/>
          <p:cNvSpPr>
            <a:spLocks/>
          </p:cNvSpPr>
          <p:nvPr/>
        </p:nvSpPr>
        <p:spPr bwMode="auto">
          <a:xfrm>
            <a:off x="4641850" y="3736975"/>
            <a:ext cx="101600" cy="69850"/>
          </a:xfrm>
          <a:custGeom>
            <a:avLst/>
            <a:gdLst>
              <a:gd name="T0" fmla="*/ 0 w 129"/>
              <a:gd name="T1" fmla="*/ 69850 h 88"/>
              <a:gd name="T2" fmla="*/ 50406 w 129"/>
              <a:gd name="T3" fmla="*/ 0 h 88"/>
              <a:gd name="T4" fmla="*/ 101600 w 129"/>
              <a:gd name="T5" fmla="*/ 69850 h 88"/>
              <a:gd name="T6" fmla="*/ 0 w 129"/>
              <a:gd name="T7" fmla="*/ 69850 h 88"/>
              <a:gd name="T8" fmla="*/ 0 w 129"/>
              <a:gd name="T9" fmla="*/ 69850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"/>
              <a:gd name="T16" fmla="*/ 0 h 88"/>
              <a:gd name="T17" fmla="*/ 129 w 129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" h="88">
                <a:moveTo>
                  <a:pt x="0" y="88"/>
                </a:moveTo>
                <a:lnTo>
                  <a:pt x="64" y="0"/>
                </a:lnTo>
                <a:lnTo>
                  <a:pt x="129" y="88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321" name="Picture 5865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4640263" y="3735388"/>
            <a:ext cx="103187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22" name="Freeform 5866"/>
          <p:cNvSpPr>
            <a:spLocks/>
          </p:cNvSpPr>
          <p:nvPr/>
        </p:nvSpPr>
        <p:spPr bwMode="auto">
          <a:xfrm>
            <a:off x="4692650" y="3735388"/>
            <a:ext cx="50800" cy="71437"/>
          </a:xfrm>
          <a:custGeom>
            <a:avLst/>
            <a:gdLst>
              <a:gd name="T0" fmla="*/ 31750 w 64"/>
              <a:gd name="T1" fmla="*/ 71437 h 88"/>
              <a:gd name="T2" fmla="*/ 0 w 64"/>
              <a:gd name="T3" fmla="*/ 0 h 88"/>
              <a:gd name="T4" fmla="*/ 50800 w 64"/>
              <a:gd name="T5" fmla="*/ 71437 h 88"/>
              <a:gd name="T6" fmla="*/ 31750 w 64"/>
              <a:gd name="T7" fmla="*/ 7143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88"/>
              <a:gd name="T14" fmla="*/ 64 w 64"/>
              <a:gd name="T15" fmla="*/ 88 h 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88">
                <a:moveTo>
                  <a:pt x="40" y="88"/>
                </a:moveTo>
                <a:lnTo>
                  <a:pt x="0" y="0"/>
                </a:lnTo>
                <a:lnTo>
                  <a:pt x="64" y="88"/>
                </a:lnTo>
                <a:lnTo>
                  <a:pt x="40" y="88"/>
                </a:lnTo>
                <a:close/>
              </a:path>
            </a:pathLst>
          </a:custGeom>
          <a:solidFill>
            <a:srgbClr val="1A1A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3" name="Rectangle 5867"/>
          <p:cNvSpPr>
            <a:spLocks noChangeArrowheads="1"/>
          </p:cNvSpPr>
          <p:nvPr/>
        </p:nvSpPr>
        <p:spPr bwMode="auto">
          <a:xfrm>
            <a:off x="4506913" y="3863975"/>
            <a:ext cx="84137" cy="307975"/>
          </a:xfrm>
          <a:prstGeom prst="rect">
            <a:avLst/>
          </a:prstGeom>
          <a:blipFill dpi="0" rotWithShape="0">
            <a:blip r:embed="rId7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4" name="Freeform 5868"/>
          <p:cNvSpPr>
            <a:spLocks/>
          </p:cNvSpPr>
          <p:nvPr/>
        </p:nvSpPr>
        <p:spPr bwMode="auto">
          <a:xfrm>
            <a:off x="4591050" y="3851275"/>
            <a:ext cx="12700" cy="320675"/>
          </a:xfrm>
          <a:custGeom>
            <a:avLst/>
            <a:gdLst>
              <a:gd name="T0" fmla="*/ 0 w 16"/>
              <a:gd name="T1" fmla="*/ 11906 h 404"/>
              <a:gd name="T2" fmla="*/ 12700 w 16"/>
              <a:gd name="T3" fmla="*/ 0 h 404"/>
              <a:gd name="T4" fmla="*/ 12700 w 16"/>
              <a:gd name="T5" fmla="*/ 308769 h 404"/>
              <a:gd name="T6" fmla="*/ 0 w 16"/>
              <a:gd name="T7" fmla="*/ 320675 h 404"/>
              <a:gd name="T8" fmla="*/ 0 w 16"/>
              <a:gd name="T9" fmla="*/ 11906 h 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04"/>
              <a:gd name="T17" fmla="*/ 16 w 16"/>
              <a:gd name="T18" fmla="*/ 404 h 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04">
                <a:moveTo>
                  <a:pt x="0" y="15"/>
                </a:moveTo>
                <a:lnTo>
                  <a:pt x="16" y="0"/>
                </a:lnTo>
                <a:lnTo>
                  <a:pt x="16" y="389"/>
                </a:lnTo>
                <a:lnTo>
                  <a:pt x="0" y="404"/>
                </a:lnTo>
                <a:lnTo>
                  <a:pt x="0" y="15"/>
                </a:lnTo>
                <a:close/>
              </a:path>
            </a:pathLst>
          </a:custGeom>
          <a:solidFill>
            <a:srgbClr val="8A8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5" name="Freeform 5869"/>
          <p:cNvSpPr>
            <a:spLocks/>
          </p:cNvSpPr>
          <p:nvPr/>
        </p:nvSpPr>
        <p:spPr bwMode="auto">
          <a:xfrm>
            <a:off x="4506913" y="3851275"/>
            <a:ext cx="96837" cy="12700"/>
          </a:xfrm>
          <a:custGeom>
            <a:avLst/>
            <a:gdLst>
              <a:gd name="T0" fmla="*/ 96837 w 121"/>
              <a:gd name="T1" fmla="*/ 0 h 15"/>
              <a:gd name="T2" fmla="*/ 12805 w 121"/>
              <a:gd name="T3" fmla="*/ 0 h 15"/>
              <a:gd name="T4" fmla="*/ 0 w 121"/>
              <a:gd name="T5" fmla="*/ 12700 h 15"/>
              <a:gd name="T6" fmla="*/ 84032 w 121"/>
              <a:gd name="T7" fmla="*/ 12700 h 15"/>
              <a:gd name="T8" fmla="*/ 96837 w 121"/>
              <a:gd name="T9" fmla="*/ 0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"/>
              <a:gd name="T16" fmla="*/ 0 h 15"/>
              <a:gd name="T17" fmla="*/ 121 w 121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" h="15">
                <a:moveTo>
                  <a:pt x="121" y="0"/>
                </a:moveTo>
                <a:lnTo>
                  <a:pt x="16" y="0"/>
                </a:lnTo>
                <a:lnTo>
                  <a:pt x="0" y="15"/>
                </a:lnTo>
                <a:lnTo>
                  <a:pt x="105" y="15"/>
                </a:lnTo>
                <a:lnTo>
                  <a:pt x="121" y="0"/>
                </a:lnTo>
                <a:close/>
              </a:path>
            </a:pathLst>
          </a:custGeom>
          <a:solidFill>
            <a:srgbClr val="8A8A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6" name="Rectangle 5870"/>
          <p:cNvSpPr>
            <a:spLocks noChangeArrowheads="1"/>
          </p:cNvSpPr>
          <p:nvPr/>
        </p:nvSpPr>
        <p:spPr bwMode="auto">
          <a:xfrm>
            <a:off x="4594225" y="4044950"/>
            <a:ext cx="82550" cy="1301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7" name="Freeform 5871"/>
          <p:cNvSpPr>
            <a:spLocks/>
          </p:cNvSpPr>
          <p:nvPr/>
        </p:nvSpPr>
        <p:spPr bwMode="auto">
          <a:xfrm>
            <a:off x="4594225" y="4013200"/>
            <a:ext cx="114300" cy="31750"/>
          </a:xfrm>
          <a:custGeom>
            <a:avLst/>
            <a:gdLst>
              <a:gd name="T0" fmla="*/ 0 w 143"/>
              <a:gd name="T1" fmla="*/ 31750 h 40"/>
              <a:gd name="T2" fmla="*/ 31972 w 143"/>
              <a:gd name="T3" fmla="*/ 0 h 40"/>
              <a:gd name="T4" fmla="*/ 114300 w 143"/>
              <a:gd name="T5" fmla="*/ 0 h 40"/>
              <a:gd name="T6" fmla="*/ 83127 w 143"/>
              <a:gd name="T7" fmla="*/ 31750 h 40"/>
              <a:gd name="T8" fmla="*/ 0 w 143"/>
              <a:gd name="T9" fmla="*/ 3175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40"/>
              <a:gd name="T17" fmla="*/ 143 w 143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40">
                <a:moveTo>
                  <a:pt x="0" y="40"/>
                </a:moveTo>
                <a:lnTo>
                  <a:pt x="40" y="0"/>
                </a:lnTo>
                <a:lnTo>
                  <a:pt x="143" y="0"/>
                </a:lnTo>
                <a:lnTo>
                  <a:pt x="104" y="40"/>
                </a:lnTo>
                <a:lnTo>
                  <a:pt x="0" y="40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8" name="Freeform 5872"/>
          <p:cNvSpPr>
            <a:spLocks/>
          </p:cNvSpPr>
          <p:nvPr/>
        </p:nvSpPr>
        <p:spPr bwMode="auto">
          <a:xfrm>
            <a:off x="4676775" y="4013200"/>
            <a:ext cx="31750" cy="158750"/>
          </a:xfrm>
          <a:custGeom>
            <a:avLst/>
            <a:gdLst>
              <a:gd name="T0" fmla="*/ 0 w 39"/>
              <a:gd name="T1" fmla="*/ 31750 h 200"/>
              <a:gd name="T2" fmla="*/ 0 w 39"/>
              <a:gd name="T3" fmla="*/ 158750 h 200"/>
              <a:gd name="T4" fmla="*/ 31750 w 39"/>
              <a:gd name="T5" fmla="*/ 127794 h 200"/>
              <a:gd name="T6" fmla="*/ 31750 w 39"/>
              <a:gd name="T7" fmla="*/ 0 h 200"/>
              <a:gd name="T8" fmla="*/ 0 w 39"/>
              <a:gd name="T9" fmla="*/ 31750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200"/>
              <a:gd name="T17" fmla="*/ 39 w 39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200">
                <a:moveTo>
                  <a:pt x="0" y="40"/>
                </a:moveTo>
                <a:lnTo>
                  <a:pt x="0" y="200"/>
                </a:lnTo>
                <a:lnTo>
                  <a:pt x="39" y="161"/>
                </a:lnTo>
                <a:lnTo>
                  <a:pt x="39" y="0"/>
                </a:lnTo>
                <a:lnTo>
                  <a:pt x="0" y="4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9" name="Freeform 5873"/>
          <p:cNvSpPr>
            <a:spLocks/>
          </p:cNvSpPr>
          <p:nvPr/>
        </p:nvSpPr>
        <p:spPr bwMode="auto">
          <a:xfrm>
            <a:off x="4605338" y="3992563"/>
            <a:ext cx="90487" cy="49212"/>
          </a:xfrm>
          <a:custGeom>
            <a:avLst/>
            <a:gdLst>
              <a:gd name="T0" fmla="*/ 90487 w 115"/>
              <a:gd name="T1" fmla="*/ 31750 h 62"/>
              <a:gd name="T2" fmla="*/ 88913 w 115"/>
              <a:gd name="T3" fmla="*/ 26987 h 62"/>
              <a:gd name="T4" fmla="*/ 86553 w 115"/>
              <a:gd name="T5" fmla="*/ 23019 h 62"/>
              <a:gd name="T6" fmla="*/ 83405 w 115"/>
              <a:gd name="T7" fmla="*/ 19050 h 62"/>
              <a:gd name="T8" fmla="*/ 81045 w 115"/>
              <a:gd name="T9" fmla="*/ 15875 h 62"/>
              <a:gd name="T10" fmla="*/ 77898 w 115"/>
              <a:gd name="T11" fmla="*/ 11906 h 62"/>
              <a:gd name="T12" fmla="*/ 73963 w 115"/>
              <a:gd name="T13" fmla="*/ 8731 h 62"/>
              <a:gd name="T14" fmla="*/ 70816 w 115"/>
              <a:gd name="T15" fmla="*/ 7144 h 62"/>
              <a:gd name="T16" fmla="*/ 66882 w 115"/>
              <a:gd name="T17" fmla="*/ 4762 h 62"/>
              <a:gd name="T18" fmla="*/ 62161 w 115"/>
              <a:gd name="T19" fmla="*/ 3175 h 62"/>
              <a:gd name="T20" fmla="*/ 58226 w 115"/>
              <a:gd name="T21" fmla="*/ 1587 h 62"/>
              <a:gd name="T22" fmla="*/ 54292 w 115"/>
              <a:gd name="T23" fmla="*/ 794 h 62"/>
              <a:gd name="T24" fmla="*/ 48784 w 115"/>
              <a:gd name="T25" fmla="*/ 0 h 62"/>
              <a:gd name="T26" fmla="*/ 44850 w 115"/>
              <a:gd name="T27" fmla="*/ 0 h 62"/>
              <a:gd name="T28" fmla="*/ 40129 w 115"/>
              <a:gd name="T29" fmla="*/ 794 h 62"/>
              <a:gd name="T30" fmla="*/ 36195 w 115"/>
              <a:gd name="T31" fmla="*/ 1587 h 62"/>
              <a:gd name="T32" fmla="*/ 31474 w 115"/>
              <a:gd name="T33" fmla="*/ 3175 h 62"/>
              <a:gd name="T34" fmla="*/ 25179 w 115"/>
              <a:gd name="T35" fmla="*/ 6350 h 62"/>
              <a:gd name="T36" fmla="*/ 18884 w 115"/>
              <a:gd name="T37" fmla="*/ 10319 h 62"/>
              <a:gd name="T38" fmla="*/ 14163 w 115"/>
              <a:gd name="T39" fmla="*/ 15081 h 62"/>
              <a:gd name="T40" fmla="*/ 9442 w 115"/>
              <a:gd name="T41" fmla="*/ 19844 h 62"/>
              <a:gd name="T42" fmla="*/ 6295 w 115"/>
              <a:gd name="T43" fmla="*/ 26193 h 62"/>
              <a:gd name="T44" fmla="*/ 3147 w 115"/>
              <a:gd name="T45" fmla="*/ 33337 h 62"/>
              <a:gd name="T46" fmla="*/ 1574 w 115"/>
              <a:gd name="T47" fmla="*/ 39687 h 62"/>
              <a:gd name="T48" fmla="*/ 0 w 115"/>
              <a:gd name="T49" fmla="*/ 42862 h 62"/>
              <a:gd name="T50" fmla="*/ 0 w 115"/>
              <a:gd name="T51" fmla="*/ 46831 h 62"/>
              <a:gd name="T52" fmla="*/ 7082 w 115"/>
              <a:gd name="T53" fmla="*/ 48418 h 62"/>
              <a:gd name="T54" fmla="*/ 13376 w 115"/>
              <a:gd name="T55" fmla="*/ 49212 h 62"/>
              <a:gd name="T56" fmla="*/ 20458 w 115"/>
              <a:gd name="T57" fmla="*/ 49212 h 62"/>
              <a:gd name="T58" fmla="*/ 26753 w 115"/>
              <a:gd name="T59" fmla="*/ 49212 h 62"/>
              <a:gd name="T60" fmla="*/ 33047 w 115"/>
              <a:gd name="T61" fmla="*/ 49212 h 62"/>
              <a:gd name="T62" fmla="*/ 40129 w 115"/>
              <a:gd name="T63" fmla="*/ 49212 h 62"/>
              <a:gd name="T64" fmla="*/ 45637 w 115"/>
              <a:gd name="T65" fmla="*/ 49212 h 62"/>
              <a:gd name="T66" fmla="*/ 51932 w 115"/>
              <a:gd name="T67" fmla="*/ 48418 h 62"/>
              <a:gd name="T68" fmla="*/ 58226 w 115"/>
              <a:gd name="T69" fmla="*/ 46831 h 62"/>
              <a:gd name="T70" fmla="*/ 62947 w 115"/>
              <a:gd name="T71" fmla="*/ 45243 h 62"/>
              <a:gd name="T72" fmla="*/ 68455 w 115"/>
              <a:gd name="T73" fmla="*/ 43656 h 62"/>
              <a:gd name="T74" fmla="*/ 73963 w 115"/>
              <a:gd name="T75" fmla="*/ 42068 h 62"/>
              <a:gd name="T76" fmla="*/ 78684 w 115"/>
              <a:gd name="T77" fmla="*/ 39687 h 62"/>
              <a:gd name="T78" fmla="*/ 82619 w 115"/>
              <a:gd name="T79" fmla="*/ 38100 h 62"/>
              <a:gd name="T80" fmla="*/ 86553 w 115"/>
              <a:gd name="T81" fmla="*/ 34925 h 62"/>
              <a:gd name="T82" fmla="*/ 90487 w 115"/>
              <a:gd name="T83" fmla="*/ 31750 h 6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5"/>
              <a:gd name="T127" fmla="*/ 0 h 62"/>
              <a:gd name="T128" fmla="*/ 115 w 115"/>
              <a:gd name="T129" fmla="*/ 62 h 6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5" h="62">
                <a:moveTo>
                  <a:pt x="115" y="40"/>
                </a:moveTo>
                <a:lnTo>
                  <a:pt x="113" y="34"/>
                </a:lnTo>
                <a:lnTo>
                  <a:pt x="110" y="29"/>
                </a:lnTo>
                <a:lnTo>
                  <a:pt x="106" y="24"/>
                </a:lnTo>
                <a:lnTo>
                  <a:pt x="103" y="20"/>
                </a:lnTo>
                <a:lnTo>
                  <a:pt x="99" y="15"/>
                </a:lnTo>
                <a:lnTo>
                  <a:pt x="94" y="11"/>
                </a:lnTo>
                <a:lnTo>
                  <a:pt x="90" y="9"/>
                </a:lnTo>
                <a:lnTo>
                  <a:pt x="85" y="6"/>
                </a:lnTo>
                <a:lnTo>
                  <a:pt x="79" y="4"/>
                </a:lnTo>
                <a:lnTo>
                  <a:pt x="74" y="2"/>
                </a:lnTo>
                <a:lnTo>
                  <a:pt x="69" y="1"/>
                </a:lnTo>
                <a:lnTo>
                  <a:pt x="62" y="0"/>
                </a:lnTo>
                <a:lnTo>
                  <a:pt x="57" y="0"/>
                </a:lnTo>
                <a:lnTo>
                  <a:pt x="51" y="1"/>
                </a:lnTo>
                <a:lnTo>
                  <a:pt x="46" y="2"/>
                </a:lnTo>
                <a:lnTo>
                  <a:pt x="40" y="4"/>
                </a:lnTo>
                <a:lnTo>
                  <a:pt x="32" y="8"/>
                </a:lnTo>
                <a:lnTo>
                  <a:pt x="24" y="13"/>
                </a:lnTo>
                <a:lnTo>
                  <a:pt x="18" y="19"/>
                </a:lnTo>
                <a:lnTo>
                  <a:pt x="12" y="25"/>
                </a:lnTo>
                <a:lnTo>
                  <a:pt x="8" y="33"/>
                </a:lnTo>
                <a:lnTo>
                  <a:pt x="4" y="42"/>
                </a:lnTo>
                <a:lnTo>
                  <a:pt x="2" y="50"/>
                </a:lnTo>
                <a:lnTo>
                  <a:pt x="0" y="54"/>
                </a:lnTo>
                <a:lnTo>
                  <a:pt x="0" y="59"/>
                </a:lnTo>
                <a:lnTo>
                  <a:pt x="9" y="61"/>
                </a:lnTo>
                <a:lnTo>
                  <a:pt x="17" y="62"/>
                </a:lnTo>
                <a:lnTo>
                  <a:pt x="26" y="62"/>
                </a:lnTo>
                <a:lnTo>
                  <a:pt x="34" y="62"/>
                </a:lnTo>
                <a:lnTo>
                  <a:pt x="42" y="62"/>
                </a:lnTo>
                <a:lnTo>
                  <a:pt x="51" y="62"/>
                </a:lnTo>
                <a:lnTo>
                  <a:pt x="58" y="62"/>
                </a:lnTo>
                <a:lnTo>
                  <a:pt x="66" y="61"/>
                </a:lnTo>
                <a:lnTo>
                  <a:pt x="74" y="59"/>
                </a:lnTo>
                <a:lnTo>
                  <a:pt x="80" y="57"/>
                </a:lnTo>
                <a:lnTo>
                  <a:pt x="87" y="55"/>
                </a:lnTo>
                <a:lnTo>
                  <a:pt x="94" y="53"/>
                </a:lnTo>
                <a:lnTo>
                  <a:pt x="100" y="50"/>
                </a:lnTo>
                <a:lnTo>
                  <a:pt x="105" y="48"/>
                </a:lnTo>
                <a:lnTo>
                  <a:pt x="110" y="44"/>
                </a:lnTo>
                <a:lnTo>
                  <a:pt x="115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330" name="Picture 5874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4603750" y="3992563"/>
            <a:ext cx="90488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31" name="Rectangle 5875"/>
          <p:cNvSpPr>
            <a:spLocks noChangeArrowheads="1"/>
          </p:cNvSpPr>
          <p:nvPr/>
        </p:nvSpPr>
        <p:spPr bwMode="auto">
          <a:xfrm>
            <a:off x="4445000" y="4073525"/>
            <a:ext cx="85725" cy="127000"/>
          </a:xfrm>
          <a:prstGeom prst="rect">
            <a:avLst/>
          </a:prstGeom>
          <a:solidFill>
            <a:srgbClr val="C66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2" name="Freeform 5876"/>
          <p:cNvSpPr>
            <a:spLocks/>
          </p:cNvSpPr>
          <p:nvPr/>
        </p:nvSpPr>
        <p:spPr bwMode="auto">
          <a:xfrm>
            <a:off x="4445000" y="4032250"/>
            <a:ext cx="127000" cy="41275"/>
          </a:xfrm>
          <a:custGeom>
            <a:avLst/>
            <a:gdLst>
              <a:gd name="T0" fmla="*/ 0 w 161"/>
              <a:gd name="T1" fmla="*/ 41275 h 52"/>
              <a:gd name="T2" fmla="*/ 41019 w 161"/>
              <a:gd name="T3" fmla="*/ 0 h 52"/>
              <a:gd name="T4" fmla="*/ 127000 w 161"/>
              <a:gd name="T5" fmla="*/ 0 h 52"/>
              <a:gd name="T6" fmla="*/ 85981 w 161"/>
              <a:gd name="T7" fmla="*/ 41275 h 52"/>
              <a:gd name="T8" fmla="*/ 0 w 161"/>
              <a:gd name="T9" fmla="*/ 41275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52"/>
              <a:gd name="T17" fmla="*/ 161 w 161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52">
                <a:moveTo>
                  <a:pt x="0" y="52"/>
                </a:moveTo>
                <a:lnTo>
                  <a:pt x="52" y="0"/>
                </a:lnTo>
                <a:lnTo>
                  <a:pt x="161" y="0"/>
                </a:lnTo>
                <a:lnTo>
                  <a:pt x="109" y="52"/>
                </a:lnTo>
                <a:lnTo>
                  <a:pt x="0" y="52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3" name="Freeform 5877"/>
          <p:cNvSpPr>
            <a:spLocks/>
          </p:cNvSpPr>
          <p:nvPr/>
        </p:nvSpPr>
        <p:spPr bwMode="auto">
          <a:xfrm>
            <a:off x="4530725" y="4032250"/>
            <a:ext cx="41275" cy="168275"/>
          </a:xfrm>
          <a:custGeom>
            <a:avLst/>
            <a:gdLst>
              <a:gd name="T0" fmla="*/ 0 w 52"/>
              <a:gd name="T1" fmla="*/ 41275 h 212"/>
              <a:gd name="T2" fmla="*/ 0 w 52"/>
              <a:gd name="T3" fmla="*/ 168275 h 212"/>
              <a:gd name="T4" fmla="*/ 41275 w 52"/>
              <a:gd name="T5" fmla="*/ 127794 h 212"/>
              <a:gd name="T6" fmla="*/ 41275 w 52"/>
              <a:gd name="T7" fmla="*/ 0 h 212"/>
              <a:gd name="T8" fmla="*/ 0 w 52"/>
              <a:gd name="T9" fmla="*/ 41275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12"/>
              <a:gd name="T17" fmla="*/ 52 w 52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12">
                <a:moveTo>
                  <a:pt x="0" y="52"/>
                </a:moveTo>
                <a:lnTo>
                  <a:pt x="0" y="212"/>
                </a:lnTo>
                <a:lnTo>
                  <a:pt x="52" y="161"/>
                </a:lnTo>
                <a:lnTo>
                  <a:pt x="52" y="0"/>
                </a:lnTo>
                <a:lnTo>
                  <a:pt x="0" y="52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4" name="Rectangle 5878"/>
          <p:cNvSpPr>
            <a:spLocks noChangeArrowheads="1"/>
          </p:cNvSpPr>
          <p:nvPr/>
        </p:nvSpPr>
        <p:spPr bwMode="auto">
          <a:xfrm>
            <a:off x="4664075" y="4124325"/>
            <a:ext cx="79375" cy="920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5" name="Freeform 5879"/>
          <p:cNvSpPr>
            <a:spLocks/>
          </p:cNvSpPr>
          <p:nvPr/>
        </p:nvSpPr>
        <p:spPr bwMode="auto">
          <a:xfrm>
            <a:off x="4664075" y="4105275"/>
            <a:ext cx="98425" cy="19050"/>
          </a:xfrm>
          <a:custGeom>
            <a:avLst/>
            <a:gdLst>
              <a:gd name="T0" fmla="*/ 0 w 124"/>
              <a:gd name="T1" fmla="*/ 19050 h 24"/>
              <a:gd name="T2" fmla="*/ 19050 w 124"/>
              <a:gd name="T3" fmla="*/ 0 h 24"/>
              <a:gd name="T4" fmla="*/ 98425 w 124"/>
              <a:gd name="T5" fmla="*/ 0 h 24"/>
              <a:gd name="T6" fmla="*/ 79375 w 124"/>
              <a:gd name="T7" fmla="*/ 19050 h 24"/>
              <a:gd name="T8" fmla="*/ 0 w 124"/>
              <a:gd name="T9" fmla="*/ 1905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24"/>
              <a:gd name="T17" fmla="*/ 124 w 12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24">
                <a:moveTo>
                  <a:pt x="0" y="24"/>
                </a:moveTo>
                <a:lnTo>
                  <a:pt x="24" y="0"/>
                </a:lnTo>
                <a:lnTo>
                  <a:pt x="124" y="0"/>
                </a:lnTo>
                <a:lnTo>
                  <a:pt x="10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6" name="Freeform 5880"/>
          <p:cNvSpPr>
            <a:spLocks/>
          </p:cNvSpPr>
          <p:nvPr/>
        </p:nvSpPr>
        <p:spPr bwMode="auto">
          <a:xfrm>
            <a:off x="4743450" y="4105275"/>
            <a:ext cx="19050" cy="111125"/>
          </a:xfrm>
          <a:custGeom>
            <a:avLst/>
            <a:gdLst>
              <a:gd name="T0" fmla="*/ 0 w 24"/>
              <a:gd name="T1" fmla="*/ 19050 h 140"/>
              <a:gd name="T2" fmla="*/ 0 w 24"/>
              <a:gd name="T3" fmla="*/ 111125 h 140"/>
              <a:gd name="T4" fmla="*/ 19050 w 24"/>
              <a:gd name="T5" fmla="*/ 92075 h 140"/>
              <a:gd name="T6" fmla="*/ 19050 w 24"/>
              <a:gd name="T7" fmla="*/ 0 h 140"/>
              <a:gd name="T8" fmla="*/ 0 w 24"/>
              <a:gd name="T9" fmla="*/ 19050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40"/>
              <a:gd name="T17" fmla="*/ 24 w 24"/>
              <a:gd name="T18" fmla="*/ 140 h 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40">
                <a:moveTo>
                  <a:pt x="0" y="24"/>
                </a:moveTo>
                <a:lnTo>
                  <a:pt x="0" y="140"/>
                </a:lnTo>
                <a:lnTo>
                  <a:pt x="24" y="116"/>
                </a:lnTo>
                <a:lnTo>
                  <a:pt x="24" y="0"/>
                </a:lnTo>
                <a:lnTo>
                  <a:pt x="0" y="24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7" name="Line 5881"/>
          <p:cNvSpPr>
            <a:spLocks noChangeShapeType="1"/>
          </p:cNvSpPr>
          <p:nvPr/>
        </p:nvSpPr>
        <p:spPr bwMode="auto">
          <a:xfrm flipV="1">
            <a:off x="4540250" y="3821113"/>
            <a:ext cx="1588" cy="38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38" name="Line 5882"/>
          <p:cNvSpPr>
            <a:spLocks noChangeShapeType="1"/>
          </p:cNvSpPr>
          <p:nvPr/>
        </p:nvSpPr>
        <p:spPr bwMode="auto">
          <a:xfrm flipV="1">
            <a:off x="4573588" y="3821113"/>
            <a:ext cx="1587" cy="38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39" name="Freeform 5883"/>
          <p:cNvSpPr>
            <a:spLocks/>
          </p:cNvSpPr>
          <p:nvPr/>
        </p:nvSpPr>
        <p:spPr bwMode="auto">
          <a:xfrm>
            <a:off x="4532313" y="3803650"/>
            <a:ext cx="15875" cy="17463"/>
          </a:xfrm>
          <a:custGeom>
            <a:avLst/>
            <a:gdLst>
              <a:gd name="T0" fmla="*/ 0 w 22"/>
              <a:gd name="T1" fmla="*/ 8316 h 21"/>
              <a:gd name="T2" fmla="*/ 0 w 22"/>
              <a:gd name="T3" fmla="*/ 6653 h 21"/>
              <a:gd name="T4" fmla="*/ 1443 w 22"/>
              <a:gd name="T5" fmla="*/ 4989 h 21"/>
              <a:gd name="T6" fmla="*/ 1443 w 22"/>
              <a:gd name="T7" fmla="*/ 4158 h 21"/>
              <a:gd name="T8" fmla="*/ 2886 w 22"/>
              <a:gd name="T9" fmla="*/ 2495 h 21"/>
              <a:gd name="T10" fmla="*/ 3608 w 22"/>
              <a:gd name="T11" fmla="*/ 832 h 21"/>
              <a:gd name="T12" fmla="*/ 5051 w 22"/>
              <a:gd name="T13" fmla="*/ 832 h 21"/>
              <a:gd name="T14" fmla="*/ 6494 w 22"/>
              <a:gd name="T15" fmla="*/ 0 h 21"/>
              <a:gd name="T16" fmla="*/ 7216 w 22"/>
              <a:gd name="T17" fmla="*/ 0 h 21"/>
              <a:gd name="T18" fmla="*/ 9381 w 22"/>
              <a:gd name="T19" fmla="*/ 0 h 21"/>
              <a:gd name="T20" fmla="*/ 10824 w 22"/>
              <a:gd name="T21" fmla="*/ 832 h 21"/>
              <a:gd name="T22" fmla="*/ 12267 w 22"/>
              <a:gd name="T23" fmla="*/ 832 h 21"/>
              <a:gd name="T24" fmla="*/ 12989 w 22"/>
              <a:gd name="T25" fmla="*/ 2495 h 21"/>
              <a:gd name="T26" fmla="*/ 13710 w 22"/>
              <a:gd name="T27" fmla="*/ 4158 h 21"/>
              <a:gd name="T28" fmla="*/ 14432 w 22"/>
              <a:gd name="T29" fmla="*/ 4989 h 21"/>
              <a:gd name="T30" fmla="*/ 15875 w 22"/>
              <a:gd name="T31" fmla="*/ 6653 h 21"/>
              <a:gd name="T32" fmla="*/ 15875 w 22"/>
              <a:gd name="T33" fmla="*/ 8316 h 21"/>
              <a:gd name="T34" fmla="*/ 15875 w 22"/>
              <a:gd name="T35" fmla="*/ 8316 h 21"/>
              <a:gd name="T36" fmla="*/ 15875 w 22"/>
              <a:gd name="T37" fmla="*/ 9979 h 21"/>
              <a:gd name="T38" fmla="*/ 14432 w 22"/>
              <a:gd name="T39" fmla="*/ 12474 h 21"/>
              <a:gd name="T40" fmla="*/ 13710 w 22"/>
              <a:gd name="T41" fmla="*/ 13305 h 21"/>
              <a:gd name="T42" fmla="*/ 12989 w 22"/>
              <a:gd name="T43" fmla="*/ 14137 h 21"/>
              <a:gd name="T44" fmla="*/ 12267 w 22"/>
              <a:gd name="T45" fmla="*/ 15800 h 21"/>
              <a:gd name="T46" fmla="*/ 10824 w 22"/>
              <a:gd name="T47" fmla="*/ 16631 h 21"/>
              <a:gd name="T48" fmla="*/ 9381 w 22"/>
              <a:gd name="T49" fmla="*/ 17463 h 21"/>
              <a:gd name="T50" fmla="*/ 7216 w 22"/>
              <a:gd name="T51" fmla="*/ 17463 h 21"/>
              <a:gd name="T52" fmla="*/ 6494 w 22"/>
              <a:gd name="T53" fmla="*/ 17463 h 21"/>
              <a:gd name="T54" fmla="*/ 5051 w 22"/>
              <a:gd name="T55" fmla="*/ 16631 h 21"/>
              <a:gd name="T56" fmla="*/ 3608 w 22"/>
              <a:gd name="T57" fmla="*/ 15800 h 21"/>
              <a:gd name="T58" fmla="*/ 2886 w 22"/>
              <a:gd name="T59" fmla="*/ 14137 h 21"/>
              <a:gd name="T60" fmla="*/ 1443 w 22"/>
              <a:gd name="T61" fmla="*/ 13305 h 21"/>
              <a:gd name="T62" fmla="*/ 1443 w 22"/>
              <a:gd name="T63" fmla="*/ 12474 h 21"/>
              <a:gd name="T64" fmla="*/ 0 w 22"/>
              <a:gd name="T65" fmla="*/ 9979 h 21"/>
              <a:gd name="T66" fmla="*/ 0 w 22"/>
              <a:gd name="T67" fmla="*/ 8316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"/>
              <a:gd name="T103" fmla="*/ 0 h 21"/>
              <a:gd name="T104" fmla="*/ 22 w 22"/>
              <a:gd name="T105" fmla="*/ 21 h 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" h="21">
                <a:moveTo>
                  <a:pt x="0" y="10"/>
                </a:moveTo>
                <a:lnTo>
                  <a:pt x="0" y="8"/>
                </a:lnTo>
                <a:lnTo>
                  <a:pt x="2" y="6"/>
                </a:lnTo>
                <a:lnTo>
                  <a:pt x="2" y="5"/>
                </a:lnTo>
                <a:lnTo>
                  <a:pt x="4" y="3"/>
                </a:lnTo>
                <a:lnTo>
                  <a:pt x="5" y="1"/>
                </a:lnTo>
                <a:lnTo>
                  <a:pt x="7" y="1"/>
                </a:lnTo>
                <a:lnTo>
                  <a:pt x="9" y="0"/>
                </a:lnTo>
                <a:lnTo>
                  <a:pt x="10" y="0"/>
                </a:lnTo>
                <a:lnTo>
                  <a:pt x="13" y="0"/>
                </a:lnTo>
                <a:lnTo>
                  <a:pt x="15" y="1"/>
                </a:lnTo>
                <a:lnTo>
                  <a:pt x="17" y="1"/>
                </a:lnTo>
                <a:lnTo>
                  <a:pt x="18" y="3"/>
                </a:lnTo>
                <a:lnTo>
                  <a:pt x="19" y="5"/>
                </a:lnTo>
                <a:lnTo>
                  <a:pt x="20" y="6"/>
                </a:lnTo>
                <a:lnTo>
                  <a:pt x="22" y="8"/>
                </a:lnTo>
                <a:lnTo>
                  <a:pt x="22" y="10"/>
                </a:lnTo>
                <a:lnTo>
                  <a:pt x="22" y="12"/>
                </a:lnTo>
                <a:lnTo>
                  <a:pt x="20" y="15"/>
                </a:lnTo>
                <a:lnTo>
                  <a:pt x="19" y="16"/>
                </a:lnTo>
                <a:lnTo>
                  <a:pt x="18" y="17"/>
                </a:lnTo>
                <a:lnTo>
                  <a:pt x="17" y="19"/>
                </a:lnTo>
                <a:lnTo>
                  <a:pt x="15" y="20"/>
                </a:lnTo>
                <a:lnTo>
                  <a:pt x="13" y="21"/>
                </a:lnTo>
                <a:lnTo>
                  <a:pt x="10" y="21"/>
                </a:lnTo>
                <a:lnTo>
                  <a:pt x="9" y="21"/>
                </a:lnTo>
                <a:lnTo>
                  <a:pt x="7" y="20"/>
                </a:lnTo>
                <a:lnTo>
                  <a:pt x="5" y="19"/>
                </a:lnTo>
                <a:lnTo>
                  <a:pt x="4" y="17"/>
                </a:lnTo>
                <a:lnTo>
                  <a:pt x="2" y="16"/>
                </a:lnTo>
                <a:lnTo>
                  <a:pt x="2" y="15"/>
                </a:lnTo>
                <a:lnTo>
                  <a:pt x="0" y="12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0" name="Rectangle 5884"/>
          <p:cNvSpPr>
            <a:spLocks noChangeArrowheads="1"/>
          </p:cNvSpPr>
          <p:nvPr/>
        </p:nvSpPr>
        <p:spPr bwMode="auto">
          <a:xfrm>
            <a:off x="4530725" y="3803650"/>
            <a:ext cx="1588" cy="15875"/>
          </a:xfrm>
          <a:prstGeom prst="rect">
            <a:avLst/>
          </a:prstGeom>
          <a:solidFill>
            <a:srgbClr val="FF06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1" name="Rectangle 5885"/>
          <p:cNvSpPr>
            <a:spLocks noChangeArrowheads="1"/>
          </p:cNvSpPr>
          <p:nvPr/>
        </p:nvSpPr>
        <p:spPr bwMode="auto">
          <a:xfrm>
            <a:off x="4532313" y="3803650"/>
            <a:ext cx="1587" cy="15875"/>
          </a:xfrm>
          <a:prstGeom prst="rect">
            <a:avLst/>
          </a:prstGeom>
          <a:solidFill>
            <a:srgbClr val="FFF6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2" name="Rectangle 5886"/>
          <p:cNvSpPr>
            <a:spLocks noChangeArrowheads="1"/>
          </p:cNvSpPr>
          <p:nvPr/>
        </p:nvSpPr>
        <p:spPr bwMode="auto">
          <a:xfrm>
            <a:off x="4532313" y="3803650"/>
            <a:ext cx="1587" cy="15875"/>
          </a:xfrm>
          <a:prstGeom prst="rect">
            <a:avLst/>
          </a:prstGeom>
          <a:solidFill>
            <a:srgbClr val="FFE7E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3" name="Rectangle 5887"/>
          <p:cNvSpPr>
            <a:spLocks noChangeArrowheads="1"/>
          </p:cNvSpPr>
          <p:nvPr/>
        </p:nvSpPr>
        <p:spPr bwMode="auto">
          <a:xfrm>
            <a:off x="4533900" y="3803650"/>
            <a:ext cx="1588" cy="15875"/>
          </a:xfrm>
          <a:prstGeom prst="rect">
            <a:avLst/>
          </a:prstGeom>
          <a:solidFill>
            <a:srgbClr val="FFD8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4" name="Rectangle 5888"/>
          <p:cNvSpPr>
            <a:spLocks noChangeArrowheads="1"/>
          </p:cNvSpPr>
          <p:nvPr/>
        </p:nvSpPr>
        <p:spPr bwMode="auto">
          <a:xfrm>
            <a:off x="4535488" y="3803650"/>
            <a:ext cx="1587" cy="15875"/>
          </a:xfrm>
          <a:prstGeom prst="rect">
            <a:avLst/>
          </a:prstGeom>
          <a:solidFill>
            <a:srgbClr val="FFC9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5" name="Rectangle 5889"/>
          <p:cNvSpPr>
            <a:spLocks noChangeArrowheads="1"/>
          </p:cNvSpPr>
          <p:nvPr/>
        </p:nvSpPr>
        <p:spPr bwMode="auto">
          <a:xfrm>
            <a:off x="4535488" y="3803650"/>
            <a:ext cx="1587" cy="15875"/>
          </a:xfrm>
          <a:prstGeom prst="rect">
            <a:avLst/>
          </a:prstGeom>
          <a:solidFill>
            <a:srgbClr val="FF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6" name="Rectangle 5890"/>
          <p:cNvSpPr>
            <a:spLocks noChangeArrowheads="1"/>
          </p:cNvSpPr>
          <p:nvPr/>
        </p:nvSpPr>
        <p:spPr bwMode="auto">
          <a:xfrm>
            <a:off x="4537075" y="3803650"/>
            <a:ext cx="1588" cy="15875"/>
          </a:xfrm>
          <a:prstGeom prst="rect">
            <a:avLst/>
          </a:prstGeom>
          <a:solidFill>
            <a:srgbClr val="FF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7" name="Rectangle 5891"/>
          <p:cNvSpPr>
            <a:spLocks noChangeArrowheads="1"/>
          </p:cNvSpPr>
          <p:nvPr/>
        </p:nvSpPr>
        <p:spPr bwMode="auto">
          <a:xfrm>
            <a:off x="4537075" y="3803650"/>
            <a:ext cx="1588" cy="15875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8" name="Rectangle 5892"/>
          <p:cNvSpPr>
            <a:spLocks noChangeArrowheads="1"/>
          </p:cNvSpPr>
          <p:nvPr/>
        </p:nvSpPr>
        <p:spPr bwMode="auto">
          <a:xfrm>
            <a:off x="4538663" y="3803650"/>
            <a:ext cx="1587" cy="15875"/>
          </a:xfrm>
          <a:prstGeom prst="rect">
            <a:avLst/>
          </a:prstGeom>
          <a:solidFill>
            <a:srgbClr val="FF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9" name="Rectangle 5893"/>
          <p:cNvSpPr>
            <a:spLocks noChangeArrowheads="1"/>
          </p:cNvSpPr>
          <p:nvPr/>
        </p:nvSpPr>
        <p:spPr bwMode="auto">
          <a:xfrm>
            <a:off x="4540250" y="3803650"/>
            <a:ext cx="1588" cy="15875"/>
          </a:xfrm>
          <a:prstGeom prst="rect">
            <a:avLst/>
          </a:prstGeom>
          <a:solidFill>
            <a:srgbClr val="FF7E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0" name="Rectangle 5894"/>
          <p:cNvSpPr>
            <a:spLocks noChangeArrowheads="1"/>
          </p:cNvSpPr>
          <p:nvPr/>
        </p:nvSpPr>
        <p:spPr bwMode="auto">
          <a:xfrm>
            <a:off x="4540250" y="3803650"/>
            <a:ext cx="1588" cy="15875"/>
          </a:xfrm>
          <a:prstGeom prst="rect">
            <a:avLst/>
          </a:prstGeom>
          <a:solidFill>
            <a:srgbClr val="FF6F6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1" name="Rectangle 5895"/>
          <p:cNvSpPr>
            <a:spLocks noChangeArrowheads="1"/>
          </p:cNvSpPr>
          <p:nvPr/>
        </p:nvSpPr>
        <p:spPr bwMode="auto">
          <a:xfrm>
            <a:off x="4541838" y="3803650"/>
            <a:ext cx="1587" cy="15875"/>
          </a:xfrm>
          <a:prstGeom prst="rect">
            <a:avLst/>
          </a:prstGeom>
          <a:solidFill>
            <a:srgbClr val="FF6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2" name="Rectangle 5896"/>
          <p:cNvSpPr>
            <a:spLocks noChangeArrowheads="1"/>
          </p:cNvSpPr>
          <p:nvPr/>
        </p:nvSpPr>
        <p:spPr bwMode="auto">
          <a:xfrm>
            <a:off x="4543425" y="3803650"/>
            <a:ext cx="1588" cy="15875"/>
          </a:xfrm>
          <a:prstGeom prst="rect">
            <a:avLst/>
          </a:prstGeom>
          <a:solidFill>
            <a:srgbClr val="FF515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3" name="Rectangle 5897"/>
          <p:cNvSpPr>
            <a:spLocks noChangeArrowheads="1"/>
          </p:cNvSpPr>
          <p:nvPr/>
        </p:nvSpPr>
        <p:spPr bwMode="auto">
          <a:xfrm>
            <a:off x="4543425" y="3803650"/>
            <a:ext cx="1588" cy="15875"/>
          </a:xfrm>
          <a:prstGeom prst="rect">
            <a:avLst/>
          </a:prstGeom>
          <a:solidFill>
            <a:srgbClr val="FF424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4" name="Rectangle 5898"/>
          <p:cNvSpPr>
            <a:spLocks noChangeArrowheads="1"/>
          </p:cNvSpPr>
          <p:nvPr/>
        </p:nvSpPr>
        <p:spPr bwMode="auto">
          <a:xfrm>
            <a:off x="4545013" y="3803650"/>
            <a:ext cx="1587" cy="15875"/>
          </a:xfrm>
          <a:prstGeom prst="rect">
            <a:avLst/>
          </a:prstGeom>
          <a:solidFill>
            <a:srgbClr val="FF323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5" name="Rectangle 5899"/>
          <p:cNvSpPr>
            <a:spLocks noChangeArrowheads="1"/>
          </p:cNvSpPr>
          <p:nvPr/>
        </p:nvSpPr>
        <p:spPr bwMode="auto">
          <a:xfrm>
            <a:off x="4545013" y="3803650"/>
            <a:ext cx="1587" cy="15875"/>
          </a:xfrm>
          <a:prstGeom prst="rect">
            <a:avLst/>
          </a:prstGeom>
          <a:solidFill>
            <a:srgbClr val="FF232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6" name="Rectangle 5900"/>
          <p:cNvSpPr>
            <a:spLocks noChangeArrowheads="1"/>
          </p:cNvSpPr>
          <p:nvPr/>
        </p:nvSpPr>
        <p:spPr bwMode="auto">
          <a:xfrm>
            <a:off x="4546600" y="3803650"/>
            <a:ext cx="1588" cy="15875"/>
          </a:xfrm>
          <a:prstGeom prst="rect">
            <a:avLst/>
          </a:prstGeom>
          <a:solidFill>
            <a:srgbClr val="FF141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7" name="Freeform 5901"/>
          <p:cNvSpPr>
            <a:spLocks/>
          </p:cNvSpPr>
          <p:nvPr/>
        </p:nvSpPr>
        <p:spPr bwMode="auto">
          <a:xfrm>
            <a:off x="4565650" y="3803650"/>
            <a:ext cx="17463" cy="17463"/>
          </a:xfrm>
          <a:custGeom>
            <a:avLst/>
            <a:gdLst>
              <a:gd name="T0" fmla="*/ 0 w 22"/>
              <a:gd name="T1" fmla="*/ 8316 h 21"/>
              <a:gd name="T2" fmla="*/ 0 w 22"/>
              <a:gd name="T3" fmla="*/ 6653 h 21"/>
              <a:gd name="T4" fmla="*/ 794 w 22"/>
              <a:gd name="T5" fmla="*/ 4989 h 21"/>
              <a:gd name="T6" fmla="*/ 794 w 22"/>
              <a:gd name="T7" fmla="*/ 4158 h 21"/>
              <a:gd name="T8" fmla="*/ 3175 w 22"/>
              <a:gd name="T9" fmla="*/ 2495 h 21"/>
              <a:gd name="T10" fmla="*/ 3969 w 22"/>
              <a:gd name="T11" fmla="*/ 832 h 21"/>
              <a:gd name="T12" fmla="*/ 4763 w 22"/>
              <a:gd name="T13" fmla="*/ 832 h 21"/>
              <a:gd name="T14" fmla="*/ 7144 w 22"/>
              <a:gd name="T15" fmla="*/ 0 h 21"/>
              <a:gd name="T16" fmla="*/ 7938 w 22"/>
              <a:gd name="T17" fmla="*/ 0 h 21"/>
              <a:gd name="T18" fmla="*/ 10319 w 22"/>
              <a:gd name="T19" fmla="*/ 0 h 21"/>
              <a:gd name="T20" fmla="*/ 11907 w 22"/>
              <a:gd name="T21" fmla="*/ 832 h 21"/>
              <a:gd name="T22" fmla="*/ 13494 w 22"/>
              <a:gd name="T23" fmla="*/ 832 h 21"/>
              <a:gd name="T24" fmla="*/ 14288 w 22"/>
              <a:gd name="T25" fmla="*/ 2495 h 21"/>
              <a:gd name="T26" fmla="*/ 15082 w 22"/>
              <a:gd name="T27" fmla="*/ 4158 h 21"/>
              <a:gd name="T28" fmla="*/ 15875 w 22"/>
              <a:gd name="T29" fmla="*/ 4989 h 21"/>
              <a:gd name="T30" fmla="*/ 17463 w 22"/>
              <a:gd name="T31" fmla="*/ 6653 h 21"/>
              <a:gd name="T32" fmla="*/ 17463 w 22"/>
              <a:gd name="T33" fmla="*/ 8316 h 21"/>
              <a:gd name="T34" fmla="*/ 17463 w 22"/>
              <a:gd name="T35" fmla="*/ 8316 h 21"/>
              <a:gd name="T36" fmla="*/ 17463 w 22"/>
              <a:gd name="T37" fmla="*/ 9979 h 21"/>
              <a:gd name="T38" fmla="*/ 15875 w 22"/>
              <a:gd name="T39" fmla="*/ 12474 h 21"/>
              <a:gd name="T40" fmla="*/ 15082 w 22"/>
              <a:gd name="T41" fmla="*/ 13305 h 21"/>
              <a:gd name="T42" fmla="*/ 14288 w 22"/>
              <a:gd name="T43" fmla="*/ 14137 h 21"/>
              <a:gd name="T44" fmla="*/ 13494 w 22"/>
              <a:gd name="T45" fmla="*/ 15800 h 21"/>
              <a:gd name="T46" fmla="*/ 11907 w 22"/>
              <a:gd name="T47" fmla="*/ 16631 h 21"/>
              <a:gd name="T48" fmla="*/ 10319 w 22"/>
              <a:gd name="T49" fmla="*/ 17463 h 21"/>
              <a:gd name="T50" fmla="*/ 7938 w 22"/>
              <a:gd name="T51" fmla="*/ 17463 h 21"/>
              <a:gd name="T52" fmla="*/ 7144 w 22"/>
              <a:gd name="T53" fmla="*/ 17463 h 21"/>
              <a:gd name="T54" fmla="*/ 4763 w 22"/>
              <a:gd name="T55" fmla="*/ 16631 h 21"/>
              <a:gd name="T56" fmla="*/ 3969 w 22"/>
              <a:gd name="T57" fmla="*/ 15800 h 21"/>
              <a:gd name="T58" fmla="*/ 3175 w 22"/>
              <a:gd name="T59" fmla="*/ 14137 h 21"/>
              <a:gd name="T60" fmla="*/ 794 w 22"/>
              <a:gd name="T61" fmla="*/ 13305 h 21"/>
              <a:gd name="T62" fmla="*/ 794 w 22"/>
              <a:gd name="T63" fmla="*/ 12474 h 21"/>
              <a:gd name="T64" fmla="*/ 0 w 22"/>
              <a:gd name="T65" fmla="*/ 9979 h 21"/>
              <a:gd name="T66" fmla="*/ 0 w 22"/>
              <a:gd name="T67" fmla="*/ 8316 h 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"/>
              <a:gd name="T103" fmla="*/ 0 h 21"/>
              <a:gd name="T104" fmla="*/ 22 w 22"/>
              <a:gd name="T105" fmla="*/ 21 h 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" h="21">
                <a:moveTo>
                  <a:pt x="0" y="10"/>
                </a:moveTo>
                <a:lnTo>
                  <a:pt x="0" y="8"/>
                </a:lnTo>
                <a:lnTo>
                  <a:pt x="1" y="6"/>
                </a:lnTo>
                <a:lnTo>
                  <a:pt x="1" y="5"/>
                </a:lnTo>
                <a:lnTo>
                  <a:pt x="4" y="3"/>
                </a:lnTo>
                <a:lnTo>
                  <a:pt x="5" y="1"/>
                </a:lnTo>
                <a:lnTo>
                  <a:pt x="6" y="1"/>
                </a:lnTo>
                <a:lnTo>
                  <a:pt x="9" y="0"/>
                </a:lnTo>
                <a:lnTo>
                  <a:pt x="10" y="0"/>
                </a:lnTo>
                <a:lnTo>
                  <a:pt x="13" y="0"/>
                </a:lnTo>
                <a:lnTo>
                  <a:pt x="15" y="1"/>
                </a:lnTo>
                <a:lnTo>
                  <a:pt x="17" y="1"/>
                </a:lnTo>
                <a:lnTo>
                  <a:pt x="18" y="3"/>
                </a:lnTo>
                <a:lnTo>
                  <a:pt x="19" y="5"/>
                </a:lnTo>
                <a:lnTo>
                  <a:pt x="20" y="6"/>
                </a:lnTo>
                <a:lnTo>
                  <a:pt x="22" y="8"/>
                </a:lnTo>
                <a:lnTo>
                  <a:pt x="22" y="10"/>
                </a:lnTo>
                <a:lnTo>
                  <a:pt x="22" y="12"/>
                </a:lnTo>
                <a:lnTo>
                  <a:pt x="20" y="15"/>
                </a:lnTo>
                <a:lnTo>
                  <a:pt x="19" y="16"/>
                </a:lnTo>
                <a:lnTo>
                  <a:pt x="18" y="17"/>
                </a:lnTo>
                <a:lnTo>
                  <a:pt x="17" y="19"/>
                </a:lnTo>
                <a:lnTo>
                  <a:pt x="15" y="20"/>
                </a:lnTo>
                <a:lnTo>
                  <a:pt x="13" y="21"/>
                </a:lnTo>
                <a:lnTo>
                  <a:pt x="10" y="21"/>
                </a:lnTo>
                <a:lnTo>
                  <a:pt x="9" y="21"/>
                </a:lnTo>
                <a:lnTo>
                  <a:pt x="6" y="20"/>
                </a:lnTo>
                <a:lnTo>
                  <a:pt x="5" y="19"/>
                </a:lnTo>
                <a:lnTo>
                  <a:pt x="4" y="17"/>
                </a:lnTo>
                <a:lnTo>
                  <a:pt x="1" y="16"/>
                </a:lnTo>
                <a:lnTo>
                  <a:pt x="1" y="15"/>
                </a:lnTo>
                <a:lnTo>
                  <a:pt x="0" y="12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8" name="Rectangle 5902"/>
          <p:cNvSpPr>
            <a:spLocks noChangeArrowheads="1"/>
          </p:cNvSpPr>
          <p:nvPr/>
        </p:nvSpPr>
        <p:spPr bwMode="auto">
          <a:xfrm>
            <a:off x="4564063" y="3803650"/>
            <a:ext cx="1587" cy="15875"/>
          </a:xfrm>
          <a:prstGeom prst="rect">
            <a:avLst/>
          </a:prstGeom>
          <a:solidFill>
            <a:srgbClr val="FF040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9" name="Rectangle 5903"/>
          <p:cNvSpPr>
            <a:spLocks noChangeArrowheads="1"/>
          </p:cNvSpPr>
          <p:nvPr/>
        </p:nvSpPr>
        <p:spPr bwMode="auto">
          <a:xfrm>
            <a:off x="4565650" y="3803650"/>
            <a:ext cx="1588" cy="15875"/>
          </a:xfrm>
          <a:prstGeom prst="rect">
            <a:avLst/>
          </a:prstGeom>
          <a:solidFill>
            <a:srgbClr val="FFF4F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0" name="Rectangle 5904"/>
          <p:cNvSpPr>
            <a:spLocks noChangeArrowheads="1"/>
          </p:cNvSpPr>
          <p:nvPr/>
        </p:nvSpPr>
        <p:spPr bwMode="auto">
          <a:xfrm>
            <a:off x="4567238" y="3803650"/>
            <a:ext cx="1587" cy="15875"/>
          </a:xfrm>
          <a:prstGeom prst="rect">
            <a:avLst/>
          </a:prstGeom>
          <a:solidFill>
            <a:srgbClr val="FFE5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1" name="Rectangle 5905"/>
          <p:cNvSpPr>
            <a:spLocks noChangeArrowheads="1"/>
          </p:cNvSpPr>
          <p:nvPr/>
        </p:nvSpPr>
        <p:spPr bwMode="auto">
          <a:xfrm>
            <a:off x="4567238" y="3803650"/>
            <a:ext cx="1587" cy="15875"/>
          </a:xfrm>
          <a:prstGeom prst="rect">
            <a:avLst/>
          </a:prstGeom>
          <a:solidFill>
            <a:srgbClr val="FFD6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2" name="Rectangle 5906"/>
          <p:cNvSpPr>
            <a:spLocks noChangeArrowheads="1"/>
          </p:cNvSpPr>
          <p:nvPr/>
        </p:nvSpPr>
        <p:spPr bwMode="auto">
          <a:xfrm>
            <a:off x="4568825" y="3803650"/>
            <a:ext cx="1588" cy="15875"/>
          </a:xfrm>
          <a:prstGeom prst="rect">
            <a:avLst/>
          </a:prstGeom>
          <a:solidFill>
            <a:srgbClr val="FFC7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3" name="Rectangle 5907"/>
          <p:cNvSpPr>
            <a:spLocks noChangeArrowheads="1"/>
          </p:cNvSpPr>
          <p:nvPr/>
        </p:nvSpPr>
        <p:spPr bwMode="auto">
          <a:xfrm>
            <a:off x="4570413" y="3803650"/>
            <a:ext cx="1587" cy="15875"/>
          </a:xfrm>
          <a:prstGeom prst="rect">
            <a:avLst/>
          </a:prstGeom>
          <a:solidFill>
            <a:srgbClr val="FFB8B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4" name="Rectangle 5908"/>
          <p:cNvSpPr>
            <a:spLocks noChangeArrowheads="1"/>
          </p:cNvSpPr>
          <p:nvPr/>
        </p:nvSpPr>
        <p:spPr bwMode="auto">
          <a:xfrm>
            <a:off x="4570413" y="3803650"/>
            <a:ext cx="1587" cy="15875"/>
          </a:xfrm>
          <a:prstGeom prst="rect">
            <a:avLst/>
          </a:prstGeom>
          <a:solidFill>
            <a:srgbClr val="FFA8A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5" name="Rectangle 5909"/>
          <p:cNvSpPr>
            <a:spLocks noChangeArrowheads="1"/>
          </p:cNvSpPr>
          <p:nvPr/>
        </p:nvSpPr>
        <p:spPr bwMode="auto">
          <a:xfrm>
            <a:off x="4572000" y="3803650"/>
            <a:ext cx="1588" cy="1587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6" name="Rectangle 5910"/>
          <p:cNvSpPr>
            <a:spLocks noChangeArrowheads="1"/>
          </p:cNvSpPr>
          <p:nvPr/>
        </p:nvSpPr>
        <p:spPr bwMode="auto">
          <a:xfrm>
            <a:off x="4573588" y="3803650"/>
            <a:ext cx="1587" cy="15875"/>
          </a:xfrm>
          <a:prstGeom prst="rect">
            <a:avLst/>
          </a:prstGeom>
          <a:solidFill>
            <a:srgbClr val="FF8A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7" name="Rectangle 5911"/>
          <p:cNvSpPr>
            <a:spLocks noChangeArrowheads="1"/>
          </p:cNvSpPr>
          <p:nvPr/>
        </p:nvSpPr>
        <p:spPr bwMode="auto">
          <a:xfrm>
            <a:off x="4573588" y="3803650"/>
            <a:ext cx="1587" cy="15875"/>
          </a:xfrm>
          <a:prstGeom prst="rect">
            <a:avLst/>
          </a:prstGeom>
          <a:solidFill>
            <a:srgbClr val="FF7C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8" name="Rectangle 5912"/>
          <p:cNvSpPr>
            <a:spLocks noChangeArrowheads="1"/>
          </p:cNvSpPr>
          <p:nvPr/>
        </p:nvSpPr>
        <p:spPr bwMode="auto">
          <a:xfrm>
            <a:off x="4575175" y="3803650"/>
            <a:ext cx="1588" cy="15875"/>
          </a:xfrm>
          <a:prstGeom prst="rect">
            <a:avLst/>
          </a:prstGeom>
          <a:solidFill>
            <a:srgbClr val="FF6D6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9" name="Rectangle 5913"/>
          <p:cNvSpPr>
            <a:spLocks noChangeArrowheads="1"/>
          </p:cNvSpPr>
          <p:nvPr/>
        </p:nvSpPr>
        <p:spPr bwMode="auto">
          <a:xfrm>
            <a:off x="4575175" y="3803650"/>
            <a:ext cx="1588" cy="15875"/>
          </a:xfrm>
          <a:prstGeom prst="rect">
            <a:avLst/>
          </a:prstGeom>
          <a:solidFill>
            <a:srgbClr val="FF5E5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0" name="Rectangle 5914"/>
          <p:cNvSpPr>
            <a:spLocks noChangeArrowheads="1"/>
          </p:cNvSpPr>
          <p:nvPr/>
        </p:nvSpPr>
        <p:spPr bwMode="auto">
          <a:xfrm>
            <a:off x="4576763" y="3803650"/>
            <a:ext cx="1587" cy="15875"/>
          </a:xfrm>
          <a:prstGeom prst="rect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1" name="Rectangle 5915"/>
          <p:cNvSpPr>
            <a:spLocks noChangeArrowheads="1"/>
          </p:cNvSpPr>
          <p:nvPr/>
        </p:nvSpPr>
        <p:spPr bwMode="auto">
          <a:xfrm>
            <a:off x="4578350" y="3803650"/>
            <a:ext cx="1588" cy="15875"/>
          </a:xfrm>
          <a:prstGeom prst="rect">
            <a:avLst/>
          </a:prstGeom>
          <a:solidFill>
            <a:srgbClr val="FF40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2" name="Rectangle 5916"/>
          <p:cNvSpPr>
            <a:spLocks noChangeArrowheads="1"/>
          </p:cNvSpPr>
          <p:nvPr/>
        </p:nvSpPr>
        <p:spPr bwMode="auto">
          <a:xfrm>
            <a:off x="4578350" y="3803650"/>
            <a:ext cx="1588" cy="15875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3" name="Rectangle 5917"/>
          <p:cNvSpPr>
            <a:spLocks noChangeArrowheads="1"/>
          </p:cNvSpPr>
          <p:nvPr/>
        </p:nvSpPr>
        <p:spPr bwMode="auto">
          <a:xfrm>
            <a:off x="4579938" y="3803650"/>
            <a:ext cx="1587" cy="15875"/>
          </a:xfrm>
          <a:prstGeom prst="rect">
            <a:avLst/>
          </a:prstGeom>
          <a:solidFill>
            <a:srgbClr val="FF212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4" name="Rectangle 5918"/>
          <p:cNvSpPr>
            <a:spLocks noChangeArrowheads="1"/>
          </p:cNvSpPr>
          <p:nvPr/>
        </p:nvSpPr>
        <p:spPr bwMode="auto">
          <a:xfrm>
            <a:off x="4581525" y="3803650"/>
            <a:ext cx="1588" cy="15875"/>
          </a:xfrm>
          <a:prstGeom prst="rect">
            <a:avLst/>
          </a:prstGeom>
          <a:solidFill>
            <a:srgbClr val="FF121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5" name="Freeform 5919"/>
          <p:cNvSpPr>
            <a:spLocks/>
          </p:cNvSpPr>
          <p:nvPr/>
        </p:nvSpPr>
        <p:spPr bwMode="auto">
          <a:xfrm>
            <a:off x="4445000" y="3735388"/>
            <a:ext cx="317500" cy="403225"/>
          </a:xfrm>
          <a:custGeom>
            <a:avLst/>
            <a:gdLst>
              <a:gd name="T0" fmla="*/ 0 w 401"/>
              <a:gd name="T1" fmla="*/ 403225 h 507"/>
              <a:gd name="T2" fmla="*/ 0 w 401"/>
              <a:gd name="T3" fmla="*/ 338009 h 507"/>
              <a:gd name="T4" fmla="*/ 41172 w 401"/>
              <a:gd name="T5" fmla="*/ 296653 h 507"/>
              <a:gd name="T6" fmla="*/ 63342 w 401"/>
              <a:gd name="T7" fmla="*/ 296653 h 507"/>
              <a:gd name="T8" fmla="*/ 63342 w 401"/>
              <a:gd name="T9" fmla="*/ 127251 h 507"/>
              <a:gd name="T10" fmla="*/ 76010 w 401"/>
              <a:gd name="T11" fmla="*/ 115321 h 507"/>
              <a:gd name="T12" fmla="*/ 159146 w 401"/>
              <a:gd name="T13" fmla="*/ 115321 h 507"/>
              <a:gd name="T14" fmla="*/ 159146 w 401"/>
              <a:gd name="T15" fmla="*/ 194852 h 507"/>
              <a:gd name="T16" fmla="*/ 197151 w 401"/>
              <a:gd name="T17" fmla="*/ 194852 h 507"/>
              <a:gd name="T18" fmla="*/ 197151 w 401"/>
              <a:gd name="T19" fmla="*/ 69988 h 507"/>
              <a:gd name="T20" fmla="*/ 247824 w 401"/>
              <a:gd name="T21" fmla="*/ 0 h 507"/>
              <a:gd name="T22" fmla="*/ 298498 w 401"/>
              <a:gd name="T23" fmla="*/ 69988 h 507"/>
              <a:gd name="T24" fmla="*/ 298498 w 401"/>
              <a:gd name="T25" fmla="*/ 370617 h 507"/>
              <a:gd name="T26" fmla="*/ 317500 w 401"/>
              <a:gd name="T27" fmla="*/ 370617 h 507"/>
              <a:gd name="T28" fmla="*/ 317500 w 401"/>
              <a:gd name="T29" fmla="*/ 392091 h 5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01"/>
              <a:gd name="T46" fmla="*/ 0 h 507"/>
              <a:gd name="T47" fmla="*/ 401 w 401"/>
              <a:gd name="T48" fmla="*/ 507 h 5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01" h="507">
                <a:moveTo>
                  <a:pt x="0" y="507"/>
                </a:moveTo>
                <a:lnTo>
                  <a:pt x="0" y="425"/>
                </a:lnTo>
                <a:lnTo>
                  <a:pt x="52" y="373"/>
                </a:lnTo>
                <a:lnTo>
                  <a:pt x="80" y="373"/>
                </a:lnTo>
                <a:lnTo>
                  <a:pt x="80" y="160"/>
                </a:lnTo>
                <a:lnTo>
                  <a:pt x="96" y="145"/>
                </a:lnTo>
                <a:lnTo>
                  <a:pt x="201" y="145"/>
                </a:lnTo>
                <a:lnTo>
                  <a:pt x="201" y="245"/>
                </a:lnTo>
                <a:lnTo>
                  <a:pt x="249" y="245"/>
                </a:lnTo>
                <a:lnTo>
                  <a:pt x="249" y="88"/>
                </a:lnTo>
                <a:lnTo>
                  <a:pt x="313" y="0"/>
                </a:lnTo>
                <a:lnTo>
                  <a:pt x="377" y="88"/>
                </a:lnTo>
                <a:lnTo>
                  <a:pt x="377" y="466"/>
                </a:lnTo>
                <a:lnTo>
                  <a:pt x="401" y="466"/>
                </a:lnTo>
                <a:lnTo>
                  <a:pt x="401" y="49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6" name="Line 5920"/>
          <p:cNvSpPr>
            <a:spLocks noChangeShapeType="1"/>
          </p:cNvSpPr>
          <p:nvPr/>
        </p:nvSpPr>
        <p:spPr bwMode="auto">
          <a:xfrm>
            <a:off x="203200" y="3248025"/>
            <a:ext cx="422275" cy="244475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77" name="Line 5921"/>
          <p:cNvSpPr>
            <a:spLocks noChangeShapeType="1"/>
          </p:cNvSpPr>
          <p:nvPr/>
        </p:nvSpPr>
        <p:spPr bwMode="auto">
          <a:xfrm>
            <a:off x="831850" y="2352675"/>
            <a:ext cx="423863" cy="24288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78" name="Line 5922"/>
          <p:cNvSpPr>
            <a:spLocks noChangeShapeType="1"/>
          </p:cNvSpPr>
          <p:nvPr/>
        </p:nvSpPr>
        <p:spPr bwMode="auto">
          <a:xfrm>
            <a:off x="2052638" y="1538288"/>
            <a:ext cx="282575" cy="325437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79" name="Line 5923"/>
          <p:cNvSpPr>
            <a:spLocks noChangeShapeType="1"/>
          </p:cNvSpPr>
          <p:nvPr/>
        </p:nvSpPr>
        <p:spPr bwMode="auto">
          <a:xfrm>
            <a:off x="3600450" y="968375"/>
            <a:ext cx="201613" cy="406400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0" name="Line 5924"/>
          <p:cNvSpPr>
            <a:spLocks noChangeShapeType="1"/>
          </p:cNvSpPr>
          <p:nvPr/>
        </p:nvSpPr>
        <p:spPr bwMode="auto">
          <a:xfrm>
            <a:off x="5391150" y="479425"/>
            <a:ext cx="201613" cy="32543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1" name="Line 5925"/>
          <p:cNvSpPr>
            <a:spLocks noChangeShapeType="1"/>
          </p:cNvSpPr>
          <p:nvPr/>
        </p:nvSpPr>
        <p:spPr bwMode="auto">
          <a:xfrm flipH="1">
            <a:off x="7385050" y="520700"/>
            <a:ext cx="427038" cy="52863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2" name="Line 5926"/>
          <p:cNvSpPr>
            <a:spLocks noChangeShapeType="1"/>
          </p:cNvSpPr>
          <p:nvPr/>
        </p:nvSpPr>
        <p:spPr bwMode="auto">
          <a:xfrm flipH="1">
            <a:off x="7791450" y="1254125"/>
            <a:ext cx="554038" cy="447675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5927"/>
          <p:cNvGrpSpPr>
            <a:grpSpLocks/>
          </p:cNvGrpSpPr>
          <p:nvPr/>
        </p:nvGrpSpPr>
        <p:grpSpPr bwMode="auto">
          <a:xfrm>
            <a:off x="8035925" y="1976438"/>
            <a:ext cx="760413" cy="782637"/>
            <a:chOff x="5484" y="1245"/>
            <a:chExt cx="519" cy="493"/>
          </a:xfrm>
        </p:grpSpPr>
        <p:sp>
          <p:nvSpPr>
            <p:cNvPr id="40906" name="Rectangle 5928"/>
            <p:cNvSpPr>
              <a:spLocks noChangeArrowheads="1"/>
            </p:cNvSpPr>
            <p:nvPr/>
          </p:nvSpPr>
          <p:spPr bwMode="auto">
            <a:xfrm>
              <a:off x="5833" y="1294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07" name="Rectangle 5929"/>
            <p:cNvSpPr>
              <a:spLocks noChangeArrowheads="1"/>
            </p:cNvSpPr>
            <p:nvPr/>
          </p:nvSpPr>
          <p:spPr bwMode="auto">
            <a:xfrm>
              <a:off x="5835" y="1294"/>
              <a:ext cx="1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08" name="Rectangle 5930"/>
            <p:cNvSpPr>
              <a:spLocks noChangeArrowheads="1"/>
            </p:cNvSpPr>
            <p:nvPr/>
          </p:nvSpPr>
          <p:spPr bwMode="auto">
            <a:xfrm>
              <a:off x="5836" y="1294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09" name="Rectangle 5931"/>
            <p:cNvSpPr>
              <a:spLocks noChangeArrowheads="1"/>
            </p:cNvSpPr>
            <p:nvPr/>
          </p:nvSpPr>
          <p:spPr bwMode="auto">
            <a:xfrm>
              <a:off x="5838" y="1294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0" name="Rectangle 5932"/>
            <p:cNvSpPr>
              <a:spLocks noChangeArrowheads="1"/>
            </p:cNvSpPr>
            <p:nvPr/>
          </p:nvSpPr>
          <p:spPr bwMode="auto">
            <a:xfrm>
              <a:off x="5840" y="1294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1" name="Rectangle 5933"/>
            <p:cNvSpPr>
              <a:spLocks noChangeArrowheads="1"/>
            </p:cNvSpPr>
            <p:nvPr/>
          </p:nvSpPr>
          <p:spPr bwMode="auto">
            <a:xfrm>
              <a:off x="5842" y="1294"/>
              <a:ext cx="3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2" name="Rectangle 5934"/>
            <p:cNvSpPr>
              <a:spLocks noChangeArrowheads="1"/>
            </p:cNvSpPr>
            <p:nvPr/>
          </p:nvSpPr>
          <p:spPr bwMode="auto">
            <a:xfrm>
              <a:off x="5845" y="1294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3" name="Rectangle 5935"/>
            <p:cNvSpPr>
              <a:spLocks noChangeArrowheads="1"/>
            </p:cNvSpPr>
            <p:nvPr/>
          </p:nvSpPr>
          <p:spPr bwMode="auto">
            <a:xfrm>
              <a:off x="5847" y="1294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4" name="Rectangle 5936"/>
            <p:cNvSpPr>
              <a:spLocks noChangeArrowheads="1"/>
            </p:cNvSpPr>
            <p:nvPr/>
          </p:nvSpPr>
          <p:spPr bwMode="auto">
            <a:xfrm>
              <a:off x="5849" y="1294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5" name="Rectangle 5937"/>
            <p:cNvSpPr>
              <a:spLocks noChangeArrowheads="1"/>
            </p:cNvSpPr>
            <p:nvPr/>
          </p:nvSpPr>
          <p:spPr bwMode="auto">
            <a:xfrm>
              <a:off x="5851" y="1294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6" name="Rectangle 5938"/>
            <p:cNvSpPr>
              <a:spLocks noChangeArrowheads="1"/>
            </p:cNvSpPr>
            <p:nvPr/>
          </p:nvSpPr>
          <p:spPr bwMode="auto">
            <a:xfrm>
              <a:off x="5853" y="1294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7" name="Rectangle 5939"/>
            <p:cNvSpPr>
              <a:spLocks noChangeArrowheads="1"/>
            </p:cNvSpPr>
            <p:nvPr/>
          </p:nvSpPr>
          <p:spPr bwMode="auto">
            <a:xfrm>
              <a:off x="5855" y="1294"/>
              <a:ext cx="3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8" name="Rectangle 5940"/>
            <p:cNvSpPr>
              <a:spLocks noChangeArrowheads="1"/>
            </p:cNvSpPr>
            <p:nvPr/>
          </p:nvSpPr>
          <p:spPr bwMode="auto">
            <a:xfrm>
              <a:off x="5858" y="1294"/>
              <a:ext cx="1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9" name="Rectangle 5941"/>
            <p:cNvSpPr>
              <a:spLocks noChangeArrowheads="1"/>
            </p:cNvSpPr>
            <p:nvPr/>
          </p:nvSpPr>
          <p:spPr bwMode="auto">
            <a:xfrm>
              <a:off x="5859" y="1294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0" name="Rectangle 5942"/>
            <p:cNvSpPr>
              <a:spLocks noChangeArrowheads="1"/>
            </p:cNvSpPr>
            <p:nvPr/>
          </p:nvSpPr>
          <p:spPr bwMode="auto">
            <a:xfrm>
              <a:off x="5861" y="1294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1" name="Rectangle 5943"/>
            <p:cNvSpPr>
              <a:spLocks noChangeArrowheads="1"/>
            </p:cNvSpPr>
            <p:nvPr/>
          </p:nvSpPr>
          <p:spPr bwMode="auto">
            <a:xfrm>
              <a:off x="5863" y="1294"/>
              <a:ext cx="3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2" name="Rectangle 5944"/>
            <p:cNvSpPr>
              <a:spLocks noChangeArrowheads="1"/>
            </p:cNvSpPr>
            <p:nvPr/>
          </p:nvSpPr>
          <p:spPr bwMode="auto">
            <a:xfrm>
              <a:off x="5866" y="1294"/>
              <a:ext cx="1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3" name="Rectangle 5945"/>
            <p:cNvSpPr>
              <a:spLocks noChangeArrowheads="1"/>
            </p:cNvSpPr>
            <p:nvPr/>
          </p:nvSpPr>
          <p:spPr bwMode="auto">
            <a:xfrm>
              <a:off x="5867" y="1294"/>
              <a:ext cx="3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4" name="Rectangle 5946"/>
            <p:cNvSpPr>
              <a:spLocks noChangeArrowheads="1"/>
            </p:cNvSpPr>
            <p:nvPr/>
          </p:nvSpPr>
          <p:spPr bwMode="auto">
            <a:xfrm>
              <a:off x="5870" y="1294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5" name="Rectangle 5947"/>
            <p:cNvSpPr>
              <a:spLocks noChangeArrowheads="1"/>
            </p:cNvSpPr>
            <p:nvPr/>
          </p:nvSpPr>
          <p:spPr bwMode="auto">
            <a:xfrm>
              <a:off x="5872" y="1294"/>
              <a:ext cx="3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6" name="Rectangle 5948"/>
            <p:cNvSpPr>
              <a:spLocks noChangeArrowheads="1"/>
            </p:cNvSpPr>
            <p:nvPr/>
          </p:nvSpPr>
          <p:spPr bwMode="auto">
            <a:xfrm>
              <a:off x="5875" y="1294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7" name="Rectangle 5949"/>
            <p:cNvSpPr>
              <a:spLocks noChangeArrowheads="1"/>
            </p:cNvSpPr>
            <p:nvPr/>
          </p:nvSpPr>
          <p:spPr bwMode="auto">
            <a:xfrm>
              <a:off x="5877" y="1294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8" name="Rectangle 5950"/>
            <p:cNvSpPr>
              <a:spLocks noChangeArrowheads="1"/>
            </p:cNvSpPr>
            <p:nvPr/>
          </p:nvSpPr>
          <p:spPr bwMode="auto">
            <a:xfrm>
              <a:off x="5879" y="1294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9" name="Rectangle 5951"/>
            <p:cNvSpPr>
              <a:spLocks noChangeArrowheads="1"/>
            </p:cNvSpPr>
            <p:nvPr/>
          </p:nvSpPr>
          <p:spPr bwMode="auto">
            <a:xfrm>
              <a:off x="5881" y="1294"/>
              <a:ext cx="3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0" name="Rectangle 5952"/>
            <p:cNvSpPr>
              <a:spLocks noChangeArrowheads="1"/>
            </p:cNvSpPr>
            <p:nvPr/>
          </p:nvSpPr>
          <p:spPr bwMode="auto">
            <a:xfrm>
              <a:off x="5884" y="1294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1" name="Rectangle 5953"/>
            <p:cNvSpPr>
              <a:spLocks noChangeArrowheads="1"/>
            </p:cNvSpPr>
            <p:nvPr/>
          </p:nvSpPr>
          <p:spPr bwMode="auto">
            <a:xfrm>
              <a:off x="5886" y="1294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2" name="Rectangle 5954"/>
            <p:cNvSpPr>
              <a:spLocks noChangeArrowheads="1"/>
            </p:cNvSpPr>
            <p:nvPr/>
          </p:nvSpPr>
          <p:spPr bwMode="auto">
            <a:xfrm>
              <a:off x="5888" y="1294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3" name="Rectangle 5955"/>
            <p:cNvSpPr>
              <a:spLocks noChangeArrowheads="1"/>
            </p:cNvSpPr>
            <p:nvPr/>
          </p:nvSpPr>
          <p:spPr bwMode="auto">
            <a:xfrm>
              <a:off x="5890" y="1294"/>
              <a:ext cx="1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4" name="Rectangle 5956"/>
            <p:cNvSpPr>
              <a:spLocks noChangeArrowheads="1"/>
            </p:cNvSpPr>
            <p:nvPr/>
          </p:nvSpPr>
          <p:spPr bwMode="auto">
            <a:xfrm>
              <a:off x="5891" y="1294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5" name="Rectangle 5957"/>
            <p:cNvSpPr>
              <a:spLocks noChangeArrowheads="1"/>
            </p:cNvSpPr>
            <p:nvPr/>
          </p:nvSpPr>
          <p:spPr bwMode="auto">
            <a:xfrm>
              <a:off x="5893" y="1294"/>
              <a:ext cx="3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6" name="Rectangle 5958"/>
            <p:cNvSpPr>
              <a:spLocks noChangeArrowheads="1"/>
            </p:cNvSpPr>
            <p:nvPr/>
          </p:nvSpPr>
          <p:spPr bwMode="auto">
            <a:xfrm>
              <a:off x="5896" y="1294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7" name="Rectangle 5959"/>
            <p:cNvSpPr>
              <a:spLocks noChangeArrowheads="1"/>
            </p:cNvSpPr>
            <p:nvPr/>
          </p:nvSpPr>
          <p:spPr bwMode="auto">
            <a:xfrm>
              <a:off x="5898" y="1294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8" name="Rectangle 5960"/>
            <p:cNvSpPr>
              <a:spLocks noChangeArrowheads="1"/>
            </p:cNvSpPr>
            <p:nvPr/>
          </p:nvSpPr>
          <p:spPr bwMode="auto">
            <a:xfrm>
              <a:off x="5900" y="1294"/>
              <a:ext cx="3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9" name="Rectangle 5961"/>
            <p:cNvSpPr>
              <a:spLocks noChangeArrowheads="1"/>
            </p:cNvSpPr>
            <p:nvPr/>
          </p:nvSpPr>
          <p:spPr bwMode="auto">
            <a:xfrm>
              <a:off x="5903" y="1294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0" name="Rectangle 5962"/>
            <p:cNvSpPr>
              <a:spLocks noChangeArrowheads="1"/>
            </p:cNvSpPr>
            <p:nvPr/>
          </p:nvSpPr>
          <p:spPr bwMode="auto">
            <a:xfrm>
              <a:off x="5905" y="1294"/>
              <a:ext cx="1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1" name="Rectangle 5963"/>
            <p:cNvSpPr>
              <a:spLocks noChangeArrowheads="1"/>
            </p:cNvSpPr>
            <p:nvPr/>
          </p:nvSpPr>
          <p:spPr bwMode="auto">
            <a:xfrm>
              <a:off x="5906" y="1294"/>
              <a:ext cx="3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2" name="Rectangle 5964"/>
            <p:cNvSpPr>
              <a:spLocks noChangeArrowheads="1"/>
            </p:cNvSpPr>
            <p:nvPr/>
          </p:nvSpPr>
          <p:spPr bwMode="auto">
            <a:xfrm>
              <a:off x="5909" y="1294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3" name="Rectangle 5965"/>
            <p:cNvSpPr>
              <a:spLocks noChangeArrowheads="1"/>
            </p:cNvSpPr>
            <p:nvPr/>
          </p:nvSpPr>
          <p:spPr bwMode="auto">
            <a:xfrm>
              <a:off x="5911" y="1294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4" name="Rectangle 5966"/>
            <p:cNvSpPr>
              <a:spLocks noChangeArrowheads="1"/>
            </p:cNvSpPr>
            <p:nvPr/>
          </p:nvSpPr>
          <p:spPr bwMode="auto">
            <a:xfrm>
              <a:off x="5913" y="1294"/>
              <a:ext cx="1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5" name="Rectangle 5967"/>
            <p:cNvSpPr>
              <a:spLocks noChangeArrowheads="1"/>
            </p:cNvSpPr>
            <p:nvPr/>
          </p:nvSpPr>
          <p:spPr bwMode="auto">
            <a:xfrm>
              <a:off x="5914" y="1294"/>
              <a:ext cx="3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6" name="Rectangle 5968"/>
            <p:cNvSpPr>
              <a:spLocks noChangeArrowheads="1"/>
            </p:cNvSpPr>
            <p:nvPr/>
          </p:nvSpPr>
          <p:spPr bwMode="auto">
            <a:xfrm>
              <a:off x="5917" y="1294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7" name="Rectangle 5969"/>
            <p:cNvSpPr>
              <a:spLocks noChangeArrowheads="1"/>
            </p:cNvSpPr>
            <p:nvPr/>
          </p:nvSpPr>
          <p:spPr bwMode="auto">
            <a:xfrm>
              <a:off x="5919" y="1294"/>
              <a:ext cx="3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8" name="Rectangle 5970"/>
            <p:cNvSpPr>
              <a:spLocks noChangeArrowheads="1"/>
            </p:cNvSpPr>
            <p:nvPr/>
          </p:nvSpPr>
          <p:spPr bwMode="auto">
            <a:xfrm>
              <a:off x="5922" y="1294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9" name="Rectangle 5971"/>
            <p:cNvSpPr>
              <a:spLocks noChangeArrowheads="1"/>
            </p:cNvSpPr>
            <p:nvPr/>
          </p:nvSpPr>
          <p:spPr bwMode="auto">
            <a:xfrm>
              <a:off x="5924" y="1294"/>
              <a:ext cx="1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0" name="Rectangle 5972"/>
            <p:cNvSpPr>
              <a:spLocks noChangeArrowheads="1"/>
            </p:cNvSpPr>
            <p:nvPr/>
          </p:nvSpPr>
          <p:spPr bwMode="auto">
            <a:xfrm>
              <a:off x="5925" y="1294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1" name="Rectangle 5973"/>
            <p:cNvSpPr>
              <a:spLocks noChangeArrowheads="1"/>
            </p:cNvSpPr>
            <p:nvPr/>
          </p:nvSpPr>
          <p:spPr bwMode="auto">
            <a:xfrm>
              <a:off x="5927" y="1294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2" name="Rectangle 5974"/>
            <p:cNvSpPr>
              <a:spLocks noChangeArrowheads="1"/>
            </p:cNvSpPr>
            <p:nvPr/>
          </p:nvSpPr>
          <p:spPr bwMode="auto">
            <a:xfrm>
              <a:off x="5929" y="1294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3" name="Rectangle 5975"/>
            <p:cNvSpPr>
              <a:spLocks noChangeArrowheads="1"/>
            </p:cNvSpPr>
            <p:nvPr/>
          </p:nvSpPr>
          <p:spPr bwMode="auto">
            <a:xfrm>
              <a:off x="5931" y="1294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4" name="Rectangle 5976"/>
            <p:cNvSpPr>
              <a:spLocks noChangeArrowheads="1"/>
            </p:cNvSpPr>
            <p:nvPr/>
          </p:nvSpPr>
          <p:spPr bwMode="auto">
            <a:xfrm>
              <a:off x="5933" y="1294"/>
              <a:ext cx="4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5" name="Rectangle 5977"/>
            <p:cNvSpPr>
              <a:spLocks noChangeArrowheads="1"/>
            </p:cNvSpPr>
            <p:nvPr/>
          </p:nvSpPr>
          <p:spPr bwMode="auto">
            <a:xfrm>
              <a:off x="5937" y="1294"/>
              <a:ext cx="1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6" name="Rectangle 5978"/>
            <p:cNvSpPr>
              <a:spLocks noChangeArrowheads="1"/>
            </p:cNvSpPr>
            <p:nvPr/>
          </p:nvSpPr>
          <p:spPr bwMode="auto">
            <a:xfrm>
              <a:off x="5938" y="1294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7" name="Rectangle 5979"/>
            <p:cNvSpPr>
              <a:spLocks noChangeArrowheads="1"/>
            </p:cNvSpPr>
            <p:nvPr/>
          </p:nvSpPr>
          <p:spPr bwMode="auto">
            <a:xfrm>
              <a:off x="5940" y="1294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8" name="Rectangle 5980"/>
            <p:cNvSpPr>
              <a:spLocks noChangeArrowheads="1"/>
            </p:cNvSpPr>
            <p:nvPr/>
          </p:nvSpPr>
          <p:spPr bwMode="auto">
            <a:xfrm>
              <a:off x="5942" y="1294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9" name="Rectangle 5981"/>
            <p:cNvSpPr>
              <a:spLocks noChangeArrowheads="1"/>
            </p:cNvSpPr>
            <p:nvPr/>
          </p:nvSpPr>
          <p:spPr bwMode="auto">
            <a:xfrm>
              <a:off x="5944" y="1294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0" name="Rectangle 5982"/>
            <p:cNvSpPr>
              <a:spLocks noChangeArrowheads="1"/>
            </p:cNvSpPr>
            <p:nvPr/>
          </p:nvSpPr>
          <p:spPr bwMode="auto">
            <a:xfrm>
              <a:off x="5946" y="1294"/>
              <a:ext cx="3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1" name="Rectangle 5983"/>
            <p:cNvSpPr>
              <a:spLocks noChangeArrowheads="1"/>
            </p:cNvSpPr>
            <p:nvPr/>
          </p:nvSpPr>
          <p:spPr bwMode="auto">
            <a:xfrm>
              <a:off x="5949" y="1294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2" name="Rectangle 5984"/>
            <p:cNvSpPr>
              <a:spLocks noChangeArrowheads="1"/>
            </p:cNvSpPr>
            <p:nvPr/>
          </p:nvSpPr>
          <p:spPr bwMode="auto">
            <a:xfrm>
              <a:off x="5951" y="1294"/>
              <a:ext cx="2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3" name="Rectangle 5985"/>
            <p:cNvSpPr>
              <a:spLocks noChangeArrowheads="1"/>
            </p:cNvSpPr>
            <p:nvPr/>
          </p:nvSpPr>
          <p:spPr bwMode="auto">
            <a:xfrm>
              <a:off x="5793" y="1294"/>
              <a:ext cx="160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" name="Rectangle 5986"/>
            <p:cNvSpPr>
              <a:spLocks noChangeArrowheads="1"/>
            </p:cNvSpPr>
            <p:nvPr/>
          </p:nvSpPr>
          <p:spPr bwMode="auto">
            <a:xfrm>
              <a:off x="5797" y="1299"/>
              <a:ext cx="35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Rectangle 5987"/>
            <p:cNvSpPr>
              <a:spLocks noChangeArrowheads="1"/>
            </p:cNvSpPr>
            <p:nvPr/>
          </p:nvSpPr>
          <p:spPr bwMode="auto">
            <a:xfrm>
              <a:off x="5797" y="1299"/>
              <a:ext cx="35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Rectangle 5988"/>
            <p:cNvSpPr>
              <a:spLocks noChangeArrowheads="1"/>
            </p:cNvSpPr>
            <p:nvPr/>
          </p:nvSpPr>
          <p:spPr bwMode="auto">
            <a:xfrm>
              <a:off x="5799" y="1301"/>
              <a:ext cx="9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Rectangle 5989"/>
            <p:cNvSpPr>
              <a:spLocks noChangeArrowheads="1"/>
            </p:cNvSpPr>
            <p:nvPr/>
          </p:nvSpPr>
          <p:spPr bwMode="auto">
            <a:xfrm>
              <a:off x="5821" y="1301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Rectangle 5990"/>
            <p:cNvSpPr>
              <a:spLocks noChangeArrowheads="1"/>
            </p:cNvSpPr>
            <p:nvPr/>
          </p:nvSpPr>
          <p:spPr bwMode="auto">
            <a:xfrm>
              <a:off x="5799" y="1306"/>
              <a:ext cx="9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Rectangle 5991"/>
            <p:cNvSpPr>
              <a:spLocks noChangeArrowheads="1"/>
            </p:cNvSpPr>
            <p:nvPr/>
          </p:nvSpPr>
          <p:spPr bwMode="auto">
            <a:xfrm>
              <a:off x="5810" y="1306"/>
              <a:ext cx="9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Rectangle 5992"/>
            <p:cNvSpPr>
              <a:spLocks noChangeArrowheads="1"/>
            </p:cNvSpPr>
            <p:nvPr/>
          </p:nvSpPr>
          <p:spPr bwMode="auto">
            <a:xfrm>
              <a:off x="5810" y="1301"/>
              <a:ext cx="9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Rectangle 5993"/>
            <p:cNvSpPr>
              <a:spLocks noChangeArrowheads="1"/>
            </p:cNvSpPr>
            <p:nvPr/>
          </p:nvSpPr>
          <p:spPr bwMode="auto">
            <a:xfrm>
              <a:off x="5821" y="1306"/>
              <a:ext cx="8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5994"/>
            <p:cNvSpPr>
              <a:spLocks noEditPoints="1"/>
            </p:cNvSpPr>
            <p:nvPr/>
          </p:nvSpPr>
          <p:spPr bwMode="auto">
            <a:xfrm>
              <a:off x="5793" y="1351"/>
              <a:ext cx="160" cy="162"/>
            </a:xfrm>
            <a:custGeom>
              <a:avLst/>
              <a:gdLst>
                <a:gd name="T0" fmla="*/ 160 w 297"/>
                <a:gd name="T1" fmla="*/ 80 h 325"/>
                <a:gd name="T2" fmla="*/ 160 w 297"/>
                <a:gd name="T3" fmla="*/ 82 h 325"/>
                <a:gd name="T4" fmla="*/ 0 w 297"/>
                <a:gd name="T5" fmla="*/ 82 h 325"/>
                <a:gd name="T6" fmla="*/ 0 w 297"/>
                <a:gd name="T7" fmla="*/ 80 h 325"/>
                <a:gd name="T8" fmla="*/ 160 w 297"/>
                <a:gd name="T9" fmla="*/ 80 h 325"/>
                <a:gd name="T10" fmla="*/ 160 w 297"/>
                <a:gd name="T11" fmla="*/ 64 h 325"/>
                <a:gd name="T12" fmla="*/ 160 w 297"/>
                <a:gd name="T13" fmla="*/ 66 h 325"/>
                <a:gd name="T14" fmla="*/ 0 w 297"/>
                <a:gd name="T15" fmla="*/ 66 h 325"/>
                <a:gd name="T16" fmla="*/ 0 w 297"/>
                <a:gd name="T17" fmla="*/ 64 h 325"/>
                <a:gd name="T18" fmla="*/ 160 w 297"/>
                <a:gd name="T19" fmla="*/ 64 h 325"/>
                <a:gd name="T20" fmla="*/ 160 w 297"/>
                <a:gd name="T21" fmla="*/ 48 h 325"/>
                <a:gd name="T22" fmla="*/ 160 w 297"/>
                <a:gd name="T23" fmla="*/ 50 h 325"/>
                <a:gd name="T24" fmla="*/ 0 w 297"/>
                <a:gd name="T25" fmla="*/ 50 h 325"/>
                <a:gd name="T26" fmla="*/ 0 w 297"/>
                <a:gd name="T27" fmla="*/ 48 h 325"/>
                <a:gd name="T28" fmla="*/ 160 w 297"/>
                <a:gd name="T29" fmla="*/ 48 h 325"/>
                <a:gd name="T30" fmla="*/ 160 w 297"/>
                <a:gd name="T31" fmla="*/ 32 h 325"/>
                <a:gd name="T32" fmla="*/ 160 w 297"/>
                <a:gd name="T33" fmla="*/ 34 h 325"/>
                <a:gd name="T34" fmla="*/ 0 w 297"/>
                <a:gd name="T35" fmla="*/ 34 h 325"/>
                <a:gd name="T36" fmla="*/ 0 w 297"/>
                <a:gd name="T37" fmla="*/ 32 h 325"/>
                <a:gd name="T38" fmla="*/ 160 w 297"/>
                <a:gd name="T39" fmla="*/ 32 h 325"/>
                <a:gd name="T40" fmla="*/ 160 w 297"/>
                <a:gd name="T41" fmla="*/ 16 h 325"/>
                <a:gd name="T42" fmla="*/ 160 w 297"/>
                <a:gd name="T43" fmla="*/ 18 h 325"/>
                <a:gd name="T44" fmla="*/ 0 w 297"/>
                <a:gd name="T45" fmla="*/ 18 h 325"/>
                <a:gd name="T46" fmla="*/ 0 w 297"/>
                <a:gd name="T47" fmla="*/ 16 h 325"/>
                <a:gd name="T48" fmla="*/ 160 w 297"/>
                <a:gd name="T49" fmla="*/ 16 h 325"/>
                <a:gd name="T50" fmla="*/ 160 w 297"/>
                <a:gd name="T51" fmla="*/ 0 h 325"/>
                <a:gd name="T52" fmla="*/ 160 w 297"/>
                <a:gd name="T53" fmla="*/ 2 h 325"/>
                <a:gd name="T54" fmla="*/ 0 w 297"/>
                <a:gd name="T55" fmla="*/ 2 h 325"/>
                <a:gd name="T56" fmla="*/ 0 w 297"/>
                <a:gd name="T57" fmla="*/ 0 h 325"/>
                <a:gd name="T58" fmla="*/ 160 w 297"/>
                <a:gd name="T59" fmla="*/ 0 h 325"/>
                <a:gd name="T60" fmla="*/ 160 w 297"/>
                <a:gd name="T61" fmla="*/ 112 h 325"/>
                <a:gd name="T62" fmla="*/ 160 w 297"/>
                <a:gd name="T63" fmla="*/ 114 h 325"/>
                <a:gd name="T64" fmla="*/ 142 w 297"/>
                <a:gd name="T65" fmla="*/ 114 h 325"/>
                <a:gd name="T66" fmla="*/ 142 w 297"/>
                <a:gd name="T67" fmla="*/ 112 h 325"/>
                <a:gd name="T68" fmla="*/ 160 w 297"/>
                <a:gd name="T69" fmla="*/ 112 h 325"/>
                <a:gd name="T70" fmla="*/ 160 w 297"/>
                <a:gd name="T71" fmla="*/ 96 h 325"/>
                <a:gd name="T72" fmla="*/ 160 w 297"/>
                <a:gd name="T73" fmla="*/ 98 h 325"/>
                <a:gd name="T74" fmla="*/ 142 w 297"/>
                <a:gd name="T75" fmla="*/ 98 h 325"/>
                <a:gd name="T76" fmla="*/ 142 w 297"/>
                <a:gd name="T77" fmla="*/ 96 h 325"/>
                <a:gd name="T78" fmla="*/ 160 w 297"/>
                <a:gd name="T79" fmla="*/ 96 h 325"/>
                <a:gd name="T80" fmla="*/ 160 w 297"/>
                <a:gd name="T81" fmla="*/ 129 h 325"/>
                <a:gd name="T82" fmla="*/ 160 w 297"/>
                <a:gd name="T83" fmla="*/ 130 h 325"/>
                <a:gd name="T84" fmla="*/ 0 w 297"/>
                <a:gd name="T85" fmla="*/ 130 h 325"/>
                <a:gd name="T86" fmla="*/ 0 w 297"/>
                <a:gd name="T87" fmla="*/ 129 h 325"/>
                <a:gd name="T88" fmla="*/ 160 w 297"/>
                <a:gd name="T89" fmla="*/ 129 h 325"/>
                <a:gd name="T90" fmla="*/ 160 w 297"/>
                <a:gd name="T91" fmla="*/ 144 h 325"/>
                <a:gd name="T92" fmla="*/ 160 w 297"/>
                <a:gd name="T93" fmla="*/ 146 h 325"/>
                <a:gd name="T94" fmla="*/ 0 w 297"/>
                <a:gd name="T95" fmla="*/ 146 h 325"/>
                <a:gd name="T96" fmla="*/ 0 w 297"/>
                <a:gd name="T97" fmla="*/ 144 h 325"/>
                <a:gd name="T98" fmla="*/ 160 w 297"/>
                <a:gd name="T99" fmla="*/ 144 h 325"/>
                <a:gd name="T100" fmla="*/ 160 w 297"/>
                <a:gd name="T101" fmla="*/ 160 h 325"/>
                <a:gd name="T102" fmla="*/ 160 w 297"/>
                <a:gd name="T103" fmla="*/ 162 h 325"/>
                <a:gd name="T104" fmla="*/ 0 w 297"/>
                <a:gd name="T105" fmla="*/ 162 h 325"/>
                <a:gd name="T106" fmla="*/ 0 w 297"/>
                <a:gd name="T107" fmla="*/ 160 h 325"/>
                <a:gd name="T108" fmla="*/ 160 w 297"/>
                <a:gd name="T109" fmla="*/ 160 h 3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7"/>
                <a:gd name="T166" fmla="*/ 0 h 325"/>
                <a:gd name="T167" fmla="*/ 297 w 297"/>
                <a:gd name="T168" fmla="*/ 325 h 3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7" h="325">
                  <a:moveTo>
                    <a:pt x="297" y="160"/>
                  </a:moveTo>
                  <a:lnTo>
                    <a:pt x="297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97" y="160"/>
                  </a:lnTo>
                  <a:close/>
                  <a:moveTo>
                    <a:pt x="297" y="129"/>
                  </a:moveTo>
                  <a:lnTo>
                    <a:pt x="297" y="133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297" y="129"/>
                  </a:lnTo>
                  <a:close/>
                  <a:moveTo>
                    <a:pt x="297" y="97"/>
                  </a:moveTo>
                  <a:lnTo>
                    <a:pt x="297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297" y="97"/>
                  </a:lnTo>
                  <a:close/>
                  <a:moveTo>
                    <a:pt x="297" y="65"/>
                  </a:moveTo>
                  <a:lnTo>
                    <a:pt x="297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297" y="65"/>
                  </a:lnTo>
                  <a:close/>
                  <a:moveTo>
                    <a:pt x="297" y="33"/>
                  </a:moveTo>
                  <a:lnTo>
                    <a:pt x="297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297" y="33"/>
                  </a:lnTo>
                  <a:close/>
                  <a:moveTo>
                    <a:pt x="297" y="0"/>
                  </a:moveTo>
                  <a:lnTo>
                    <a:pt x="29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7" y="0"/>
                  </a:lnTo>
                  <a:close/>
                  <a:moveTo>
                    <a:pt x="297" y="225"/>
                  </a:moveTo>
                  <a:lnTo>
                    <a:pt x="297" y="229"/>
                  </a:lnTo>
                  <a:lnTo>
                    <a:pt x="264" y="229"/>
                  </a:lnTo>
                  <a:lnTo>
                    <a:pt x="264" y="225"/>
                  </a:lnTo>
                  <a:lnTo>
                    <a:pt x="297" y="225"/>
                  </a:lnTo>
                  <a:close/>
                  <a:moveTo>
                    <a:pt x="297" y="193"/>
                  </a:moveTo>
                  <a:lnTo>
                    <a:pt x="297" y="197"/>
                  </a:lnTo>
                  <a:lnTo>
                    <a:pt x="264" y="197"/>
                  </a:lnTo>
                  <a:lnTo>
                    <a:pt x="264" y="193"/>
                  </a:lnTo>
                  <a:lnTo>
                    <a:pt x="297" y="193"/>
                  </a:lnTo>
                  <a:close/>
                  <a:moveTo>
                    <a:pt x="297" y="258"/>
                  </a:moveTo>
                  <a:lnTo>
                    <a:pt x="297" y="261"/>
                  </a:lnTo>
                  <a:lnTo>
                    <a:pt x="0" y="261"/>
                  </a:lnTo>
                  <a:lnTo>
                    <a:pt x="0" y="258"/>
                  </a:lnTo>
                  <a:lnTo>
                    <a:pt x="297" y="258"/>
                  </a:lnTo>
                  <a:close/>
                  <a:moveTo>
                    <a:pt x="297" y="289"/>
                  </a:moveTo>
                  <a:lnTo>
                    <a:pt x="297" y="293"/>
                  </a:lnTo>
                  <a:lnTo>
                    <a:pt x="0" y="293"/>
                  </a:lnTo>
                  <a:lnTo>
                    <a:pt x="0" y="289"/>
                  </a:lnTo>
                  <a:lnTo>
                    <a:pt x="297" y="289"/>
                  </a:lnTo>
                  <a:close/>
                  <a:moveTo>
                    <a:pt x="297" y="321"/>
                  </a:moveTo>
                  <a:lnTo>
                    <a:pt x="297" y="32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97" y="3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5995"/>
            <p:cNvSpPr>
              <a:spLocks/>
            </p:cNvSpPr>
            <p:nvPr/>
          </p:nvSpPr>
          <p:spPr bwMode="auto">
            <a:xfrm>
              <a:off x="5923" y="1437"/>
              <a:ext cx="26" cy="38"/>
            </a:xfrm>
            <a:custGeom>
              <a:avLst/>
              <a:gdLst>
                <a:gd name="T0" fmla="*/ 13 w 48"/>
                <a:gd name="T1" fmla="*/ 0 h 76"/>
                <a:gd name="T2" fmla="*/ 11 w 48"/>
                <a:gd name="T3" fmla="*/ 0 h 76"/>
                <a:gd name="T4" fmla="*/ 10 w 48"/>
                <a:gd name="T5" fmla="*/ 1 h 76"/>
                <a:gd name="T6" fmla="*/ 10 w 48"/>
                <a:gd name="T7" fmla="*/ 1 h 76"/>
                <a:gd name="T8" fmla="*/ 8 w 48"/>
                <a:gd name="T9" fmla="*/ 1 h 76"/>
                <a:gd name="T10" fmla="*/ 7 w 48"/>
                <a:gd name="T11" fmla="*/ 2 h 76"/>
                <a:gd name="T12" fmla="*/ 6 w 48"/>
                <a:gd name="T13" fmla="*/ 3 h 76"/>
                <a:gd name="T14" fmla="*/ 4 w 48"/>
                <a:gd name="T15" fmla="*/ 5 h 76"/>
                <a:gd name="T16" fmla="*/ 2 w 48"/>
                <a:gd name="T17" fmla="*/ 8 h 76"/>
                <a:gd name="T18" fmla="*/ 1 w 48"/>
                <a:gd name="T19" fmla="*/ 11 h 76"/>
                <a:gd name="T20" fmla="*/ 0 w 48"/>
                <a:gd name="T21" fmla="*/ 15 h 76"/>
                <a:gd name="T22" fmla="*/ 0 w 48"/>
                <a:gd name="T23" fmla="*/ 19 h 76"/>
                <a:gd name="T24" fmla="*/ 0 w 48"/>
                <a:gd name="T25" fmla="*/ 23 h 76"/>
                <a:gd name="T26" fmla="*/ 1 w 48"/>
                <a:gd name="T27" fmla="*/ 26 h 76"/>
                <a:gd name="T28" fmla="*/ 2 w 48"/>
                <a:gd name="T29" fmla="*/ 29 h 76"/>
                <a:gd name="T30" fmla="*/ 4 w 48"/>
                <a:gd name="T31" fmla="*/ 32 h 76"/>
                <a:gd name="T32" fmla="*/ 6 w 48"/>
                <a:gd name="T33" fmla="*/ 35 h 76"/>
                <a:gd name="T34" fmla="*/ 7 w 48"/>
                <a:gd name="T35" fmla="*/ 36 h 76"/>
                <a:gd name="T36" fmla="*/ 8 w 48"/>
                <a:gd name="T37" fmla="*/ 37 h 76"/>
                <a:gd name="T38" fmla="*/ 10 w 48"/>
                <a:gd name="T39" fmla="*/ 38 h 76"/>
                <a:gd name="T40" fmla="*/ 10 w 48"/>
                <a:gd name="T41" fmla="*/ 38 h 76"/>
                <a:gd name="T42" fmla="*/ 11 w 48"/>
                <a:gd name="T43" fmla="*/ 38 h 76"/>
                <a:gd name="T44" fmla="*/ 13 w 48"/>
                <a:gd name="T45" fmla="*/ 38 h 76"/>
                <a:gd name="T46" fmla="*/ 14 w 48"/>
                <a:gd name="T47" fmla="*/ 38 h 76"/>
                <a:gd name="T48" fmla="*/ 16 w 48"/>
                <a:gd name="T49" fmla="*/ 38 h 76"/>
                <a:gd name="T50" fmla="*/ 17 w 48"/>
                <a:gd name="T51" fmla="*/ 38 h 76"/>
                <a:gd name="T52" fmla="*/ 18 w 48"/>
                <a:gd name="T53" fmla="*/ 37 h 76"/>
                <a:gd name="T54" fmla="*/ 19 w 48"/>
                <a:gd name="T55" fmla="*/ 36 h 76"/>
                <a:gd name="T56" fmla="*/ 21 w 48"/>
                <a:gd name="T57" fmla="*/ 35 h 76"/>
                <a:gd name="T58" fmla="*/ 23 w 48"/>
                <a:gd name="T59" fmla="*/ 32 h 76"/>
                <a:gd name="T60" fmla="*/ 24 w 48"/>
                <a:gd name="T61" fmla="*/ 29 h 76"/>
                <a:gd name="T62" fmla="*/ 25 w 48"/>
                <a:gd name="T63" fmla="*/ 26 h 76"/>
                <a:gd name="T64" fmla="*/ 26 w 48"/>
                <a:gd name="T65" fmla="*/ 23 h 76"/>
                <a:gd name="T66" fmla="*/ 26 w 48"/>
                <a:gd name="T67" fmla="*/ 19 h 76"/>
                <a:gd name="T68" fmla="*/ 26 w 48"/>
                <a:gd name="T69" fmla="*/ 19 h 76"/>
                <a:gd name="T70" fmla="*/ 26 w 48"/>
                <a:gd name="T71" fmla="*/ 15 h 76"/>
                <a:gd name="T72" fmla="*/ 25 w 48"/>
                <a:gd name="T73" fmla="*/ 11 h 76"/>
                <a:gd name="T74" fmla="*/ 24 w 48"/>
                <a:gd name="T75" fmla="*/ 8 h 76"/>
                <a:gd name="T76" fmla="*/ 23 w 48"/>
                <a:gd name="T77" fmla="*/ 5 h 76"/>
                <a:gd name="T78" fmla="*/ 21 w 48"/>
                <a:gd name="T79" fmla="*/ 3 h 76"/>
                <a:gd name="T80" fmla="*/ 19 w 48"/>
                <a:gd name="T81" fmla="*/ 2 h 76"/>
                <a:gd name="T82" fmla="*/ 18 w 48"/>
                <a:gd name="T83" fmla="*/ 1 h 76"/>
                <a:gd name="T84" fmla="*/ 17 w 48"/>
                <a:gd name="T85" fmla="*/ 1 h 76"/>
                <a:gd name="T86" fmla="*/ 16 w 48"/>
                <a:gd name="T87" fmla="*/ 1 h 76"/>
                <a:gd name="T88" fmla="*/ 14 w 48"/>
                <a:gd name="T89" fmla="*/ 0 h 76"/>
                <a:gd name="T90" fmla="*/ 13 w 48"/>
                <a:gd name="T91" fmla="*/ 0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6"/>
                <a:gd name="T140" fmla="*/ 48 w 48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6">
                  <a:moveTo>
                    <a:pt x="24" y="0"/>
                  </a:move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8" y="64"/>
                  </a:lnTo>
                  <a:lnTo>
                    <a:pt x="11" y="69"/>
                  </a:lnTo>
                  <a:lnTo>
                    <a:pt x="13" y="71"/>
                  </a:lnTo>
                  <a:lnTo>
                    <a:pt x="15" y="73"/>
                  </a:lnTo>
                  <a:lnTo>
                    <a:pt x="18" y="75"/>
                  </a:lnTo>
                  <a:lnTo>
                    <a:pt x="19" y="75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9" y="75"/>
                  </a:lnTo>
                  <a:lnTo>
                    <a:pt x="31" y="75"/>
                  </a:lnTo>
                  <a:lnTo>
                    <a:pt x="34" y="73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64"/>
                  </a:lnTo>
                  <a:lnTo>
                    <a:pt x="44" y="59"/>
                  </a:lnTo>
                  <a:lnTo>
                    <a:pt x="47" y="53"/>
                  </a:lnTo>
                  <a:lnTo>
                    <a:pt x="48" y="46"/>
                  </a:lnTo>
                  <a:lnTo>
                    <a:pt x="48" y="38"/>
                  </a:lnTo>
                  <a:lnTo>
                    <a:pt x="48" y="30"/>
                  </a:lnTo>
                  <a:lnTo>
                    <a:pt x="47" y="23"/>
                  </a:lnTo>
                  <a:lnTo>
                    <a:pt x="44" y="16"/>
                  </a:lnTo>
                  <a:lnTo>
                    <a:pt x="42" y="11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4" name="Picture 5996"/>
            <p:cNvPicPr>
              <a:picLocks noChangeAspect="1" noChangeArrowheads="1"/>
            </p:cNvPicPr>
            <p:nvPr/>
          </p:nvPicPr>
          <p:blipFill>
            <a:blip r:embed="rId75"/>
            <a:srcRect/>
            <a:stretch>
              <a:fillRect/>
            </a:stretch>
          </p:blipFill>
          <p:spPr bwMode="auto">
            <a:xfrm>
              <a:off x="5923" y="1436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Rectangle 5997"/>
            <p:cNvSpPr>
              <a:spLocks noChangeArrowheads="1"/>
            </p:cNvSpPr>
            <p:nvPr/>
          </p:nvSpPr>
          <p:spPr bwMode="auto">
            <a:xfrm>
              <a:off x="5936" y="1316"/>
              <a:ext cx="4" cy="209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Rectangle 5998"/>
            <p:cNvSpPr>
              <a:spLocks noChangeArrowheads="1"/>
            </p:cNvSpPr>
            <p:nvPr/>
          </p:nvSpPr>
          <p:spPr bwMode="auto">
            <a:xfrm>
              <a:off x="5933" y="1316"/>
              <a:ext cx="5" cy="209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5999"/>
            <p:cNvSpPr>
              <a:spLocks/>
            </p:cNvSpPr>
            <p:nvPr/>
          </p:nvSpPr>
          <p:spPr bwMode="auto">
            <a:xfrm>
              <a:off x="5929" y="1489"/>
              <a:ext cx="14" cy="14"/>
            </a:xfrm>
            <a:custGeom>
              <a:avLst/>
              <a:gdLst>
                <a:gd name="T0" fmla="*/ 0 w 27"/>
                <a:gd name="T1" fmla="*/ 7 h 27"/>
                <a:gd name="T2" fmla="*/ 0 w 27"/>
                <a:gd name="T3" fmla="*/ 6 h 27"/>
                <a:gd name="T4" fmla="*/ 1 w 27"/>
                <a:gd name="T5" fmla="*/ 4 h 27"/>
                <a:gd name="T6" fmla="*/ 2 w 27"/>
                <a:gd name="T7" fmla="*/ 3 h 27"/>
                <a:gd name="T8" fmla="*/ 2 w 27"/>
                <a:gd name="T9" fmla="*/ 2 h 27"/>
                <a:gd name="T10" fmla="*/ 3 w 27"/>
                <a:gd name="T11" fmla="*/ 1 h 27"/>
                <a:gd name="T12" fmla="*/ 4 w 27"/>
                <a:gd name="T13" fmla="*/ 1 h 27"/>
                <a:gd name="T14" fmla="*/ 5 w 27"/>
                <a:gd name="T15" fmla="*/ 0 h 27"/>
                <a:gd name="T16" fmla="*/ 7 w 27"/>
                <a:gd name="T17" fmla="*/ 0 h 27"/>
                <a:gd name="T18" fmla="*/ 8 w 27"/>
                <a:gd name="T19" fmla="*/ 0 h 27"/>
                <a:gd name="T20" fmla="*/ 9 w 27"/>
                <a:gd name="T21" fmla="*/ 1 h 27"/>
                <a:gd name="T22" fmla="*/ 10 w 27"/>
                <a:gd name="T23" fmla="*/ 1 h 27"/>
                <a:gd name="T24" fmla="*/ 12 w 27"/>
                <a:gd name="T25" fmla="*/ 2 h 27"/>
                <a:gd name="T26" fmla="*/ 12 w 27"/>
                <a:gd name="T27" fmla="*/ 3 h 27"/>
                <a:gd name="T28" fmla="*/ 13 w 27"/>
                <a:gd name="T29" fmla="*/ 4 h 27"/>
                <a:gd name="T30" fmla="*/ 14 w 27"/>
                <a:gd name="T31" fmla="*/ 6 h 27"/>
                <a:gd name="T32" fmla="*/ 14 w 27"/>
                <a:gd name="T33" fmla="*/ 7 h 27"/>
                <a:gd name="T34" fmla="*/ 14 w 27"/>
                <a:gd name="T35" fmla="*/ 7 h 27"/>
                <a:gd name="T36" fmla="*/ 14 w 27"/>
                <a:gd name="T37" fmla="*/ 8 h 27"/>
                <a:gd name="T38" fmla="*/ 13 w 27"/>
                <a:gd name="T39" fmla="*/ 10 h 27"/>
                <a:gd name="T40" fmla="*/ 12 w 27"/>
                <a:gd name="T41" fmla="*/ 11 h 27"/>
                <a:gd name="T42" fmla="*/ 12 w 27"/>
                <a:gd name="T43" fmla="*/ 12 h 27"/>
                <a:gd name="T44" fmla="*/ 10 w 27"/>
                <a:gd name="T45" fmla="*/ 13 h 27"/>
                <a:gd name="T46" fmla="*/ 9 w 27"/>
                <a:gd name="T47" fmla="*/ 13 h 27"/>
                <a:gd name="T48" fmla="*/ 8 w 27"/>
                <a:gd name="T49" fmla="*/ 14 h 27"/>
                <a:gd name="T50" fmla="*/ 7 w 27"/>
                <a:gd name="T51" fmla="*/ 14 h 27"/>
                <a:gd name="T52" fmla="*/ 5 w 27"/>
                <a:gd name="T53" fmla="*/ 14 h 27"/>
                <a:gd name="T54" fmla="*/ 4 w 27"/>
                <a:gd name="T55" fmla="*/ 13 h 27"/>
                <a:gd name="T56" fmla="*/ 3 w 27"/>
                <a:gd name="T57" fmla="*/ 13 h 27"/>
                <a:gd name="T58" fmla="*/ 2 w 27"/>
                <a:gd name="T59" fmla="*/ 12 h 27"/>
                <a:gd name="T60" fmla="*/ 2 w 27"/>
                <a:gd name="T61" fmla="*/ 11 h 27"/>
                <a:gd name="T62" fmla="*/ 1 w 27"/>
                <a:gd name="T63" fmla="*/ 10 h 27"/>
                <a:gd name="T64" fmla="*/ 0 w 27"/>
                <a:gd name="T65" fmla="*/ 8 h 27"/>
                <a:gd name="T66" fmla="*/ 0 w 27"/>
                <a:gd name="T67" fmla="*/ 7 h 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27"/>
                <a:gd name="T104" fmla="*/ 27 w 27"/>
                <a:gd name="T105" fmla="*/ 27 h 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27">
                  <a:moveTo>
                    <a:pt x="0" y="13"/>
                  </a:moveTo>
                  <a:lnTo>
                    <a:pt x="0" y="11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5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8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8" name="Picture 6000"/>
            <p:cNvPicPr>
              <a:picLocks noChangeAspect="1" noChangeArrowheads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5928" y="1489"/>
              <a:ext cx="14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9" name="Freeform 6001"/>
            <p:cNvSpPr>
              <a:spLocks/>
            </p:cNvSpPr>
            <p:nvPr/>
          </p:nvSpPr>
          <p:spPr bwMode="auto">
            <a:xfrm>
              <a:off x="5931" y="1492"/>
              <a:ext cx="9" cy="8"/>
            </a:xfrm>
            <a:custGeom>
              <a:avLst/>
              <a:gdLst>
                <a:gd name="T0" fmla="*/ 0 w 17"/>
                <a:gd name="T1" fmla="*/ 4 h 15"/>
                <a:gd name="T2" fmla="*/ 0 w 17"/>
                <a:gd name="T3" fmla="*/ 3 h 15"/>
                <a:gd name="T4" fmla="*/ 1 w 17"/>
                <a:gd name="T5" fmla="*/ 2 h 15"/>
                <a:gd name="T6" fmla="*/ 2 w 17"/>
                <a:gd name="T7" fmla="*/ 1 h 15"/>
                <a:gd name="T8" fmla="*/ 3 w 17"/>
                <a:gd name="T9" fmla="*/ 0 h 15"/>
                <a:gd name="T10" fmla="*/ 4 w 17"/>
                <a:gd name="T11" fmla="*/ 0 h 15"/>
                <a:gd name="T12" fmla="*/ 6 w 17"/>
                <a:gd name="T13" fmla="*/ 0 h 15"/>
                <a:gd name="T14" fmla="*/ 7 w 17"/>
                <a:gd name="T15" fmla="*/ 1 h 15"/>
                <a:gd name="T16" fmla="*/ 8 w 17"/>
                <a:gd name="T17" fmla="*/ 2 h 15"/>
                <a:gd name="T18" fmla="*/ 9 w 17"/>
                <a:gd name="T19" fmla="*/ 3 h 15"/>
                <a:gd name="T20" fmla="*/ 9 w 17"/>
                <a:gd name="T21" fmla="*/ 4 h 15"/>
                <a:gd name="T22" fmla="*/ 9 w 17"/>
                <a:gd name="T23" fmla="*/ 4 h 15"/>
                <a:gd name="T24" fmla="*/ 9 w 17"/>
                <a:gd name="T25" fmla="*/ 5 h 15"/>
                <a:gd name="T26" fmla="*/ 8 w 17"/>
                <a:gd name="T27" fmla="*/ 5 h 15"/>
                <a:gd name="T28" fmla="*/ 7 w 17"/>
                <a:gd name="T29" fmla="*/ 7 h 15"/>
                <a:gd name="T30" fmla="*/ 6 w 17"/>
                <a:gd name="T31" fmla="*/ 8 h 15"/>
                <a:gd name="T32" fmla="*/ 5 w 17"/>
                <a:gd name="T33" fmla="*/ 8 h 15"/>
                <a:gd name="T34" fmla="*/ 4 w 17"/>
                <a:gd name="T35" fmla="*/ 8 h 15"/>
                <a:gd name="T36" fmla="*/ 4 w 17"/>
                <a:gd name="T37" fmla="*/ 8 h 15"/>
                <a:gd name="T38" fmla="*/ 3 w 17"/>
                <a:gd name="T39" fmla="*/ 8 h 15"/>
                <a:gd name="T40" fmla="*/ 2 w 17"/>
                <a:gd name="T41" fmla="*/ 7 h 15"/>
                <a:gd name="T42" fmla="*/ 1 w 17"/>
                <a:gd name="T43" fmla="*/ 5 h 15"/>
                <a:gd name="T44" fmla="*/ 0 w 17"/>
                <a:gd name="T45" fmla="*/ 5 h 15"/>
                <a:gd name="T46" fmla="*/ 0 w 17"/>
                <a:gd name="T47" fmla="*/ 4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15"/>
                <a:gd name="T74" fmla="*/ 17 w 17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15">
                  <a:moveTo>
                    <a:pt x="0" y="7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80" name="Picture 6002"/>
            <p:cNvPicPr>
              <a:picLocks noChangeAspect="1" noChangeArrowheads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5931" y="1491"/>
              <a:ext cx="9" cy="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1" name="Freeform 6003"/>
            <p:cNvSpPr>
              <a:spLocks/>
            </p:cNvSpPr>
            <p:nvPr/>
          </p:nvSpPr>
          <p:spPr bwMode="auto">
            <a:xfrm>
              <a:off x="5935" y="1494"/>
              <a:ext cx="2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1 h 5"/>
                <a:gd name="T16" fmla="*/ 2 w 5"/>
                <a:gd name="T17" fmla="*/ 1 h 5"/>
                <a:gd name="T18" fmla="*/ 2 w 5"/>
                <a:gd name="T19" fmla="*/ 1 h 5"/>
                <a:gd name="T20" fmla="*/ 2 w 5"/>
                <a:gd name="T21" fmla="*/ 2 h 5"/>
                <a:gd name="T22" fmla="*/ 2 w 5"/>
                <a:gd name="T23" fmla="*/ 2 h 5"/>
                <a:gd name="T24" fmla="*/ 2 w 5"/>
                <a:gd name="T25" fmla="*/ 3 h 5"/>
                <a:gd name="T26" fmla="*/ 1 w 5"/>
                <a:gd name="T27" fmla="*/ 3 h 5"/>
                <a:gd name="T28" fmla="*/ 1 w 5"/>
                <a:gd name="T29" fmla="*/ 3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Freeform 6004"/>
            <p:cNvSpPr>
              <a:spLocks/>
            </p:cNvSpPr>
            <p:nvPr/>
          </p:nvSpPr>
          <p:spPr bwMode="auto">
            <a:xfrm>
              <a:off x="5935" y="1494"/>
              <a:ext cx="2" cy="3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1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1 h 5"/>
                <a:gd name="T16" fmla="*/ 2 w 5"/>
                <a:gd name="T17" fmla="*/ 1 h 5"/>
                <a:gd name="T18" fmla="*/ 2 w 5"/>
                <a:gd name="T19" fmla="*/ 1 h 5"/>
                <a:gd name="T20" fmla="*/ 2 w 5"/>
                <a:gd name="T21" fmla="*/ 2 h 5"/>
                <a:gd name="T22" fmla="*/ 2 w 5"/>
                <a:gd name="T23" fmla="*/ 2 h 5"/>
                <a:gd name="T24" fmla="*/ 2 w 5"/>
                <a:gd name="T25" fmla="*/ 3 h 5"/>
                <a:gd name="T26" fmla="*/ 1 w 5"/>
                <a:gd name="T27" fmla="*/ 3 h 5"/>
                <a:gd name="T28" fmla="*/ 1 w 5"/>
                <a:gd name="T29" fmla="*/ 3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6005"/>
            <p:cNvSpPr>
              <a:spLocks/>
            </p:cNvSpPr>
            <p:nvPr/>
          </p:nvSpPr>
          <p:spPr bwMode="auto">
            <a:xfrm>
              <a:off x="5777" y="1245"/>
              <a:ext cx="226" cy="288"/>
            </a:xfrm>
            <a:custGeom>
              <a:avLst/>
              <a:gdLst>
                <a:gd name="T0" fmla="*/ 9 w 417"/>
                <a:gd name="T1" fmla="*/ 288 h 577"/>
                <a:gd name="T2" fmla="*/ 9 w 417"/>
                <a:gd name="T3" fmla="*/ 281 h 577"/>
                <a:gd name="T4" fmla="*/ 0 w 417"/>
                <a:gd name="T5" fmla="*/ 281 h 577"/>
                <a:gd name="T6" fmla="*/ 0 w 417"/>
                <a:gd name="T7" fmla="*/ 32 h 577"/>
                <a:gd name="T8" fmla="*/ 34 w 417"/>
                <a:gd name="T9" fmla="*/ 0 h 577"/>
                <a:gd name="T10" fmla="*/ 226 w 417"/>
                <a:gd name="T11" fmla="*/ 0 h 577"/>
                <a:gd name="T12" fmla="*/ 226 w 417"/>
                <a:gd name="T13" fmla="*/ 248 h 577"/>
                <a:gd name="T14" fmla="*/ 221 w 417"/>
                <a:gd name="T15" fmla="*/ 252 h 577"/>
                <a:gd name="T16" fmla="*/ 221 w 417"/>
                <a:gd name="T17" fmla="*/ 256 h 577"/>
                <a:gd name="T18" fmla="*/ 187 w 417"/>
                <a:gd name="T19" fmla="*/ 288 h 577"/>
                <a:gd name="T20" fmla="*/ 9 w 417"/>
                <a:gd name="T21" fmla="*/ 288 h 5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577"/>
                <a:gd name="T35" fmla="*/ 417 w 417"/>
                <a:gd name="T36" fmla="*/ 577 h 5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577">
                  <a:moveTo>
                    <a:pt x="16" y="577"/>
                  </a:moveTo>
                  <a:lnTo>
                    <a:pt x="16" y="562"/>
                  </a:lnTo>
                  <a:lnTo>
                    <a:pt x="0" y="562"/>
                  </a:lnTo>
                  <a:lnTo>
                    <a:pt x="0" y="64"/>
                  </a:lnTo>
                  <a:lnTo>
                    <a:pt x="63" y="0"/>
                  </a:lnTo>
                  <a:lnTo>
                    <a:pt x="417" y="0"/>
                  </a:lnTo>
                  <a:lnTo>
                    <a:pt x="417" y="497"/>
                  </a:lnTo>
                  <a:lnTo>
                    <a:pt x="408" y="505"/>
                  </a:lnTo>
                  <a:lnTo>
                    <a:pt x="408" y="513"/>
                  </a:lnTo>
                  <a:lnTo>
                    <a:pt x="345" y="577"/>
                  </a:lnTo>
                  <a:lnTo>
                    <a:pt x="16" y="57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Rectangle 6006"/>
            <p:cNvSpPr>
              <a:spLocks noChangeArrowheads="1"/>
            </p:cNvSpPr>
            <p:nvPr/>
          </p:nvSpPr>
          <p:spPr bwMode="auto">
            <a:xfrm>
              <a:off x="5836" y="1549"/>
              <a:ext cx="1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  <p:sp>
          <p:nvSpPr>
            <p:cNvPr id="40985" name="Line 6007"/>
            <p:cNvSpPr>
              <a:spLocks noChangeShapeType="1"/>
            </p:cNvSpPr>
            <p:nvPr/>
          </p:nvSpPr>
          <p:spPr bwMode="auto">
            <a:xfrm flipH="1">
              <a:off x="5484" y="1533"/>
              <a:ext cx="418" cy="205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384" name="Line 6008"/>
          <p:cNvSpPr>
            <a:spLocks noChangeShapeType="1"/>
          </p:cNvSpPr>
          <p:nvPr/>
        </p:nvSpPr>
        <p:spPr bwMode="auto">
          <a:xfrm flipH="1">
            <a:off x="8031163" y="3467100"/>
            <a:ext cx="798512" cy="80963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5" name="Line 6009"/>
          <p:cNvSpPr>
            <a:spLocks noChangeShapeType="1"/>
          </p:cNvSpPr>
          <p:nvPr/>
        </p:nvSpPr>
        <p:spPr bwMode="auto">
          <a:xfrm flipH="1">
            <a:off x="7710488" y="4445000"/>
            <a:ext cx="955675" cy="23813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6" name="Line 6010"/>
          <p:cNvSpPr>
            <a:spLocks noChangeShapeType="1"/>
          </p:cNvSpPr>
          <p:nvPr/>
        </p:nvSpPr>
        <p:spPr bwMode="auto">
          <a:xfrm flipH="1" flipV="1">
            <a:off x="7221538" y="4876800"/>
            <a:ext cx="608012" cy="544513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7" name="Line 6011"/>
          <p:cNvSpPr>
            <a:spLocks noChangeShapeType="1"/>
          </p:cNvSpPr>
          <p:nvPr/>
        </p:nvSpPr>
        <p:spPr bwMode="auto">
          <a:xfrm flipH="1">
            <a:off x="6386513" y="5424488"/>
            <a:ext cx="265112" cy="463550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8" name="Line 6012"/>
          <p:cNvSpPr>
            <a:spLocks noChangeShapeType="1"/>
          </p:cNvSpPr>
          <p:nvPr/>
        </p:nvSpPr>
        <p:spPr bwMode="auto">
          <a:xfrm>
            <a:off x="4046538" y="5972175"/>
            <a:ext cx="688975" cy="177800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89" name="Line 6013"/>
          <p:cNvSpPr>
            <a:spLocks noChangeShapeType="1"/>
          </p:cNvSpPr>
          <p:nvPr/>
        </p:nvSpPr>
        <p:spPr bwMode="auto">
          <a:xfrm flipH="1">
            <a:off x="1665288" y="5440363"/>
            <a:ext cx="427037" cy="528637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0" name="Line 6014"/>
          <p:cNvSpPr>
            <a:spLocks noChangeShapeType="1"/>
          </p:cNvSpPr>
          <p:nvPr/>
        </p:nvSpPr>
        <p:spPr bwMode="auto">
          <a:xfrm flipH="1">
            <a:off x="479425" y="4684713"/>
            <a:ext cx="425450" cy="528637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1" name="Line 6015"/>
          <p:cNvSpPr>
            <a:spLocks noChangeShapeType="1"/>
          </p:cNvSpPr>
          <p:nvPr/>
        </p:nvSpPr>
        <p:spPr bwMode="auto">
          <a:xfrm>
            <a:off x="3741738" y="2759075"/>
            <a:ext cx="874712" cy="1231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2" name="Line 6016"/>
          <p:cNvSpPr>
            <a:spLocks noChangeShapeType="1"/>
          </p:cNvSpPr>
          <p:nvPr/>
        </p:nvSpPr>
        <p:spPr bwMode="auto">
          <a:xfrm>
            <a:off x="3068638" y="3492500"/>
            <a:ext cx="1547812" cy="498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3" name="Line 6017"/>
          <p:cNvSpPr>
            <a:spLocks noChangeShapeType="1"/>
          </p:cNvSpPr>
          <p:nvPr/>
        </p:nvSpPr>
        <p:spPr bwMode="auto">
          <a:xfrm flipV="1">
            <a:off x="3167063" y="3990975"/>
            <a:ext cx="1449387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4" name="Line 6018"/>
          <p:cNvSpPr>
            <a:spLocks noChangeShapeType="1"/>
          </p:cNvSpPr>
          <p:nvPr/>
        </p:nvSpPr>
        <p:spPr bwMode="auto">
          <a:xfrm flipV="1">
            <a:off x="3451225" y="3990975"/>
            <a:ext cx="1165225" cy="885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5" name="Line 6019"/>
          <p:cNvSpPr>
            <a:spLocks noChangeShapeType="1"/>
          </p:cNvSpPr>
          <p:nvPr/>
        </p:nvSpPr>
        <p:spPr bwMode="auto">
          <a:xfrm flipV="1">
            <a:off x="4062413" y="3990975"/>
            <a:ext cx="554037" cy="1374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6" name="Line 6020"/>
          <p:cNvSpPr>
            <a:spLocks noChangeShapeType="1"/>
          </p:cNvSpPr>
          <p:nvPr/>
        </p:nvSpPr>
        <p:spPr bwMode="auto">
          <a:xfrm flipH="1" flipV="1">
            <a:off x="4616450" y="3990975"/>
            <a:ext cx="223838" cy="1277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7" name="Line 6021"/>
          <p:cNvSpPr>
            <a:spLocks noChangeShapeType="1"/>
          </p:cNvSpPr>
          <p:nvPr/>
        </p:nvSpPr>
        <p:spPr bwMode="auto">
          <a:xfrm flipH="1" flipV="1">
            <a:off x="4616450" y="3990975"/>
            <a:ext cx="1058863" cy="9509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8" name="Line 6022"/>
          <p:cNvSpPr>
            <a:spLocks noChangeShapeType="1"/>
          </p:cNvSpPr>
          <p:nvPr/>
        </p:nvSpPr>
        <p:spPr bwMode="auto">
          <a:xfrm flipH="1" flipV="1">
            <a:off x="4616450" y="3990975"/>
            <a:ext cx="1506538" cy="396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399" name="Line 6023"/>
          <p:cNvSpPr>
            <a:spLocks noChangeShapeType="1"/>
          </p:cNvSpPr>
          <p:nvPr/>
        </p:nvSpPr>
        <p:spPr bwMode="auto">
          <a:xfrm flipH="1">
            <a:off x="4616450" y="3492500"/>
            <a:ext cx="1425575" cy="498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0" name="Line 6024"/>
          <p:cNvSpPr>
            <a:spLocks noChangeShapeType="1"/>
          </p:cNvSpPr>
          <p:nvPr/>
        </p:nvSpPr>
        <p:spPr bwMode="auto">
          <a:xfrm flipH="1">
            <a:off x="4616450" y="3003550"/>
            <a:ext cx="1058863" cy="987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1" name="Line 6025"/>
          <p:cNvSpPr>
            <a:spLocks noChangeShapeType="1"/>
          </p:cNvSpPr>
          <p:nvPr/>
        </p:nvSpPr>
        <p:spPr bwMode="auto">
          <a:xfrm flipH="1">
            <a:off x="4616450" y="2514600"/>
            <a:ext cx="223838" cy="1476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2" name="Line 6026"/>
          <p:cNvSpPr>
            <a:spLocks noChangeShapeType="1"/>
          </p:cNvSpPr>
          <p:nvPr/>
        </p:nvSpPr>
        <p:spPr bwMode="auto">
          <a:xfrm flipH="1">
            <a:off x="2579688" y="4876800"/>
            <a:ext cx="488950" cy="80963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3" name="Line 6027"/>
          <p:cNvSpPr>
            <a:spLocks noChangeShapeType="1"/>
          </p:cNvSpPr>
          <p:nvPr/>
        </p:nvSpPr>
        <p:spPr bwMode="auto">
          <a:xfrm flipH="1">
            <a:off x="2417763" y="4143375"/>
            <a:ext cx="366712" cy="80963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4" name="Line 6028"/>
          <p:cNvSpPr>
            <a:spLocks noChangeShapeType="1"/>
          </p:cNvSpPr>
          <p:nvPr/>
        </p:nvSpPr>
        <p:spPr bwMode="auto">
          <a:xfrm flipH="1">
            <a:off x="2498725" y="3248025"/>
            <a:ext cx="387350" cy="158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5" name="Line 6029"/>
          <p:cNvSpPr>
            <a:spLocks noChangeShapeType="1"/>
          </p:cNvSpPr>
          <p:nvPr/>
        </p:nvSpPr>
        <p:spPr bwMode="auto">
          <a:xfrm>
            <a:off x="3476625" y="1944688"/>
            <a:ext cx="263525" cy="311150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6" name="Line 6030"/>
          <p:cNvSpPr>
            <a:spLocks noChangeShapeType="1"/>
          </p:cNvSpPr>
          <p:nvPr/>
        </p:nvSpPr>
        <p:spPr bwMode="auto">
          <a:xfrm flipH="1">
            <a:off x="4840288" y="1700213"/>
            <a:ext cx="182562" cy="311150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7" name="Line 6031"/>
          <p:cNvSpPr>
            <a:spLocks noChangeShapeType="1"/>
          </p:cNvSpPr>
          <p:nvPr/>
        </p:nvSpPr>
        <p:spPr bwMode="auto">
          <a:xfrm flipH="1">
            <a:off x="5675313" y="2189163"/>
            <a:ext cx="325437" cy="311150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8" name="Line 6032"/>
          <p:cNvSpPr>
            <a:spLocks noChangeShapeType="1"/>
          </p:cNvSpPr>
          <p:nvPr/>
        </p:nvSpPr>
        <p:spPr bwMode="auto">
          <a:xfrm flipH="1">
            <a:off x="6423025" y="3492500"/>
            <a:ext cx="392113" cy="158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09" name="Line 6033"/>
          <p:cNvSpPr>
            <a:spLocks noChangeShapeType="1"/>
          </p:cNvSpPr>
          <p:nvPr/>
        </p:nvSpPr>
        <p:spPr bwMode="auto">
          <a:xfrm>
            <a:off x="6503988" y="4387850"/>
            <a:ext cx="392112" cy="158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10" name="Line 6034"/>
          <p:cNvSpPr>
            <a:spLocks noChangeShapeType="1"/>
          </p:cNvSpPr>
          <p:nvPr/>
        </p:nvSpPr>
        <p:spPr bwMode="auto">
          <a:xfrm>
            <a:off x="5873750" y="5202238"/>
            <a:ext cx="371475" cy="244475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11" name="Line 6035"/>
          <p:cNvSpPr>
            <a:spLocks noChangeShapeType="1"/>
          </p:cNvSpPr>
          <p:nvPr/>
        </p:nvSpPr>
        <p:spPr bwMode="auto">
          <a:xfrm>
            <a:off x="5038725" y="5527675"/>
            <a:ext cx="228600" cy="40798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12" name="Line 6036"/>
          <p:cNvSpPr>
            <a:spLocks noChangeShapeType="1"/>
          </p:cNvSpPr>
          <p:nvPr/>
        </p:nvSpPr>
        <p:spPr bwMode="auto">
          <a:xfrm flipH="1">
            <a:off x="3313113" y="5365750"/>
            <a:ext cx="366712" cy="325438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413" name="Rectangle 6037"/>
          <p:cNvSpPr>
            <a:spLocks noChangeArrowheads="1"/>
          </p:cNvSpPr>
          <p:nvPr/>
        </p:nvSpPr>
        <p:spPr bwMode="auto">
          <a:xfrm>
            <a:off x="3667125" y="1092200"/>
            <a:ext cx="396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b="1">
                <a:solidFill>
                  <a:srgbClr val="000099"/>
                </a:solidFill>
              </a:rPr>
              <a:t>Tier-2s and Tier-1s are </a:t>
            </a:r>
          </a:p>
          <a:p>
            <a:pPr algn="r"/>
            <a:r>
              <a:rPr lang="en-US" b="1">
                <a:solidFill>
                  <a:srgbClr val="000099"/>
                </a:solidFill>
              </a:rPr>
              <a:t>inter-connected by the general purpose</a:t>
            </a:r>
          </a:p>
          <a:p>
            <a:pPr algn="r"/>
            <a:r>
              <a:rPr lang="en-US" b="1">
                <a:solidFill>
                  <a:srgbClr val="000099"/>
                </a:solidFill>
              </a:rPr>
              <a:t>research networks</a:t>
            </a:r>
          </a:p>
        </p:txBody>
      </p:sp>
      <p:sp>
        <p:nvSpPr>
          <p:cNvPr id="40414" name="Rectangle 6038"/>
          <p:cNvSpPr>
            <a:spLocks noChangeArrowheads="1"/>
          </p:cNvSpPr>
          <p:nvPr/>
        </p:nvSpPr>
        <p:spPr bwMode="auto">
          <a:xfrm>
            <a:off x="3773488" y="2997200"/>
            <a:ext cx="1781175" cy="549275"/>
          </a:xfrm>
          <a:prstGeom prst="rect">
            <a:avLst/>
          </a:prstGeom>
          <a:solidFill>
            <a:srgbClr val="FFFFFF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/>
              <a:t>Dedicated 10 Gbit</a:t>
            </a:r>
          </a:p>
          <a:p>
            <a:pPr algn="ctr"/>
            <a:r>
              <a:rPr lang="en-US" b="1"/>
              <a:t>optical network</a:t>
            </a:r>
          </a:p>
        </p:txBody>
      </p:sp>
      <p:grpSp>
        <p:nvGrpSpPr>
          <p:cNvPr id="21" name="Group 6039"/>
          <p:cNvGrpSpPr>
            <a:grpSpLocks/>
          </p:cNvGrpSpPr>
          <p:nvPr/>
        </p:nvGrpSpPr>
        <p:grpSpPr bwMode="auto">
          <a:xfrm>
            <a:off x="7740650" y="115888"/>
            <a:ext cx="331788" cy="666750"/>
            <a:chOff x="5142" y="500"/>
            <a:chExt cx="209" cy="420"/>
          </a:xfrm>
        </p:grpSpPr>
        <p:sp>
          <p:nvSpPr>
            <p:cNvPr id="40750" name="Freeform 6040"/>
            <p:cNvSpPr>
              <a:spLocks noEditPoints="1"/>
            </p:cNvSpPr>
            <p:nvPr/>
          </p:nvSpPr>
          <p:spPr bwMode="auto">
            <a:xfrm>
              <a:off x="5150" y="749"/>
              <a:ext cx="196" cy="41"/>
            </a:xfrm>
            <a:custGeom>
              <a:avLst/>
              <a:gdLst>
                <a:gd name="T0" fmla="*/ 0 w 393"/>
                <a:gd name="T1" fmla="*/ 41 h 81"/>
                <a:gd name="T2" fmla="*/ 164 w 393"/>
                <a:gd name="T3" fmla="*/ 41 h 81"/>
                <a:gd name="T4" fmla="*/ 164 w 393"/>
                <a:gd name="T5" fmla="*/ 33 h 81"/>
                <a:gd name="T6" fmla="*/ 0 w 393"/>
                <a:gd name="T7" fmla="*/ 33 h 81"/>
                <a:gd name="T8" fmla="*/ 0 w 393"/>
                <a:gd name="T9" fmla="*/ 41 h 81"/>
                <a:gd name="T10" fmla="*/ 164 w 393"/>
                <a:gd name="T11" fmla="*/ 41 h 81"/>
                <a:gd name="T12" fmla="*/ 196 w 393"/>
                <a:gd name="T13" fmla="*/ 9 h 81"/>
                <a:gd name="T14" fmla="*/ 196 w 393"/>
                <a:gd name="T15" fmla="*/ 0 h 81"/>
                <a:gd name="T16" fmla="*/ 164 w 393"/>
                <a:gd name="T17" fmla="*/ 33 h 81"/>
                <a:gd name="T18" fmla="*/ 164 w 393"/>
                <a:gd name="T19" fmla="*/ 4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81"/>
                <a:gd name="T32" fmla="*/ 393 w 393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81">
                  <a:moveTo>
                    <a:pt x="0" y="81"/>
                  </a:moveTo>
                  <a:lnTo>
                    <a:pt x="329" y="81"/>
                  </a:lnTo>
                  <a:lnTo>
                    <a:pt x="329" y="65"/>
                  </a:lnTo>
                  <a:lnTo>
                    <a:pt x="0" y="65"/>
                  </a:lnTo>
                  <a:lnTo>
                    <a:pt x="0" y="81"/>
                  </a:lnTo>
                  <a:close/>
                  <a:moveTo>
                    <a:pt x="329" y="81"/>
                  </a:moveTo>
                  <a:lnTo>
                    <a:pt x="393" y="17"/>
                  </a:lnTo>
                  <a:lnTo>
                    <a:pt x="393" y="0"/>
                  </a:lnTo>
                  <a:lnTo>
                    <a:pt x="329" y="65"/>
                  </a:lnTo>
                  <a:lnTo>
                    <a:pt x="329" y="8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1" name="Freeform 6041"/>
            <p:cNvSpPr>
              <a:spLocks/>
            </p:cNvSpPr>
            <p:nvPr/>
          </p:nvSpPr>
          <p:spPr bwMode="auto">
            <a:xfrm>
              <a:off x="5319" y="500"/>
              <a:ext cx="32" cy="281"/>
            </a:xfrm>
            <a:custGeom>
              <a:avLst/>
              <a:gdLst>
                <a:gd name="T0" fmla="*/ 0 w 65"/>
                <a:gd name="T1" fmla="*/ 281 h 562"/>
                <a:gd name="T2" fmla="*/ 32 w 65"/>
                <a:gd name="T3" fmla="*/ 248 h 562"/>
                <a:gd name="T4" fmla="*/ 32 w 65"/>
                <a:gd name="T5" fmla="*/ 0 h 562"/>
                <a:gd name="T6" fmla="*/ 0 w 65"/>
                <a:gd name="T7" fmla="*/ 32 h 562"/>
                <a:gd name="T8" fmla="*/ 0 w 65"/>
                <a:gd name="T9" fmla="*/ 281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562"/>
                <a:gd name="T17" fmla="*/ 65 w 65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562">
                  <a:moveTo>
                    <a:pt x="0" y="562"/>
                  </a:moveTo>
                  <a:lnTo>
                    <a:pt x="65" y="497"/>
                  </a:lnTo>
                  <a:lnTo>
                    <a:pt x="65" y="0"/>
                  </a:lnTo>
                  <a:lnTo>
                    <a:pt x="0" y="64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2" name="Freeform 6042"/>
            <p:cNvSpPr>
              <a:spLocks/>
            </p:cNvSpPr>
            <p:nvPr/>
          </p:nvSpPr>
          <p:spPr bwMode="auto">
            <a:xfrm>
              <a:off x="5142" y="500"/>
              <a:ext cx="209" cy="33"/>
            </a:xfrm>
            <a:custGeom>
              <a:avLst/>
              <a:gdLst>
                <a:gd name="T0" fmla="*/ 0 w 418"/>
                <a:gd name="T1" fmla="*/ 33 h 64"/>
                <a:gd name="T2" fmla="*/ 32 w 418"/>
                <a:gd name="T3" fmla="*/ 0 h 64"/>
                <a:gd name="T4" fmla="*/ 209 w 418"/>
                <a:gd name="T5" fmla="*/ 0 h 64"/>
                <a:gd name="T6" fmla="*/ 177 w 418"/>
                <a:gd name="T7" fmla="*/ 33 h 64"/>
                <a:gd name="T8" fmla="*/ 0 w 418"/>
                <a:gd name="T9" fmla="*/ 3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4"/>
                <a:gd name="T17" fmla="*/ 418 w 41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4">
                  <a:moveTo>
                    <a:pt x="0" y="64"/>
                  </a:moveTo>
                  <a:lnTo>
                    <a:pt x="64" y="0"/>
                  </a:lnTo>
                  <a:lnTo>
                    <a:pt x="418" y="0"/>
                  </a:lnTo>
                  <a:lnTo>
                    <a:pt x="353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3" name="Rectangle 6043"/>
            <p:cNvSpPr>
              <a:spLocks noChangeArrowheads="1"/>
            </p:cNvSpPr>
            <p:nvPr/>
          </p:nvSpPr>
          <p:spPr bwMode="auto">
            <a:xfrm>
              <a:off x="5142" y="533"/>
              <a:ext cx="177" cy="2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4" name="Rectangle 6044"/>
            <p:cNvSpPr>
              <a:spLocks noChangeArrowheads="1"/>
            </p:cNvSpPr>
            <p:nvPr/>
          </p:nvSpPr>
          <p:spPr bwMode="auto">
            <a:xfrm>
              <a:off x="5142" y="533"/>
              <a:ext cx="177" cy="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5" name="Rectangle 6045"/>
            <p:cNvSpPr>
              <a:spLocks noChangeArrowheads="1"/>
            </p:cNvSpPr>
            <p:nvPr/>
          </p:nvSpPr>
          <p:spPr bwMode="auto">
            <a:xfrm>
              <a:off x="5156" y="606"/>
              <a:ext cx="148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6" name="Rectangle 6046"/>
            <p:cNvSpPr>
              <a:spLocks noChangeArrowheads="1"/>
            </p:cNvSpPr>
            <p:nvPr/>
          </p:nvSpPr>
          <p:spPr bwMode="auto">
            <a:xfrm>
              <a:off x="5156" y="607"/>
              <a:ext cx="148" cy="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7" name="Rectangle 6047"/>
            <p:cNvSpPr>
              <a:spLocks noChangeArrowheads="1"/>
            </p:cNvSpPr>
            <p:nvPr/>
          </p:nvSpPr>
          <p:spPr bwMode="auto">
            <a:xfrm>
              <a:off x="5156" y="615"/>
              <a:ext cx="148" cy="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8" name="Rectangle 6048"/>
            <p:cNvSpPr>
              <a:spLocks noChangeArrowheads="1"/>
            </p:cNvSpPr>
            <p:nvPr/>
          </p:nvSpPr>
          <p:spPr bwMode="auto">
            <a:xfrm>
              <a:off x="5156" y="622"/>
              <a:ext cx="148" cy="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9" name="Rectangle 6049"/>
            <p:cNvSpPr>
              <a:spLocks noChangeArrowheads="1"/>
            </p:cNvSpPr>
            <p:nvPr/>
          </p:nvSpPr>
          <p:spPr bwMode="auto">
            <a:xfrm>
              <a:off x="5156" y="629"/>
              <a:ext cx="148" cy="10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0" name="Rectangle 6050"/>
            <p:cNvSpPr>
              <a:spLocks noChangeArrowheads="1"/>
            </p:cNvSpPr>
            <p:nvPr/>
          </p:nvSpPr>
          <p:spPr bwMode="auto">
            <a:xfrm>
              <a:off x="5156" y="639"/>
              <a:ext cx="148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1" name="Rectangle 6051"/>
            <p:cNvSpPr>
              <a:spLocks noChangeArrowheads="1"/>
            </p:cNvSpPr>
            <p:nvPr/>
          </p:nvSpPr>
          <p:spPr bwMode="auto">
            <a:xfrm>
              <a:off x="5156" y="646"/>
              <a:ext cx="148" cy="8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2" name="Rectangle 6052"/>
            <p:cNvSpPr>
              <a:spLocks noChangeArrowheads="1"/>
            </p:cNvSpPr>
            <p:nvPr/>
          </p:nvSpPr>
          <p:spPr bwMode="auto">
            <a:xfrm>
              <a:off x="5156" y="654"/>
              <a:ext cx="148" cy="1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3" name="Rectangle 6053"/>
            <p:cNvSpPr>
              <a:spLocks noChangeArrowheads="1"/>
            </p:cNvSpPr>
            <p:nvPr/>
          </p:nvSpPr>
          <p:spPr bwMode="auto">
            <a:xfrm>
              <a:off x="5156" y="665"/>
              <a:ext cx="148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4" name="Rectangle 6054"/>
            <p:cNvSpPr>
              <a:spLocks noChangeArrowheads="1"/>
            </p:cNvSpPr>
            <p:nvPr/>
          </p:nvSpPr>
          <p:spPr bwMode="auto">
            <a:xfrm>
              <a:off x="5156" y="672"/>
              <a:ext cx="148" cy="8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5" name="Rectangle 6055"/>
            <p:cNvSpPr>
              <a:spLocks noChangeArrowheads="1"/>
            </p:cNvSpPr>
            <p:nvPr/>
          </p:nvSpPr>
          <p:spPr bwMode="auto">
            <a:xfrm>
              <a:off x="5156" y="680"/>
              <a:ext cx="148" cy="10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6" name="Rectangle 6056"/>
            <p:cNvSpPr>
              <a:spLocks noChangeArrowheads="1"/>
            </p:cNvSpPr>
            <p:nvPr/>
          </p:nvSpPr>
          <p:spPr bwMode="auto">
            <a:xfrm>
              <a:off x="5156" y="690"/>
              <a:ext cx="148" cy="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7" name="Rectangle 6057"/>
            <p:cNvSpPr>
              <a:spLocks noChangeArrowheads="1"/>
            </p:cNvSpPr>
            <p:nvPr/>
          </p:nvSpPr>
          <p:spPr bwMode="auto">
            <a:xfrm>
              <a:off x="5156" y="699"/>
              <a:ext cx="148" cy="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8" name="Rectangle 6058"/>
            <p:cNvSpPr>
              <a:spLocks noChangeArrowheads="1"/>
            </p:cNvSpPr>
            <p:nvPr/>
          </p:nvSpPr>
          <p:spPr bwMode="auto">
            <a:xfrm>
              <a:off x="5156" y="706"/>
              <a:ext cx="148" cy="8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9" name="Rectangle 6059"/>
            <p:cNvSpPr>
              <a:spLocks noChangeArrowheads="1"/>
            </p:cNvSpPr>
            <p:nvPr/>
          </p:nvSpPr>
          <p:spPr bwMode="auto">
            <a:xfrm>
              <a:off x="5156" y="714"/>
              <a:ext cx="148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0" name="Rectangle 6060"/>
            <p:cNvSpPr>
              <a:spLocks noChangeArrowheads="1"/>
            </p:cNvSpPr>
            <p:nvPr/>
          </p:nvSpPr>
          <p:spPr bwMode="auto">
            <a:xfrm>
              <a:off x="5156" y="722"/>
              <a:ext cx="148" cy="8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1" name="Rectangle 6061"/>
            <p:cNvSpPr>
              <a:spLocks noChangeArrowheads="1"/>
            </p:cNvSpPr>
            <p:nvPr/>
          </p:nvSpPr>
          <p:spPr bwMode="auto">
            <a:xfrm>
              <a:off x="5156" y="730"/>
              <a:ext cx="148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2" name="Rectangle 6062"/>
            <p:cNvSpPr>
              <a:spLocks noChangeArrowheads="1"/>
            </p:cNvSpPr>
            <p:nvPr/>
          </p:nvSpPr>
          <p:spPr bwMode="auto">
            <a:xfrm>
              <a:off x="5156" y="740"/>
              <a:ext cx="148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3" name="Rectangle 6063"/>
            <p:cNvSpPr>
              <a:spLocks noChangeArrowheads="1"/>
            </p:cNvSpPr>
            <p:nvPr/>
          </p:nvSpPr>
          <p:spPr bwMode="auto">
            <a:xfrm>
              <a:off x="5156" y="749"/>
              <a:ext cx="148" cy="6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4" name="Rectangle 6064"/>
            <p:cNvSpPr>
              <a:spLocks noChangeArrowheads="1"/>
            </p:cNvSpPr>
            <p:nvPr/>
          </p:nvSpPr>
          <p:spPr bwMode="auto">
            <a:xfrm>
              <a:off x="5156" y="755"/>
              <a:ext cx="148" cy="10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5" name="Rectangle 6065"/>
            <p:cNvSpPr>
              <a:spLocks noChangeArrowheads="1"/>
            </p:cNvSpPr>
            <p:nvPr/>
          </p:nvSpPr>
          <p:spPr bwMode="auto">
            <a:xfrm>
              <a:off x="5156" y="765"/>
              <a:ext cx="148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6" name="Rectangle 6066"/>
            <p:cNvSpPr>
              <a:spLocks noChangeArrowheads="1"/>
            </p:cNvSpPr>
            <p:nvPr/>
          </p:nvSpPr>
          <p:spPr bwMode="auto">
            <a:xfrm>
              <a:off x="5156" y="688"/>
              <a:ext cx="1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7" name="Rectangle 6067"/>
            <p:cNvSpPr>
              <a:spLocks noChangeArrowheads="1"/>
            </p:cNvSpPr>
            <p:nvPr/>
          </p:nvSpPr>
          <p:spPr bwMode="auto">
            <a:xfrm>
              <a:off x="5157" y="688"/>
              <a:ext cx="6" cy="4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8" name="Rectangle 6068"/>
            <p:cNvSpPr>
              <a:spLocks noChangeArrowheads="1"/>
            </p:cNvSpPr>
            <p:nvPr/>
          </p:nvSpPr>
          <p:spPr bwMode="auto">
            <a:xfrm>
              <a:off x="5163" y="688"/>
              <a:ext cx="6" cy="4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9" name="Rectangle 6069"/>
            <p:cNvSpPr>
              <a:spLocks noChangeArrowheads="1"/>
            </p:cNvSpPr>
            <p:nvPr/>
          </p:nvSpPr>
          <p:spPr bwMode="auto">
            <a:xfrm>
              <a:off x="5169" y="688"/>
              <a:ext cx="6" cy="47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0" name="Rectangle 6070"/>
            <p:cNvSpPr>
              <a:spLocks noChangeArrowheads="1"/>
            </p:cNvSpPr>
            <p:nvPr/>
          </p:nvSpPr>
          <p:spPr bwMode="auto">
            <a:xfrm>
              <a:off x="5175" y="688"/>
              <a:ext cx="8" cy="47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1" name="Rectangle 6071"/>
            <p:cNvSpPr>
              <a:spLocks noChangeArrowheads="1"/>
            </p:cNvSpPr>
            <p:nvPr/>
          </p:nvSpPr>
          <p:spPr bwMode="auto">
            <a:xfrm>
              <a:off x="5183" y="688"/>
              <a:ext cx="6" cy="4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2" name="Rectangle 6072"/>
            <p:cNvSpPr>
              <a:spLocks noChangeArrowheads="1"/>
            </p:cNvSpPr>
            <p:nvPr/>
          </p:nvSpPr>
          <p:spPr bwMode="auto">
            <a:xfrm>
              <a:off x="5189" y="688"/>
              <a:ext cx="8" cy="47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3" name="Rectangle 6073"/>
            <p:cNvSpPr>
              <a:spLocks noChangeArrowheads="1"/>
            </p:cNvSpPr>
            <p:nvPr/>
          </p:nvSpPr>
          <p:spPr bwMode="auto">
            <a:xfrm>
              <a:off x="5197" y="688"/>
              <a:ext cx="8" cy="4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4" name="Rectangle 6074"/>
            <p:cNvSpPr>
              <a:spLocks noChangeArrowheads="1"/>
            </p:cNvSpPr>
            <p:nvPr/>
          </p:nvSpPr>
          <p:spPr bwMode="auto">
            <a:xfrm>
              <a:off x="5205" y="688"/>
              <a:ext cx="6" cy="4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5" name="Rectangle 6075"/>
            <p:cNvSpPr>
              <a:spLocks noChangeArrowheads="1"/>
            </p:cNvSpPr>
            <p:nvPr/>
          </p:nvSpPr>
          <p:spPr bwMode="auto">
            <a:xfrm>
              <a:off x="5211" y="688"/>
              <a:ext cx="7" cy="4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6" name="Rectangle 6076"/>
            <p:cNvSpPr>
              <a:spLocks noChangeArrowheads="1"/>
            </p:cNvSpPr>
            <p:nvPr/>
          </p:nvSpPr>
          <p:spPr bwMode="auto">
            <a:xfrm>
              <a:off x="5218" y="688"/>
              <a:ext cx="9" cy="47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7" name="Rectangle 6077"/>
            <p:cNvSpPr>
              <a:spLocks noChangeArrowheads="1"/>
            </p:cNvSpPr>
            <p:nvPr/>
          </p:nvSpPr>
          <p:spPr bwMode="auto">
            <a:xfrm>
              <a:off x="5227" y="688"/>
              <a:ext cx="7" cy="47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8" name="Rectangle 6078"/>
            <p:cNvSpPr>
              <a:spLocks noChangeArrowheads="1"/>
            </p:cNvSpPr>
            <p:nvPr/>
          </p:nvSpPr>
          <p:spPr bwMode="auto">
            <a:xfrm>
              <a:off x="5234" y="688"/>
              <a:ext cx="6" cy="4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9" name="Rectangle 6079"/>
            <p:cNvSpPr>
              <a:spLocks noChangeArrowheads="1"/>
            </p:cNvSpPr>
            <p:nvPr/>
          </p:nvSpPr>
          <p:spPr bwMode="auto">
            <a:xfrm>
              <a:off x="5240" y="688"/>
              <a:ext cx="8" cy="47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0" name="Rectangle 6080"/>
            <p:cNvSpPr>
              <a:spLocks noChangeArrowheads="1"/>
            </p:cNvSpPr>
            <p:nvPr/>
          </p:nvSpPr>
          <p:spPr bwMode="auto">
            <a:xfrm>
              <a:off x="5248" y="688"/>
              <a:ext cx="6" cy="4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1" name="Rectangle 6081"/>
            <p:cNvSpPr>
              <a:spLocks noChangeArrowheads="1"/>
            </p:cNvSpPr>
            <p:nvPr/>
          </p:nvSpPr>
          <p:spPr bwMode="auto">
            <a:xfrm>
              <a:off x="5254" y="688"/>
              <a:ext cx="7" cy="4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2" name="Rectangle 6082"/>
            <p:cNvSpPr>
              <a:spLocks noChangeArrowheads="1"/>
            </p:cNvSpPr>
            <p:nvPr/>
          </p:nvSpPr>
          <p:spPr bwMode="auto">
            <a:xfrm>
              <a:off x="5261" y="688"/>
              <a:ext cx="8" cy="47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3" name="Rectangle 6083"/>
            <p:cNvSpPr>
              <a:spLocks noChangeArrowheads="1"/>
            </p:cNvSpPr>
            <p:nvPr/>
          </p:nvSpPr>
          <p:spPr bwMode="auto">
            <a:xfrm>
              <a:off x="5269" y="688"/>
              <a:ext cx="8" cy="47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4" name="Rectangle 6084"/>
            <p:cNvSpPr>
              <a:spLocks noChangeArrowheads="1"/>
            </p:cNvSpPr>
            <p:nvPr/>
          </p:nvSpPr>
          <p:spPr bwMode="auto">
            <a:xfrm>
              <a:off x="5277" y="688"/>
              <a:ext cx="6" cy="4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5" name="Rectangle 6085"/>
            <p:cNvSpPr>
              <a:spLocks noChangeArrowheads="1"/>
            </p:cNvSpPr>
            <p:nvPr/>
          </p:nvSpPr>
          <p:spPr bwMode="auto">
            <a:xfrm>
              <a:off x="5283" y="688"/>
              <a:ext cx="7" cy="47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6" name="Rectangle 6086"/>
            <p:cNvSpPr>
              <a:spLocks noChangeArrowheads="1"/>
            </p:cNvSpPr>
            <p:nvPr/>
          </p:nvSpPr>
          <p:spPr bwMode="auto">
            <a:xfrm>
              <a:off x="5290" y="688"/>
              <a:ext cx="2" cy="47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7" name="Rectangle 6087"/>
            <p:cNvSpPr>
              <a:spLocks noChangeArrowheads="1"/>
            </p:cNvSpPr>
            <p:nvPr/>
          </p:nvSpPr>
          <p:spPr bwMode="auto">
            <a:xfrm>
              <a:off x="5156" y="545"/>
              <a:ext cx="148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8" name="Rectangle 6088"/>
            <p:cNvSpPr>
              <a:spLocks noChangeArrowheads="1"/>
            </p:cNvSpPr>
            <p:nvPr/>
          </p:nvSpPr>
          <p:spPr bwMode="auto">
            <a:xfrm>
              <a:off x="5156" y="545"/>
              <a:ext cx="148" cy="1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9" name="Rectangle 6089"/>
            <p:cNvSpPr>
              <a:spLocks noChangeArrowheads="1"/>
            </p:cNvSpPr>
            <p:nvPr/>
          </p:nvSpPr>
          <p:spPr bwMode="auto">
            <a:xfrm>
              <a:off x="5156" y="546"/>
              <a:ext cx="148" cy="1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0" name="Rectangle 6090"/>
            <p:cNvSpPr>
              <a:spLocks noChangeArrowheads="1"/>
            </p:cNvSpPr>
            <p:nvPr/>
          </p:nvSpPr>
          <p:spPr bwMode="auto">
            <a:xfrm>
              <a:off x="5156" y="547"/>
              <a:ext cx="148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1" name="Rectangle 6091"/>
            <p:cNvSpPr>
              <a:spLocks noChangeArrowheads="1"/>
            </p:cNvSpPr>
            <p:nvPr/>
          </p:nvSpPr>
          <p:spPr bwMode="auto">
            <a:xfrm>
              <a:off x="5156" y="547"/>
              <a:ext cx="148" cy="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2" name="Rectangle 6092"/>
            <p:cNvSpPr>
              <a:spLocks noChangeArrowheads="1"/>
            </p:cNvSpPr>
            <p:nvPr/>
          </p:nvSpPr>
          <p:spPr bwMode="auto">
            <a:xfrm>
              <a:off x="5156" y="548"/>
              <a:ext cx="148" cy="1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3" name="Rectangle 6093"/>
            <p:cNvSpPr>
              <a:spLocks noChangeArrowheads="1"/>
            </p:cNvSpPr>
            <p:nvPr/>
          </p:nvSpPr>
          <p:spPr bwMode="auto">
            <a:xfrm>
              <a:off x="5156" y="548"/>
              <a:ext cx="148" cy="1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4" name="Rectangle 6094"/>
            <p:cNvSpPr>
              <a:spLocks noChangeArrowheads="1"/>
            </p:cNvSpPr>
            <p:nvPr/>
          </p:nvSpPr>
          <p:spPr bwMode="auto">
            <a:xfrm>
              <a:off x="5156" y="549"/>
              <a:ext cx="148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5" name="Rectangle 6095"/>
            <p:cNvSpPr>
              <a:spLocks noChangeArrowheads="1"/>
            </p:cNvSpPr>
            <p:nvPr/>
          </p:nvSpPr>
          <p:spPr bwMode="auto">
            <a:xfrm>
              <a:off x="5156" y="550"/>
              <a:ext cx="148" cy="1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6" name="Rectangle 6096"/>
            <p:cNvSpPr>
              <a:spLocks noChangeArrowheads="1"/>
            </p:cNvSpPr>
            <p:nvPr/>
          </p:nvSpPr>
          <p:spPr bwMode="auto">
            <a:xfrm>
              <a:off x="5156" y="550"/>
              <a:ext cx="148" cy="1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7" name="Rectangle 6097"/>
            <p:cNvSpPr>
              <a:spLocks noChangeArrowheads="1"/>
            </p:cNvSpPr>
            <p:nvPr/>
          </p:nvSpPr>
          <p:spPr bwMode="auto">
            <a:xfrm>
              <a:off x="5157" y="545"/>
              <a:ext cx="147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8" name="Rectangle 6098"/>
            <p:cNvSpPr>
              <a:spLocks noChangeArrowheads="1"/>
            </p:cNvSpPr>
            <p:nvPr/>
          </p:nvSpPr>
          <p:spPr bwMode="auto">
            <a:xfrm>
              <a:off x="5156" y="550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9" name="Rectangle 6099"/>
            <p:cNvSpPr>
              <a:spLocks noChangeArrowheads="1"/>
            </p:cNvSpPr>
            <p:nvPr/>
          </p:nvSpPr>
          <p:spPr bwMode="auto">
            <a:xfrm>
              <a:off x="5158" y="550"/>
              <a:ext cx="2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0" name="Rectangle 6100"/>
            <p:cNvSpPr>
              <a:spLocks noChangeArrowheads="1"/>
            </p:cNvSpPr>
            <p:nvPr/>
          </p:nvSpPr>
          <p:spPr bwMode="auto">
            <a:xfrm>
              <a:off x="5160" y="550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1" name="Rectangle 6101"/>
            <p:cNvSpPr>
              <a:spLocks noChangeArrowheads="1"/>
            </p:cNvSpPr>
            <p:nvPr/>
          </p:nvSpPr>
          <p:spPr bwMode="auto">
            <a:xfrm>
              <a:off x="5162" y="550"/>
              <a:ext cx="1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2" name="Rectangle 6102"/>
            <p:cNvSpPr>
              <a:spLocks noChangeArrowheads="1"/>
            </p:cNvSpPr>
            <p:nvPr/>
          </p:nvSpPr>
          <p:spPr bwMode="auto">
            <a:xfrm>
              <a:off x="5163" y="550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3" name="Rectangle 6103"/>
            <p:cNvSpPr>
              <a:spLocks noChangeArrowheads="1"/>
            </p:cNvSpPr>
            <p:nvPr/>
          </p:nvSpPr>
          <p:spPr bwMode="auto">
            <a:xfrm>
              <a:off x="5165" y="550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4" name="Rectangle 6104"/>
            <p:cNvSpPr>
              <a:spLocks noChangeArrowheads="1"/>
            </p:cNvSpPr>
            <p:nvPr/>
          </p:nvSpPr>
          <p:spPr bwMode="auto">
            <a:xfrm>
              <a:off x="5167" y="550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5" name="Rectangle 6105"/>
            <p:cNvSpPr>
              <a:spLocks noChangeArrowheads="1"/>
            </p:cNvSpPr>
            <p:nvPr/>
          </p:nvSpPr>
          <p:spPr bwMode="auto">
            <a:xfrm>
              <a:off x="5169" y="550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6" name="Rectangle 6106"/>
            <p:cNvSpPr>
              <a:spLocks noChangeArrowheads="1"/>
            </p:cNvSpPr>
            <p:nvPr/>
          </p:nvSpPr>
          <p:spPr bwMode="auto">
            <a:xfrm>
              <a:off x="5171" y="550"/>
              <a:ext cx="3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7" name="Rectangle 6107"/>
            <p:cNvSpPr>
              <a:spLocks noChangeArrowheads="1"/>
            </p:cNvSpPr>
            <p:nvPr/>
          </p:nvSpPr>
          <p:spPr bwMode="auto">
            <a:xfrm>
              <a:off x="5174" y="550"/>
              <a:ext cx="1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8" name="Rectangle 6108"/>
            <p:cNvSpPr>
              <a:spLocks noChangeArrowheads="1"/>
            </p:cNvSpPr>
            <p:nvPr/>
          </p:nvSpPr>
          <p:spPr bwMode="auto">
            <a:xfrm>
              <a:off x="5175" y="550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9" name="Rectangle 6109"/>
            <p:cNvSpPr>
              <a:spLocks noChangeArrowheads="1"/>
            </p:cNvSpPr>
            <p:nvPr/>
          </p:nvSpPr>
          <p:spPr bwMode="auto">
            <a:xfrm>
              <a:off x="5177" y="550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0" name="Rectangle 6110"/>
            <p:cNvSpPr>
              <a:spLocks noChangeArrowheads="1"/>
            </p:cNvSpPr>
            <p:nvPr/>
          </p:nvSpPr>
          <p:spPr bwMode="auto">
            <a:xfrm>
              <a:off x="5179" y="550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1" name="Rectangle 6111"/>
            <p:cNvSpPr>
              <a:spLocks noChangeArrowheads="1"/>
            </p:cNvSpPr>
            <p:nvPr/>
          </p:nvSpPr>
          <p:spPr bwMode="auto">
            <a:xfrm>
              <a:off x="5181" y="550"/>
              <a:ext cx="1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2" name="Rectangle 6112"/>
            <p:cNvSpPr>
              <a:spLocks noChangeArrowheads="1"/>
            </p:cNvSpPr>
            <p:nvPr/>
          </p:nvSpPr>
          <p:spPr bwMode="auto">
            <a:xfrm>
              <a:off x="5182" y="550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3" name="Rectangle 6113"/>
            <p:cNvSpPr>
              <a:spLocks noChangeArrowheads="1"/>
            </p:cNvSpPr>
            <p:nvPr/>
          </p:nvSpPr>
          <p:spPr bwMode="auto">
            <a:xfrm>
              <a:off x="5184" y="550"/>
              <a:ext cx="3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4" name="Rectangle 6114"/>
            <p:cNvSpPr>
              <a:spLocks noChangeArrowheads="1"/>
            </p:cNvSpPr>
            <p:nvPr/>
          </p:nvSpPr>
          <p:spPr bwMode="auto">
            <a:xfrm>
              <a:off x="5187" y="550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5" name="Rectangle 6115"/>
            <p:cNvSpPr>
              <a:spLocks noChangeArrowheads="1"/>
            </p:cNvSpPr>
            <p:nvPr/>
          </p:nvSpPr>
          <p:spPr bwMode="auto">
            <a:xfrm>
              <a:off x="5189" y="550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6" name="Rectangle 6116"/>
            <p:cNvSpPr>
              <a:spLocks noChangeArrowheads="1"/>
            </p:cNvSpPr>
            <p:nvPr/>
          </p:nvSpPr>
          <p:spPr bwMode="auto">
            <a:xfrm>
              <a:off x="5191" y="550"/>
              <a:ext cx="1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7" name="Rectangle 6117"/>
            <p:cNvSpPr>
              <a:spLocks noChangeArrowheads="1"/>
            </p:cNvSpPr>
            <p:nvPr/>
          </p:nvSpPr>
          <p:spPr bwMode="auto">
            <a:xfrm>
              <a:off x="5192" y="550"/>
              <a:ext cx="3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8" name="Rectangle 6118"/>
            <p:cNvSpPr>
              <a:spLocks noChangeArrowheads="1"/>
            </p:cNvSpPr>
            <p:nvPr/>
          </p:nvSpPr>
          <p:spPr bwMode="auto">
            <a:xfrm>
              <a:off x="5195" y="550"/>
              <a:ext cx="1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9" name="Rectangle 6119"/>
            <p:cNvSpPr>
              <a:spLocks noChangeArrowheads="1"/>
            </p:cNvSpPr>
            <p:nvPr/>
          </p:nvSpPr>
          <p:spPr bwMode="auto">
            <a:xfrm>
              <a:off x="5196" y="550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0" name="Rectangle 6120"/>
            <p:cNvSpPr>
              <a:spLocks noChangeArrowheads="1"/>
            </p:cNvSpPr>
            <p:nvPr/>
          </p:nvSpPr>
          <p:spPr bwMode="auto">
            <a:xfrm>
              <a:off x="5198" y="550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1" name="Rectangle 6121"/>
            <p:cNvSpPr>
              <a:spLocks noChangeArrowheads="1"/>
            </p:cNvSpPr>
            <p:nvPr/>
          </p:nvSpPr>
          <p:spPr bwMode="auto">
            <a:xfrm>
              <a:off x="5200" y="550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2" name="Rectangle 6122"/>
            <p:cNvSpPr>
              <a:spLocks noChangeArrowheads="1"/>
            </p:cNvSpPr>
            <p:nvPr/>
          </p:nvSpPr>
          <p:spPr bwMode="auto">
            <a:xfrm>
              <a:off x="5202" y="550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3" name="Rectangle 6123"/>
            <p:cNvSpPr>
              <a:spLocks noChangeArrowheads="1"/>
            </p:cNvSpPr>
            <p:nvPr/>
          </p:nvSpPr>
          <p:spPr bwMode="auto">
            <a:xfrm>
              <a:off x="5204" y="550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4" name="Rectangle 6124"/>
            <p:cNvSpPr>
              <a:spLocks noChangeArrowheads="1"/>
            </p:cNvSpPr>
            <p:nvPr/>
          </p:nvSpPr>
          <p:spPr bwMode="auto">
            <a:xfrm>
              <a:off x="5206" y="550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5" name="Rectangle 6125"/>
            <p:cNvSpPr>
              <a:spLocks noChangeArrowheads="1"/>
            </p:cNvSpPr>
            <p:nvPr/>
          </p:nvSpPr>
          <p:spPr bwMode="auto">
            <a:xfrm>
              <a:off x="5208" y="550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6" name="Rectangle 6126"/>
            <p:cNvSpPr>
              <a:spLocks noChangeArrowheads="1"/>
            </p:cNvSpPr>
            <p:nvPr/>
          </p:nvSpPr>
          <p:spPr bwMode="auto">
            <a:xfrm>
              <a:off x="5210" y="550"/>
              <a:ext cx="2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7" name="Rectangle 6127"/>
            <p:cNvSpPr>
              <a:spLocks noChangeArrowheads="1"/>
            </p:cNvSpPr>
            <p:nvPr/>
          </p:nvSpPr>
          <p:spPr bwMode="auto">
            <a:xfrm>
              <a:off x="5212" y="550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8" name="Rectangle 6128"/>
            <p:cNvSpPr>
              <a:spLocks noChangeArrowheads="1"/>
            </p:cNvSpPr>
            <p:nvPr/>
          </p:nvSpPr>
          <p:spPr bwMode="auto">
            <a:xfrm>
              <a:off x="5214" y="550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9" name="Rectangle 6129"/>
            <p:cNvSpPr>
              <a:spLocks noChangeArrowheads="1"/>
            </p:cNvSpPr>
            <p:nvPr/>
          </p:nvSpPr>
          <p:spPr bwMode="auto">
            <a:xfrm>
              <a:off x="5216" y="550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0" name="Rectangle 6130"/>
            <p:cNvSpPr>
              <a:spLocks noChangeArrowheads="1"/>
            </p:cNvSpPr>
            <p:nvPr/>
          </p:nvSpPr>
          <p:spPr bwMode="auto">
            <a:xfrm>
              <a:off x="5218" y="550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1" name="Rectangle 6131"/>
            <p:cNvSpPr>
              <a:spLocks noChangeArrowheads="1"/>
            </p:cNvSpPr>
            <p:nvPr/>
          </p:nvSpPr>
          <p:spPr bwMode="auto">
            <a:xfrm>
              <a:off x="5220" y="550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2" name="Rectangle 6132"/>
            <p:cNvSpPr>
              <a:spLocks noChangeArrowheads="1"/>
            </p:cNvSpPr>
            <p:nvPr/>
          </p:nvSpPr>
          <p:spPr bwMode="auto">
            <a:xfrm>
              <a:off x="5222" y="550"/>
              <a:ext cx="1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3" name="Rectangle 6133"/>
            <p:cNvSpPr>
              <a:spLocks noChangeArrowheads="1"/>
            </p:cNvSpPr>
            <p:nvPr/>
          </p:nvSpPr>
          <p:spPr bwMode="auto">
            <a:xfrm>
              <a:off x="5223" y="550"/>
              <a:ext cx="3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4" name="Rectangle 6134"/>
            <p:cNvSpPr>
              <a:spLocks noChangeArrowheads="1"/>
            </p:cNvSpPr>
            <p:nvPr/>
          </p:nvSpPr>
          <p:spPr bwMode="auto">
            <a:xfrm>
              <a:off x="5226" y="550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5" name="Rectangle 6135"/>
            <p:cNvSpPr>
              <a:spLocks noChangeArrowheads="1"/>
            </p:cNvSpPr>
            <p:nvPr/>
          </p:nvSpPr>
          <p:spPr bwMode="auto">
            <a:xfrm>
              <a:off x="5228" y="550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6" name="Rectangle 6136"/>
            <p:cNvSpPr>
              <a:spLocks noChangeArrowheads="1"/>
            </p:cNvSpPr>
            <p:nvPr/>
          </p:nvSpPr>
          <p:spPr bwMode="auto">
            <a:xfrm>
              <a:off x="5230" y="550"/>
              <a:ext cx="2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7" name="Rectangle 6137"/>
            <p:cNvSpPr>
              <a:spLocks noChangeArrowheads="1"/>
            </p:cNvSpPr>
            <p:nvPr/>
          </p:nvSpPr>
          <p:spPr bwMode="auto">
            <a:xfrm>
              <a:off x="5232" y="550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8" name="Rectangle 6138"/>
            <p:cNvSpPr>
              <a:spLocks noChangeArrowheads="1"/>
            </p:cNvSpPr>
            <p:nvPr/>
          </p:nvSpPr>
          <p:spPr bwMode="auto">
            <a:xfrm>
              <a:off x="5234" y="550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9" name="Rectangle 6139"/>
            <p:cNvSpPr>
              <a:spLocks noChangeArrowheads="1"/>
            </p:cNvSpPr>
            <p:nvPr/>
          </p:nvSpPr>
          <p:spPr bwMode="auto">
            <a:xfrm>
              <a:off x="5236" y="550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0" name="Rectangle 6140"/>
            <p:cNvSpPr>
              <a:spLocks noChangeArrowheads="1"/>
            </p:cNvSpPr>
            <p:nvPr/>
          </p:nvSpPr>
          <p:spPr bwMode="auto">
            <a:xfrm>
              <a:off x="5238" y="550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1" name="Rectangle 6141"/>
            <p:cNvSpPr>
              <a:spLocks noChangeArrowheads="1"/>
            </p:cNvSpPr>
            <p:nvPr/>
          </p:nvSpPr>
          <p:spPr bwMode="auto">
            <a:xfrm>
              <a:off x="5240" y="550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2" name="Rectangle 6142"/>
            <p:cNvSpPr>
              <a:spLocks noChangeArrowheads="1"/>
            </p:cNvSpPr>
            <p:nvPr/>
          </p:nvSpPr>
          <p:spPr bwMode="auto">
            <a:xfrm>
              <a:off x="5242" y="550"/>
              <a:ext cx="2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3" name="Rectangle 6143"/>
            <p:cNvSpPr>
              <a:spLocks noChangeArrowheads="1"/>
            </p:cNvSpPr>
            <p:nvPr/>
          </p:nvSpPr>
          <p:spPr bwMode="auto">
            <a:xfrm>
              <a:off x="5244" y="550"/>
              <a:ext cx="1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4" name="Rectangle 6144"/>
            <p:cNvSpPr>
              <a:spLocks noChangeArrowheads="1"/>
            </p:cNvSpPr>
            <p:nvPr/>
          </p:nvSpPr>
          <p:spPr bwMode="auto">
            <a:xfrm>
              <a:off x="5245" y="550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5" name="Rectangle 6145"/>
            <p:cNvSpPr>
              <a:spLocks noChangeArrowheads="1"/>
            </p:cNvSpPr>
            <p:nvPr/>
          </p:nvSpPr>
          <p:spPr bwMode="auto">
            <a:xfrm>
              <a:off x="5247" y="550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6" name="Rectangle 6146"/>
            <p:cNvSpPr>
              <a:spLocks noChangeArrowheads="1"/>
            </p:cNvSpPr>
            <p:nvPr/>
          </p:nvSpPr>
          <p:spPr bwMode="auto">
            <a:xfrm>
              <a:off x="5249" y="550"/>
              <a:ext cx="3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7" name="Rectangle 6147"/>
            <p:cNvSpPr>
              <a:spLocks noChangeArrowheads="1"/>
            </p:cNvSpPr>
            <p:nvPr/>
          </p:nvSpPr>
          <p:spPr bwMode="auto">
            <a:xfrm>
              <a:off x="5252" y="550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8" name="Rectangle 6148"/>
            <p:cNvSpPr>
              <a:spLocks noChangeArrowheads="1"/>
            </p:cNvSpPr>
            <p:nvPr/>
          </p:nvSpPr>
          <p:spPr bwMode="auto">
            <a:xfrm>
              <a:off x="5254" y="550"/>
              <a:ext cx="2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9" name="Rectangle 6149"/>
            <p:cNvSpPr>
              <a:spLocks noChangeArrowheads="1"/>
            </p:cNvSpPr>
            <p:nvPr/>
          </p:nvSpPr>
          <p:spPr bwMode="auto">
            <a:xfrm>
              <a:off x="5256" y="550"/>
              <a:ext cx="1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0" name="Rectangle 6150"/>
            <p:cNvSpPr>
              <a:spLocks noChangeArrowheads="1"/>
            </p:cNvSpPr>
            <p:nvPr/>
          </p:nvSpPr>
          <p:spPr bwMode="auto">
            <a:xfrm>
              <a:off x="5257" y="550"/>
              <a:ext cx="2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1" name="Rectangle 6151"/>
            <p:cNvSpPr>
              <a:spLocks noChangeArrowheads="1"/>
            </p:cNvSpPr>
            <p:nvPr/>
          </p:nvSpPr>
          <p:spPr bwMode="auto">
            <a:xfrm>
              <a:off x="5259" y="550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2" name="Rectangle 6152"/>
            <p:cNvSpPr>
              <a:spLocks noChangeArrowheads="1"/>
            </p:cNvSpPr>
            <p:nvPr/>
          </p:nvSpPr>
          <p:spPr bwMode="auto">
            <a:xfrm>
              <a:off x="5261" y="550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3" name="Rectangle 6153"/>
            <p:cNvSpPr>
              <a:spLocks noChangeArrowheads="1"/>
            </p:cNvSpPr>
            <p:nvPr/>
          </p:nvSpPr>
          <p:spPr bwMode="auto">
            <a:xfrm>
              <a:off x="5263" y="550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4" name="Rectangle 6154"/>
            <p:cNvSpPr>
              <a:spLocks noChangeArrowheads="1"/>
            </p:cNvSpPr>
            <p:nvPr/>
          </p:nvSpPr>
          <p:spPr bwMode="auto">
            <a:xfrm>
              <a:off x="5265" y="550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5" name="Rectangle 6155"/>
            <p:cNvSpPr>
              <a:spLocks noChangeArrowheads="1"/>
            </p:cNvSpPr>
            <p:nvPr/>
          </p:nvSpPr>
          <p:spPr bwMode="auto">
            <a:xfrm>
              <a:off x="5267" y="550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6" name="Rectangle 6156"/>
            <p:cNvSpPr>
              <a:spLocks noChangeArrowheads="1"/>
            </p:cNvSpPr>
            <p:nvPr/>
          </p:nvSpPr>
          <p:spPr bwMode="auto">
            <a:xfrm>
              <a:off x="5269" y="550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7" name="Rectangle 6157"/>
            <p:cNvSpPr>
              <a:spLocks noChangeArrowheads="1"/>
            </p:cNvSpPr>
            <p:nvPr/>
          </p:nvSpPr>
          <p:spPr bwMode="auto">
            <a:xfrm>
              <a:off x="5271" y="550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8" name="Rectangle 6158"/>
            <p:cNvSpPr>
              <a:spLocks noChangeArrowheads="1"/>
            </p:cNvSpPr>
            <p:nvPr/>
          </p:nvSpPr>
          <p:spPr bwMode="auto">
            <a:xfrm>
              <a:off x="5273" y="550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9" name="Rectangle 6159"/>
            <p:cNvSpPr>
              <a:spLocks noChangeArrowheads="1"/>
            </p:cNvSpPr>
            <p:nvPr/>
          </p:nvSpPr>
          <p:spPr bwMode="auto">
            <a:xfrm>
              <a:off x="5275" y="550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0" name="Rectangle 6160"/>
            <p:cNvSpPr>
              <a:spLocks noChangeArrowheads="1"/>
            </p:cNvSpPr>
            <p:nvPr/>
          </p:nvSpPr>
          <p:spPr bwMode="auto">
            <a:xfrm>
              <a:off x="5277" y="550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1" name="Rectangle 6161"/>
            <p:cNvSpPr>
              <a:spLocks noChangeArrowheads="1"/>
            </p:cNvSpPr>
            <p:nvPr/>
          </p:nvSpPr>
          <p:spPr bwMode="auto">
            <a:xfrm>
              <a:off x="5279" y="550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2" name="Rectangle 6162"/>
            <p:cNvSpPr>
              <a:spLocks noChangeArrowheads="1"/>
            </p:cNvSpPr>
            <p:nvPr/>
          </p:nvSpPr>
          <p:spPr bwMode="auto">
            <a:xfrm>
              <a:off x="5281" y="550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3" name="Rectangle 6163"/>
            <p:cNvSpPr>
              <a:spLocks noChangeArrowheads="1"/>
            </p:cNvSpPr>
            <p:nvPr/>
          </p:nvSpPr>
          <p:spPr bwMode="auto">
            <a:xfrm>
              <a:off x="5283" y="550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4" name="Rectangle 6164"/>
            <p:cNvSpPr>
              <a:spLocks noChangeArrowheads="1"/>
            </p:cNvSpPr>
            <p:nvPr/>
          </p:nvSpPr>
          <p:spPr bwMode="auto">
            <a:xfrm>
              <a:off x="5285" y="550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5" name="Rectangle 6165"/>
            <p:cNvSpPr>
              <a:spLocks noChangeArrowheads="1"/>
            </p:cNvSpPr>
            <p:nvPr/>
          </p:nvSpPr>
          <p:spPr bwMode="auto">
            <a:xfrm>
              <a:off x="5287" y="550"/>
              <a:ext cx="1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6" name="Rectangle 6166"/>
            <p:cNvSpPr>
              <a:spLocks noChangeArrowheads="1"/>
            </p:cNvSpPr>
            <p:nvPr/>
          </p:nvSpPr>
          <p:spPr bwMode="auto">
            <a:xfrm>
              <a:off x="5288" y="550"/>
              <a:ext cx="3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7" name="Rectangle 6167"/>
            <p:cNvSpPr>
              <a:spLocks noChangeArrowheads="1"/>
            </p:cNvSpPr>
            <p:nvPr/>
          </p:nvSpPr>
          <p:spPr bwMode="auto">
            <a:xfrm>
              <a:off x="5291" y="550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8" name="Rectangle 6168"/>
            <p:cNvSpPr>
              <a:spLocks noChangeArrowheads="1"/>
            </p:cNvSpPr>
            <p:nvPr/>
          </p:nvSpPr>
          <p:spPr bwMode="auto">
            <a:xfrm>
              <a:off x="5293" y="550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9" name="Rectangle 6169"/>
            <p:cNvSpPr>
              <a:spLocks noChangeArrowheads="1"/>
            </p:cNvSpPr>
            <p:nvPr/>
          </p:nvSpPr>
          <p:spPr bwMode="auto">
            <a:xfrm>
              <a:off x="5295" y="550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0" name="Rectangle 6170"/>
            <p:cNvSpPr>
              <a:spLocks noChangeArrowheads="1"/>
            </p:cNvSpPr>
            <p:nvPr/>
          </p:nvSpPr>
          <p:spPr bwMode="auto">
            <a:xfrm>
              <a:off x="5297" y="550"/>
              <a:ext cx="1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1" name="Rectangle 6171"/>
            <p:cNvSpPr>
              <a:spLocks noChangeArrowheads="1"/>
            </p:cNvSpPr>
            <p:nvPr/>
          </p:nvSpPr>
          <p:spPr bwMode="auto">
            <a:xfrm>
              <a:off x="5298" y="550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2" name="Rectangle 6172"/>
            <p:cNvSpPr>
              <a:spLocks noChangeArrowheads="1"/>
            </p:cNvSpPr>
            <p:nvPr/>
          </p:nvSpPr>
          <p:spPr bwMode="auto">
            <a:xfrm>
              <a:off x="5300" y="550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3" name="Rectangle 6173"/>
            <p:cNvSpPr>
              <a:spLocks noChangeArrowheads="1"/>
            </p:cNvSpPr>
            <p:nvPr/>
          </p:nvSpPr>
          <p:spPr bwMode="auto">
            <a:xfrm>
              <a:off x="5302" y="550"/>
              <a:ext cx="2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4" name="Rectangle 6174"/>
            <p:cNvSpPr>
              <a:spLocks noChangeArrowheads="1"/>
            </p:cNvSpPr>
            <p:nvPr/>
          </p:nvSpPr>
          <p:spPr bwMode="auto">
            <a:xfrm>
              <a:off x="5157" y="551"/>
              <a:ext cx="147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5" name="Rectangle 6175"/>
            <p:cNvSpPr>
              <a:spLocks noChangeArrowheads="1"/>
            </p:cNvSpPr>
            <p:nvPr/>
          </p:nvSpPr>
          <p:spPr bwMode="auto">
            <a:xfrm>
              <a:off x="5160" y="555"/>
              <a:ext cx="32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6" name="Rectangle 6176"/>
            <p:cNvSpPr>
              <a:spLocks noChangeArrowheads="1"/>
            </p:cNvSpPr>
            <p:nvPr/>
          </p:nvSpPr>
          <p:spPr bwMode="auto">
            <a:xfrm>
              <a:off x="5160" y="555"/>
              <a:ext cx="32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7" name="Rectangle 6177"/>
            <p:cNvSpPr>
              <a:spLocks noChangeArrowheads="1"/>
            </p:cNvSpPr>
            <p:nvPr/>
          </p:nvSpPr>
          <p:spPr bwMode="auto">
            <a:xfrm>
              <a:off x="5162" y="557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8" name="Rectangle 6178"/>
            <p:cNvSpPr>
              <a:spLocks noChangeArrowheads="1"/>
            </p:cNvSpPr>
            <p:nvPr/>
          </p:nvSpPr>
          <p:spPr bwMode="auto">
            <a:xfrm>
              <a:off x="5182" y="557"/>
              <a:ext cx="9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9" name="Rectangle 6179"/>
            <p:cNvSpPr>
              <a:spLocks noChangeArrowheads="1"/>
            </p:cNvSpPr>
            <p:nvPr/>
          </p:nvSpPr>
          <p:spPr bwMode="auto">
            <a:xfrm>
              <a:off x="5162" y="563"/>
              <a:ext cx="8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0" name="Rectangle 6180"/>
            <p:cNvSpPr>
              <a:spLocks noChangeArrowheads="1"/>
            </p:cNvSpPr>
            <p:nvPr/>
          </p:nvSpPr>
          <p:spPr bwMode="auto">
            <a:xfrm>
              <a:off x="5172" y="563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1" name="Rectangle 6181"/>
            <p:cNvSpPr>
              <a:spLocks noChangeArrowheads="1"/>
            </p:cNvSpPr>
            <p:nvPr/>
          </p:nvSpPr>
          <p:spPr bwMode="auto">
            <a:xfrm>
              <a:off x="5172" y="557"/>
              <a:ext cx="8" cy="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2" name="Rectangle 6182"/>
            <p:cNvSpPr>
              <a:spLocks noChangeArrowheads="1"/>
            </p:cNvSpPr>
            <p:nvPr/>
          </p:nvSpPr>
          <p:spPr bwMode="auto">
            <a:xfrm>
              <a:off x="5182" y="563"/>
              <a:ext cx="9" cy="4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3" name="Freeform 6183"/>
            <p:cNvSpPr>
              <a:spLocks noEditPoints="1"/>
            </p:cNvSpPr>
            <p:nvPr/>
          </p:nvSpPr>
          <p:spPr bwMode="auto">
            <a:xfrm>
              <a:off x="5157" y="607"/>
              <a:ext cx="147" cy="162"/>
            </a:xfrm>
            <a:custGeom>
              <a:avLst/>
              <a:gdLst>
                <a:gd name="T0" fmla="*/ 147 w 295"/>
                <a:gd name="T1" fmla="*/ 80 h 325"/>
                <a:gd name="T2" fmla="*/ 147 w 295"/>
                <a:gd name="T3" fmla="*/ 82 h 325"/>
                <a:gd name="T4" fmla="*/ 0 w 295"/>
                <a:gd name="T5" fmla="*/ 82 h 325"/>
                <a:gd name="T6" fmla="*/ 0 w 295"/>
                <a:gd name="T7" fmla="*/ 80 h 325"/>
                <a:gd name="T8" fmla="*/ 147 w 295"/>
                <a:gd name="T9" fmla="*/ 80 h 325"/>
                <a:gd name="T10" fmla="*/ 147 w 295"/>
                <a:gd name="T11" fmla="*/ 64 h 325"/>
                <a:gd name="T12" fmla="*/ 147 w 295"/>
                <a:gd name="T13" fmla="*/ 66 h 325"/>
                <a:gd name="T14" fmla="*/ 0 w 295"/>
                <a:gd name="T15" fmla="*/ 66 h 325"/>
                <a:gd name="T16" fmla="*/ 0 w 295"/>
                <a:gd name="T17" fmla="*/ 64 h 325"/>
                <a:gd name="T18" fmla="*/ 147 w 295"/>
                <a:gd name="T19" fmla="*/ 64 h 325"/>
                <a:gd name="T20" fmla="*/ 147 w 295"/>
                <a:gd name="T21" fmla="*/ 48 h 325"/>
                <a:gd name="T22" fmla="*/ 147 w 295"/>
                <a:gd name="T23" fmla="*/ 50 h 325"/>
                <a:gd name="T24" fmla="*/ 0 w 295"/>
                <a:gd name="T25" fmla="*/ 50 h 325"/>
                <a:gd name="T26" fmla="*/ 0 w 295"/>
                <a:gd name="T27" fmla="*/ 48 h 325"/>
                <a:gd name="T28" fmla="*/ 147 w 295"/>
                <a:gd name="T29" fmla="*/ 48 h 325"/>
                <a:gd name="T30" fmla="*/ 147 w 295"/>
                <a:gd name="T31" fmla="*/ 32 h 325"/>
                <a:gd name="T32" fmla="*/ 147 w 295"/>
                <a:gd name="T33" fmla="*/ 34 h 325"/>
                <a:gd name="T34" fmla="*/ 0 w 295"/>
                <a:gd name="T35" fmla="*/ 34 h 325"/>
                <a:gd name="T36" fmla="*/ 0 w 295"/>
                <a:gd name="T37" fmla="*/ 32 h 325"/>
                <a:gd name="T38" fmla="*/ 147 w 295"/>
                <a:gd name="T39" fmla="*/ 32 h 325"/>
                <a:gd name="T40" fmla="*/ 147 w 295"/>
                <a:gd name="T41" fmla="*/ 16 h 325"/>
                <a:gd name="T42" fmla="*/ 147 w 295"/>
                <a:gd name="T43" fmla="*/ 18 h 325"/>
                <a:gd name="T44" fmla="*/ 0 w 295"/>
                <a:gd name="T45" fmla="*/ 18 h 325"/>
                <a:gd name="T46" fmla="*/ 0 w 295"/>
                <a:gd name="T47" fmla="*/ 16 h 325"/>
                <a:gd name="T48" fmla="*/ 147 w 295"/>
                <a:gd name="T49" fmla="*/ 16 h 325"/>
                <a:gd name="T50" fmla="*/ 147 w 295"/>
                <a:gd name="T51" fmla="*/ 0 h 325"/>
                <a:gd name="T52" fmla="*/ 147 w 295"/>
                <a:gd name="T53" fmla="*/ 2 h 325"/>
                <a:gd name="T54" fmla="*/ 0 w 295"/>
                <a:gd name="T55" fmla="*/ 2 h 325"/>
                <a:gd name="T56" fmla="*/ 0 w 295"/>
                <a:gd name="T57" fmla="*/ 0 h 325"/>
                <a:gd name="T58" fmla="*/ 147 w 295"/>
                <a:gd name="T59" fmla="*/ 0 h 325"/>
                <a:gd name="T60" fmla="*/ 147 w 295"/>
                <a:gd name="T61" fmla="*/ 112 h 325"/>
                <a:gd name="T62" fmla="*/ 147 w 295"/>
                <a:gd name="T63" fmla="*/ 114 h 325"/>
                <a:gd name="T64" fmla="*/ 132 w 295"/>
                <a:gd name="T65" fmla="*/ 114 h 325"/>
                <a:gd name="T66" fmla="*/ 132 w 295"/>
                <a:gd name="T67" fmla="*/ 112 h 325"/>
                <a:gd name="T68" fmla="*/ 147 w 295"/>
                <a:gd name="T69" fmla="*/ 112 h 325"/>
                <a:gd name="T70" fmla="*/ 147 w 295"/>
                <a:gd name="T71" fmla="*/ 96 h 325"/>
                <a:gd name="T72" fmla="*/ 147 w 295"/>
                <a:gd name="T73" fmla="*/ 98 h 325"/>
                <a:gd name="T74" fmla="*/ 132 w 295"/>
                <a:gd name="T75" fmla="*/ 98 h 325"/>
                <a:gd name="T76" fmla="*/ 132 w 295"/>
                <a:gd name="T77" fmla="*/ 96 h 325"/>
                <a:gd name="T78" fmla="*/ 147 w 295"/>
                <a:gd name="T79" fmla="*/ 96 h 325"/>
                <a:gd name="T80" fmla="*/ 147 w 295"/>
                <a:gd name="T81" fmla="*/ 128 h 325"/>
                <a:gd name="T82" fmla="*/ 147 w 295"/>
                <a:gd name="T83" fmla="*/ 130 h 325"/>
                <a:gd name="T84" fmla="*/ 0 w 295"/>
                <a:gd name="T85" fmla="*/ 130 h 325"/>
                <a:gd name="T86" fmla="*/ 0 w 295"/>
                <a:gd name="T87" fmla="*/ 128 h 325"/>
                <a:gd name="T88" fmla="*/ 147 w 295"/>
                <a:gd name="T89" fmla="*/ 128 h 325"/>
                <a:gd name="T90" fmla="*/ 147 w 295"/>
                <a:gd name="T91" fmla="*/ 144 h 325"/>
                <a:gd name="T92" fmla="*/ 147 w 295"/>
                <a:gd name="T93" fmla="*/ 146 h 325"/>
                <a:gd name="T94" fmla="*/ 0 w 295"/>
                <a:gd name="T95" fmla="*/ 146 h 325"/>
                <a:gd name="T96" fmla="*/ 0 w 295"/>
                <a:gd name="T97" fmla="*/ 144 h 325"/>
                <a:gd name="T98" fmla="*/ 147 w 295"/>
                <a:gd name="T99" fmla="*/ 144 h 325"/>
                <a:gd name="T100" fmla="*/ 147 w 295"/>
                <a:gd name="T101" fmla="*/ 160 h 325"/>
                <a:gd name="T102" fmla="*/ 147 w 295"/>
                <a:gd name="T103" fmla="*/ 162 h 325"/>
                <a:gd name="T104" fmla="*/ 0 w 295"/>
                <a:gd name="T105" fmla="*/ 162 h 325"/>
                <a:gd name="T106" fmla="*/ 0 w 295"/>
                <a:gd name="T107" fmla="*/ 160 h 325"/>
                <a:gd name="T108" fmla="*/ 147 w 295"/>
                <a:gd name="T109" fmla="*/ 160 h 3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5"/>
                <a:gd name="T166" fmla="*/ 0 h 325"/>
                <a:gd name="T167" fmla="*/ 295 w 295"/>
                <a:gd name="T168" fmla="*/ 325 h 3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5" h="325">
                  <a:moveTo>
                    <a:pt x="295" y="161"/>
                  </a:moveTo>
                  <a:lnTo>
                    <a:pt x="295" y="164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295" y="161"/>
                  </a:lnTo>
                  <a:close/>
                  <a:moveTo>
                    <a:pt x="295" y="128"/>
                  </a:moveTo>
                  <a:lnTo>
                    <a:pt x="295" y="133"/>
                  </a:lnTo>
                  <a:lnTo>
                    <a:pt x="0" y="133"/>
                  </a:lnTo>
                  <a:lnTo>
                    <a:pt x="0" y="128"/>
                  </a:lnTo>
                  <a:lnTo>
                    <a:pt x="295" y="128"/>
                  </a:lnTo>
                  <a:close/>
                  <a:moveTo>
                    <a:pt x="295" y="96"/>
                  </a:moveTo>
                  <a:lnTo>
                    <a:pt x="295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95" y="96"/>
                  </a:lnTo>
                  <a:close/>
                  <a:moveTo>
                    <a:pt x="295" y="65"/>
                  </a:moveTo>
                  <a:lnTo>
                    <a:pt x="295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295" y="65"/>
                  </a:lnTo>
                  <a:close/>
                  <a:moveTo>
                    <a:pt x="295" y="32"/>
                  </a:moveTo>
                  <a:lnTo>
                    <a:pt x="295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95" y="32"/>
                  </a:lnTo>
                  <a:close/>
                  <a:moveTo>
                    <a:pt x="295" y="0"/>
                  </a:moveTo>
                  <a:lnTo>
                    <a:pt x="29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5" y="0"/>
                  </a:lnTo>
                  <a:close/>
                  <a:moveTo>
                    <a:pt x="295" y="225"/>
                  </a:moveTo>
                  <a:lnTo>
                    <a:pt x="295" y="229"/>
                  </a:lnTo>
                  <a:lnTo>
                    <a:pt x="264" y="229"/>
                  </a:lnTo>
                  <a:lnTo>
                    <a:pt x="264" y="225"/>
                  </a:lnTo>
                  <a:lnTo>
                    <a:pt x="295" y="225"/>
                  </a:lnTo>
                  <a:close/>
                  <a:moveTo>
                    <a:pt x="295" y="192"/>
                  </a:moveTo>
                  <a:lnTo>
                    <a:pt x="295" y="196"/>
                  </a:lnTo>
                  <a:lnTo>
                    <a:pt x="264" y="196"/>
                  </a:lnTo>
                  <a:lnTo>
                    <a:pt x="264" y="192"/>
                  </a:lnTo>
                  <a:lnTo>
                    <a:pt x="295" y="192"/>
                  </a:lnTo>
                  <a:close/>
                  <a:moveTo>
                    <a:pt x="295" y="256"/>
                  </a:moveTo>
                  <a:lnTo>
                    <a:pt x="295" y="260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295" y="256"/>
                  </a:lnTo>
                  <a:close/>
                  <a:moveTo>
                    <a:pt x="295" y="288"/>
                  </a:moveTo>
                  <a:lnTo>
                    <a:pt x="295" y="293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95" y="288"/>
                  </a:lnTo>
                  <a:close/>
                  <a:moveTo>
                    <a:pt x="295" y="321"/>
                  </a:moveTo>
                  <a:lnTo>
                    <a:pt x="295" y="325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95" y="32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4" name="Freeform 6184"/>
            <p:cNvSpPr>
              <a:spLocks/>
            </p:cNvSpPr>
            <p:nvPr/>
          </p:nvSpPr>
          <p:spPr bwMode="auto">
            <a:xfrm>
              <a:off x="5276" y="693"/>
              <a:ext cx="24" cy="38"/>
            </a:xfrm>
            <a:custGeom>
              <a:avLst/>
              <a:gdLst>
                <a:gd name="T0" fmla="*/ 12 w 48"/>
                <a:gd name="T1" fmla="*/ 0 h 77"/>
                <a:gd name="T2" fmla="*/ 11 w 48"/>
                <a:gd name="T3" fmla="*/ 0 h 77"/>
                <a:gd name="T4" fmla="*/ 10 w 48"/>
                <a:gd name="T5" fmla="*/ 0 h 77"/>
                <a:gd name="T6" fmla="*/ 9 w 48"/>
                <a:gd name="T7" fmla="*/ 0 h 77"/>
                <a:gd name="T8" fmla="*/ 7 w 48"/>
                <a:gd name="T9" fmla="*/ 1 h 77"/>
                <a:gd name="T10" fmla="*/ 6 w 48"/>
                <a:gd name="T11" fmla="*/ 2 h 77"/>
                <a:gd name="T12" fmla="*/ 6 w 48"/>
                <a:gd name="T13" fmla="*/ 3 h 77"/>
                <a:gd name="T14" fmla="*/ 3 w 48"/>
                <a:gd name="T15" fmla="*/ 5 h 77"/>
                <a:gd name="T16" fmla="*/ 2 w 48"/>
                <a:gd name="T17" fmla="*/ 8 h 77"/>
                <a:gd name="T18" fmla="*/ 1 w 48"/>
                <a:gd name="T19" fmla="*/ 12 h 77"/>
                <a:gd name="T20" fmla="*/ 0 w 48"/>
                <a:gd name="T21" fmla="*/ 15 h 77"/>
                <a:gd name="T22" fmla="*/ 0 w 48"/>
                <a:gd name="T23" fmla="*/ 19 h 77"/>
                <a:gd name="T24" fmla="*/ 0 w 48"/>
                <a:gd name="T25" fmla="*/ 22 h 77"/>
                <a:gd name="T26" fmla="*/ 1 w 48"/>
                <a:gd name="T27" fmla="*/ 26 h 77"/>
                <a:gd name="T28" fmla="*/ 2 w 48"/>
                <a:gd name="T29" fmla="*/ 29 h 77"/>
                <a:gd name="T30" fmla="*/ 3 w 48"/>
                <a:gd name="T31" fmla="*/ 33 h 77"/>
                <a:gd name="T32" fmla="*/ 6 w 48"/>
                <a:gd name="T33" fmla="*/ 35 h 77"/>
                <a:gd name="T34" fmla="*/ 6 w 48"/>
                <a:gd name="T35" fmla="*/ 36 h 77"/>
                <a:gd name="T36" fmla="*/ 7 w 48"/>
                <a:gd name="T37" fmla="*/ 37 h 77"/>
                <a:gd name="T38" fmla="*/ 9 w 48"/>
                <a:gd name="T39" fmla="*/ 38 h 77"/>
                <a:gd name="T40" fmla="*/ 10 w 48"/>
                <a:gd name="T41" fmla="*/ 38 h 77"/>
                <a:gd name="T42" fmla="*/ 11 w 48"/>
                <a:gd name="T43" fmla="*/ 38 h 77"/>
                <a:gd name="T44" fmla="*/ 12 w 48"/>
                <a:gd name="T45" fmla="*/ 38 h 77"/>
                <a:gd name="T46" fmla="*/ 13 w 48"/>
                <a:gd name="T47" fmla="*/ 38 h 77"/>
                <a:gd name="T48" fmla="*/ 14 w 48"/>
                <a:gd name="T49" fmla="*/ 38 h 77"/>
                <a:gd name="T50" fmla="*/ 15 w 48"/>
                <a:gd name="T51" fmla="*/ 38 h 77"/>
                <a:gd name="T52" fmla="*/ 17 w 48"/>
                <a:gd name="T53" fmla="*/ 37 h 77"/>
                <a:gd name="T54" fmla="*/ 18 w 48"/>
                <a:gd name="T55" fmla="*/ 36 h 77"/>
                <a:gd name="T56" fmla="*/ 19 w 48"/>
                <a:gd name="T57" fmla="*/ 35 h 77"/>
                <a:gd name="T58" fmla="*/ 21 w 48"/>
                <a:gd name="T59" fmla="*/ 33 h 77"/>
                <a:gd name="T60" fmla="*/ 22 w 48"/>
                <a:gd name="T61" fmla="*/ 29 h 77"/>
                <a:gd name="T62" fmla="*/ 24 w 48"/>
                <a:gd name="T63" fmla="*/ 26 h 77"/>
                <a:gd name="T64" fmla="*/ 24 w 48"/>
                <a:gd name="T65" fmla="*/ 22 h 77"/>
                <a:gd name="T66" fmla="*/ 24 w 48"/>
                <a:gd name="T67" fmla="*/ 19 h 77"/>
                <a:gd name="T68" fmla="*/ 24 w 48"/>
                <a:gd name="T69" fmla="*/ 19 h 77"/>
                <a:gd name="T70" fmla="*/ 24 w 48"/>
                <a:gd name="T71" fmla="*/ 15 h 77"/>
                <a:gd name="T72" fmla="*/ 24 w 48"/>
                <a:gd name="T73" fmla="*/ 12 h 77"/>
                <a:gd name="T74" fmla="*/ 22 w 48"/>
                <a:gd name="T75" fmla="*/ 8 h 77"/>
                <a:gd name="T76" fmla="*/ 21 w 48"/>
                <a:gd name="T77" fmla="*/ 5 h 77"/>
                <a:gd name="T78" fmla="*/ 19 w 48"/>
                <a:gd name="T79" fmla="*/ 3 h 77"/>
                <a:gd name="T80" fmla="*/ 18 w 48"/>
                <a:gd name="T81" fmla="*/ 2 h 77"/>
                <a:gd name="T82" fmla="*/ 17 w 48"/>
                <a:gd name="T83" fmla="*/ 1 h 77"/>
                <a:gd name="T84" fmla="*/ 15 w 48"/>
                <a:gd name="T85" fmla="*/ 0 h 77"/>
                <a:gd name="T86" fmla="*/ 14 w 48"/>
                <a:gd name="T87" fmla="*/ 0 h 77"/>
                <a:gd name="T88" fmla="*/ 13 w 48"/>
                <a:gd name="T89" fmla="*/ 0 h 77"/>
                <a:gd name="T90" fmla="*/ 12 w 48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7"/>
                <a:gd name="T140" fmla="*/ 48 w 48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7">
                  <a:moveTo>
                    <a:pt x="24" y="0"/>
                  </a:move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59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5" y="74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21" y="77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4" y="74"/>
                  </a:lnTo>
                  <a:lnTo>
                    <a:pt x="35" y="72"/>
                  </a:lnTo>
                  <a:lnTo>
                    <a:pt x="38" y="71"/>
                  </a:lnTo>
                  <a:lnTo>
                    <a:pt x="41" y="66"/>
                  </a:lnTo>
                  <a:lnTo>
                    <a:pt x="44" y="59"/>
                  </a:lnTo>
                  <a:lnTo>
                    <a:pt x="47" y="53"/>
                  </a:lnTo>
                  <a:lnTo>
                    <a:pt x="48" y="45"/>
                  </a:lnTo>
                  <a:lnTo>
                    <a:pt x="48" y="38"/>
                  </a:lnTo>
                  <a:lnTo>
                    <a:pt x="48" y="30"/>
                  </a:lnTo>
                  <a:lnTo>
                    <a:pt x="47" y="24"/>
                  </a:lnTo>
                  <a:lnTo>
                    <a:pt x="44" y="16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4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895" name="Picture 6185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5276" y="693"/>
              <a:ext cx="24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896" name="Rectangle 6186"/>
            <p:cNvSpPr>
              <a:spLocks noChangeArrowheads="1"/>
            </p:cNvSpPr>
            <p:nvPr/>
          </p:nvSpPr>
          <p:spPr bwMode="auto">
            <a:xfrm>
              <a:off x="5288" y="573"/>
              <a:ext cx="4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7" name="Rectangle 6187"/>
            <p:cNvSpPr>
              <a:spLocks noChangeArrowheads="1"/>
            </p:cNvSpPr>
            <p:nvPr/>
          </p:nvSpPr>
          <p:spPr bwMode="auto">
            <a:xfrm>
              <a:off x="5287" y="573"/>
              <a:ext cx="3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8" name="Freeform 6188"/>
            <p:cNvSpPr>
              <a:spLocks/>
            </p:cNvSpPr>
            <p:nvPr/>
          </p:nvSpPr>
          <p:spPr bwMode="auto">
            <a:xfrm>
              <a:off x="5281" y="745"/>
              <a:ext cx="14" cy="14"/>
            </a:xfrm>
            <a:custGeom>
              <a:avLst/>
              <a:gdLst>
                <a:gd name="T0" fmla="*/ 0 w 28"/>
                <a:gd name="T1" fmla="*/ 6 h 26"/>
                <a:gd name="T2" fmla="*/ 0 w 28"/>
                <a:gd name="T3" fmla="*/ 5 h 26"/>
                <a:gd name="T4" fmla="*/ 1 w 28"/>
                <a:gd name="T5" fmla="*/ 4 h 26"/>
                <a:gd name="T6" fmla="*/ 1 w 28"/>
                <a:gd name="T7" fmla="*/ 3 h 26"/>
                <a:gd name="T8" fmla="*/ 2 w 28"/>
                <a:gd name="T9" fmla="*/ 2 h 26"/>
                <a:gd name="T10" fmla="*/ 3 w 28"/>
                <a:gd name="T11" fmla="*/ 1 h 26"/>
                <a:gd name="T12" fmla="*/ 5 w 28"/>
                <a:gd name="T13" fmla="*/ 1 h 26"/>
                <a:gd name="T14" fmla="*/ 6 w 28"/>
                <a:gd name="T15" fmla="*/ 0 h 26"/>
                <a:gd name="T16" fmla="*/ 7 w 28"/>
                <a:gd name="T17" fmla="*/ 0 h 26"/>
                <a:gd name="T18" fmla="*/ 8 w 28"/>
                <a:gd name="T19" fmla="*/ 0 h 26"/>
                <a:gd name="T20" fmla="*/ 10 w 28"/>
                <a:gd name="T21" fmla="*/ 1 h 26"/>
                <a:gd name="T22" fmla="*/ 11 w 28"/>
                <a:gd name="T23" fmla="*/ 1 h 26"/>
                <a:gd name="T24" fmla="*/ 12 w 28"/>
                <a:gd name="T25" fmla="*/ 2 h 26"/>
                <a:gd name="T26" fmla="*/ 13 w 28"/>
                <a:gd name="T27" fmla="*/ 3 h 26"/>
                <a:gd name="T28" fmla="*/ 13 w 28"/>
                <a:gd name="T29" fmla="*/ 4 h 26"/>
                <a:gd name="T30" fmla="*/ 14 w 28"/>
                <a:gd name="T31" fmla="*/ 5 h 26"/>
                <a:gd name="T32" fmla="*/ 14 w 28"/>
                <a:gd name="T33" fmla="*/ 6 h 26"/>
                <a:gd name="T34" fmla="*/ 14 w 28"/>
                <a:gd name="T35" fmla="*/ 6 h 26"/>
                <a:gd name="T36" fmla="*/ 14 w 28"/>
                <a:gd name="T37" fmla="*/ 8 h 26"/>
                <a:gd name="T38" fmla="*/ 13 w 28"/>
                <a:gd name="T39" fmla="*/ 9 h 26"/>
                <a:gd name="T40" fmla="*/ 13 w 28"/>
                <a:gd name="T41" fmla="*/ 11 h 26"/>
                <a:gd name="T42" fmla="*/ 12 w 28"/>
                <a:gd name="T43" fmla="*/ 12 h 26"/>
                <a:gd name="T44" fmla="*/ 11 w 28"/>
                <a:gd name="T45" fmla="*/ 13 h 26"/>
                <a:gd name="T46" fmla="*/ 10 w 28"/>
                <a:gd name="T47" fmla="*/ 13 h 26"/>
                <a:gd name="T48" fmla="*/ 8 w 28"/>
                <a:gd name="T49" fmla="*/ 14 h 26"/>
                <a:gd name="T50" fmla="*/ 7 w 28"/>
                <a:gd name="T51" fmla="*/ 14 h 26"/>
                <a:gd name="T52" fmla="*/ 6 w 28"/>
                <a:gd name="T53" fmla="*/ 14 h 26"/>
                <a:gd name="T54" fmla="*/ 5 w 28"/>
                <a:gd name="T55" fmla="*/ 13 h 26"/>
                <a:gd name="T56" fmla="*/ 3 w 28"/>
                <a:gd name="T57" fmla="*/ 13 h 26"/>
                <a:gd name="T58" fmla="*/ 2 w 28"/>
                <a:gd name="T59" fmla="*/ 12 h 26"/>
                <a:gd name="T60" fmla="*/ 1 w 28"/>
                <a:gd name="T61" fmla="*/ 11 h 26"/>
                <a:gd name="T62" fmla="*/ 1 w 28"/>
                <a:gd name="T63" fmla="*/ 9 h 26"/>
                <a:gd name="T64" fmla="*/ 0 w 28"/>
                <a:gd name="T65" fmla="*/ 8 h 26"/>
                <a:gd name="T66" fmla="*/ 0 w 28"/>
                <a:gd name="T67" fmla="*/ 6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"/>
                <a:gd name="T103" fmla="*/ 0 h 26"/>
                <a:gd name="T104" fmla="*/ 28 w 28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" h="26">
                  <a:moveTo>
                    <a:pt x="0" y="12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899" name="Picture 6189"/>
            <p:cNvPicPr>
              <a:picLocks noChangeAspect="1" noChangeArrowheads="1"/>
            </p:cNvPicPr>
            <p:nvPr/>
          </p:nvPicPr>
          <p:blipFill>
            <a:blip r:embed="rId66"/>
            <a:srcRect/>
            <a:stretch>
              <a:fillRect/>
            </a:stretch>
          </p:blipFill>
          <p:spPr bwMode="auto">
            <a:xfrm>
              <a:off x="5281" y="745"/>
              <a:ext cx="14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00" name="Freeform 6190"/>
            <p:cNvSpPr>
              <a:spLocks/>
            </p:cNvSpPr>
            <p:nvPr/>
          </p:nvSpPr>
          <p:spPr bwMode="auto">
            <a:xfrm>
              <a:off x="5285" y="748"/>
              <a:ext cx="7" cy="8"/>
            </a:xfrm>
            <a:custGeom>
              <a:avLst/>
              <a:gdLst>
                <a:gd name="T0" fmla="*/ 0 w 15"/>
                <a:gd name="T1" fmla="*/ 3 h 16"/>
                <a:gd name="T2" fmla="*/ 0 w 15"/>
                <a:gd name="T3" fmla="*/ 3 h 16"/>
                <a:gd name="T4" fmla="*/ 0 w 15"/>
                <a:gd name="T5" fmla="*/ 2 h 16"/>
                <a:gd name="T6" fmla="*/ 1 w 15"/>
                <a:gd name="T7" fmla="*/ 1 h 16"/>
                <a:gd name="T8" fmla="*/ 2 w 15"/>
                <a:gd name="T9" fmla="*/ 1 h 16"/>
                <a:gd name="T10" fmla="*/ 3 w 15"/>
                <a:gd name="T11" fmla="*/ 0 h 16"/>
                <a:gd name="T12" fmla="*/ 4 w 15"/>
                <a:gd name="T13" fmla="*/ 0 h 16"/>
                <a:gd name="T14" fmla="*/ 4 w 15"/>
                <a:gd name="T15" fmla="*/ 0 h 16"/>
                <a:gd name="T16" fmla="*/ 6 w 15"/>
                <a:gd name="T17" fmla="*/ 1 h 16"/>
                <a:gd name="T18" fmla="*/ 7 w 15"/>
                <a:gd name="T19" fmla="*/ 1 h 16"/>
                <a:gd name="T20" fmla="*/ 7 w 15"/>
                <a:gd name="T21" fmla="*/ 2 h 16"/>
                <a:gd name="T22" fmla="*/ 7 w 15"/>
                <a:gd name="T23" fmla="*/ 3 h 16"/>
                <a:gd name="T24" fmla="*/ 7 w 15"/>
                <a:gd name="T25" fmla="*/ 3 h 16"/>
                <a:gd name="T26" fmla="*/ 7 w 15"/>
                <a:gd name="T27" fmla="*/ 5 h 16"/>
                <a:gd name="T28" fmla="*/ 7 w 15"/>
                <a:gd name="T29" fmla="*/ 7 h 16"/>
                <a:gd name="T30" fmla="*/ 6 w 15"/>
                <a:gd name="T31" fmla="*/ 7 h 16"/>
                <a:gd name="T32" fmla="*/ 4 w 15"/>
                <a:gd name="T33" fmla="*/ 8 h 16"/>
                <a:gd name="T34" fmla="*/ 4 w 15"/>
                <a:gd name="T35" fmla="*/ 8 h 16"/>
                <a:gd name="T36" fmla="*/ 3 w 15"/>
                <a:gd name="T37" fmla="*/ 8 h 16"/>
                <a:gd name="T38" fmla="*/ 2 w 15"/>
                <a:gd name="T39" fmla="*/ 7 h 16"/>
                <a:gd name="T40" fmla="*/ 1 w 15"/>
                <a:gd name="T41" fmla="*/ 7 h 16"/>
                <a:gd name="T42" fmla="*/ 0 w 15"/>
                <a:gd name="T43" fmla="*/ 5 h 16"/>
                <a:gd name="T44" fmla="*/ 0 w 15"/>
                <a:gd name="T45" fmla="*/ 4 h 16"/>
                <a:gd name="T46" fmla="*/ 0 w 15"/>
                <a:gd name="T47" fmla="*/ 3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16"/>
                <a:gd name="T74" fmla="*/ 15 w 15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16">
                  <a:moveTo>
                    <a:pt x="0" y="7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01" name="Picture 6191"/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5284" y="748"/>
              <a:ext cx="8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02" name="Freeform 6192"/>
            <p:cNvSpPr>
              <a:spLocks/>
            </p:cNvSpPr>
            <p:nvPr/>
          </p:nvSpPr>
          <p:spPr bwMode="auto">
            <a:xfrm>
              <a:off x="5287" y="750"/>
              <a:ext cx="3" cy="4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0 w 5"/>
                <a:gd name="T5" fmla="*/ 1 h 6"/>
                <a:gd name="T6" fmla="*/ 1 w 5"/>
                <a:gd name="T7" fmla="*/ 0 h 6"/>
                <a:gd name="T8" fmla="*/ 2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3 w 5"/>
                <a:gd name="T15" fmla="*/ 1 h 6"/>
                <a:gd name="T16" fmla="*/ 3 w 5"/>
                <a:gd name="T17" fmla="*/ 1 h 6"/>
                <a:gd name="T18" fmla="*/ 3 w 5"/>
                <a:gd name="T19" fmla="*/ 1 h 6"/>
                <a:gd name="T20" fmla="*/ 3 w 5"/>
                <a:gd name="T21" fmla="*/ 3 h 6"/>
                <a:gd name="T22" fmla="*/ 2 w 5"/>
                <a:gd name="T23" fmla="*/ 3 h 6"/>
                <a:gd name="T24" fmla="*/ 2 w 5"/>
                <a:gd name="T25" fmla="*/ 3 h 6"/>
                <a:gd name="T26" fmla="*/ 2 w 5"/>
                <a:gd name="T27" fmla="*/ 4 h 6"/>
                <a:gd name="T28" fmla="*/ 1 w 5"/>
                <a:gd name="T29" fmla="*/ 3 h 6"/>
                <a:gd name="T30" fmla="*/ 0 w 5"/>
                <a:gd name="T31" fmla="*/ 3 h 6"/>
                <a:gd name="T32" fmla="*/ 0 w 5"/>
                <a:gd name="T33" fmla="*/ 3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03" name="Freeform 6193"/>
            <p:cNvSpPr>
              <a:spLocks/>
            </p:cNvSpPr>
            <p:nvPr/>
          </p:nvSpPr>
          <p:spPr bwMode="auto">
            <a:xfrm>
              <a:off x="5287" y="750"/>
              <a:ext cx="3" cy="4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0 w 5"/>
                <a:gd name="T5" fmla="*/ 1 h 6"/>
                <a:gd name="T6" fmla="*/ 1 w 5"/>
                <a:gd name="T7" fmla="*/ 0 h 6"/>
                <a:gd name="T8" fmla="*/ 2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3 w 5"/>
                <a:gd name="T15" fmla="*/ 1 h 6"/>
                <a:gd name="T16" fmla="*/ 3 w 5"/>
                <a:gd name="T17" fmla="*/ 1 h 6"/>
                <a:gd name="T18" fmla="*/ 3 w 5"/>
                <a:gd name="T19" fmla="*/ 1 h 6"/>
                <a:gd name="T20" fmla="*/ 3 w 5"/>
                <a:gd name="T21" fmla="*/ 3 h 6"/>
                <a:gd name="T22" fmla="*/ 2 w 5"/>
                <a:gd name="T23" fmla="*/ 3 h 6"/>
                <a:gd name="T24" fmla="*/ 2 w 5"/>
                <a:gd name="T25" fmla="*/ 3 h 6"/>
                <a:gd name="T26" fmla="*/ 2 w 5"/>
                <a:gd name="T27" fmla="*/ 4 h 6"/>
                <a:gd name="T28" fmla="*/ 1 w 5"/>
                <a:gd name="T29" fmla="*/ 3 h 6"/>
                <a:gd name="T30" fmla="*/ 0 w 5"/>
                <a:gd name="T31" fmla="*/ 3 h 6"/>
                <a:gd name="T32" fmla="*/ 0 w 5"/>
                <a:gd name="T33" fmla="*/ 3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04" name="Freeform 6194"/>
            <p:cNvSpPr>
              <a:spLocks/>
            </p:cNvSpPr>
            <p:nvPr/>
          </p:nvSpPr>
          <p:spPr bwMode="auto">
            <a:xfrm>
              <a:off x="5142" y="500"/>
              <a:ext cx="209" cy="290"/>
            </a:xfrm>
            <a:custGeom>
              <a:avLst/>
              <a:gdLst>
                <a:gd name="T0" fmla="*/ 8 w 418"/>
                <a:gd name="T1" fmla="*/ 290 h 578"/>
                <a:gd name="T2" fmla="*/ 8 w 418"/>
                <a:gd name="T3" fmla="*/ 282 h 578"/>
                <a:gd name="T4" fmla="*/ 0 w 418"/>
                <a:gd name="T5" fmla="*/ 282 h 578"/>
                <a:gd name="T6" fmla="*/ 0 w 418"/>
                <a:gd name="T7" fmla="*/ 32 h 578"/>
                <a:gd name="T8" fmla="*/ 32 w 418"/>
                <a:gd name="T9" fmla="*/ 0 h 578"/>
                <a:gd name="T10" fmla="*/ 209 w 418"/>
                <a:gd name="T11" fmla="*/ 0 h 578"/>
                <a:gd name="T12" fmla="*/ 209 w 418"/>
                <a:gd name="T13" fmla="*/ 249 h 578"/>
                <a:gd name="T14" fmla="*/ 205 w 418"/>
                <a:gd name="T15" fmla="*/ 254 h 578"/>
                <a:gd name="T16" fmla="*/ 205 w 418"/>
                <a:gd name="T17" fmla="*/ 258 h 578"/>
                <a:gd name="T18" fmla="*/ 173 w 418"/>
                <a:gd name="T19" fmla="*/ 290 h 578"/>
                <a:gd name="T20" fmla="*/ 8 w 418"/>
                <a:gd name="T21" fmla="*/ 290 h 5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8"/>
                <a:gd name="T34" fmla="*/ 0 h 578"/>
                <a:gd name="T35" fmla="*/ 418 w 418"/>
                <a:gd name="T36" fmla="*/ 578 h 5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8" h="578">
                  <a:moveTo>
                    <a:pt x="16" y="578"/>
                  </a:moveTo>
                  <a:lnTo>
                    <a:pt x="16" y="562"/>
                  </a:lnTo>
                  <a:lnTo>
                    <a:pt x="0" y="562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418" y="0"/>
                  </a:lnTo>
                  <a:lnTo>
                    <a:pt x="418" y="497"/>
                  </a:lnTo>
                  <a:lnTo>
                    <a:pt x="409" y="506"/>
                  </a:lnTo>
                  <a:lnTo>
                    <a:pt x="409" y="514"/>
                  </a:lnTo>
                  <a:lnTo>
                    <a:pt x="345" y="578"/>
                  </a:lnTo>
                  <a:lnTo>
                    <a:pt x="16" y="5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05" name="Rectangle 6195"/>
            <p:cNvSpPr>
              <a:spLocks noChangeArrowheads="1"/>
            </p:cNvSpPr>
            <p:nvPr/>
          </p:nvSpPr>
          <p:spPr bwMode="auto">
            <a:xfrm>
              <a:off x="5197" y="805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</p:grpSp>
      <p:pic>
        <p:nvPicPr>
          <p:cNvPr id="40416" name="Picture 6196" descr="cern_logo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4271963" y="3716338"/>
            <a:ext cx="600075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22" name="Group 6198"/>
          <p:cNvGrpSpPr>
            <a:grpSpLocks/>
          </p:cNvGrpSpPr>
          <p:nvPr/>
        </p:nvGrpSpPr>
        <p:grpSpPr bwMode="auto">
          <a:xfrm>
            <a:off x="8651875" y="3441700"/>
            <a:ext cx="330200" cy="665163"/>
            <a:chOff x="5904" y="2168"/>
            <a:chExt cx="226" cy="419"/>
          </a:xfrm>
        </p:grpSpPr>
        <p:sp>
          <p:nvSpPr>
            <p:cNvPr id="40593" name="Freeform 6199"/>
            <p:cNvSpPr>
              <a:spLocks noEditPoints="1"/>
            </p:cNvSpPr>
            <p:nvPr/>
          </p:nvSpPr>
          <p:spPr bwMode="auto">
            <a:xfrm>
              <a:off x="5913" y="2417"/>
              <a:ext cx="213" cy="39"/>
            </a:xfrm>
            <a:custGeom>
              <a:avLst/>
              <a:gdLst>
                <a:gd name="T0" fmla="*/ 0 w 393"/>
                <a:gd name="T1" fmla="*/ 39 h 80"/>
                <a:gd name="T2" fmla="*/ 178 w 393"/>
                <a:gd name="T3" fmla="*/ 39 h 80"/>
                <a:gd name="T4" fmla="*/ 178 w 393"/>
                <a:gd name="T5" fmla="*/ 31 h 80"/>
                <a:gd name="T6" fmla="*/ 0 w 393"/>
                <a:gd name="T7" fmla="*/ 31 h 80"/>
                <a:gd name="T8" fmla="*/ 0 w 393"/>
                <a:gd name="T9" fmla="*/ 39 h 80"/>
                <a:gd name="T10" fmla="*/ 178 w 393"/>
                <a:gd name="T11" fmla="*/ 39 h 80"/>
                <a:gd name="T12" fmla="*/ 213 w 393"/>
                <a:gd name="T13" fmla="*/ 7 h 80"/>
                <a:gd name="T14" fmla="*/ 213 w 393"/>
                <a:gd name="T15" fmla="*/ 0 h 80"/>
                <a:gd name="T16" fmla="*/ 178 w 393"/>
                <a:gd name="T17" fmla="*/ 31 h 80"/>
                <a:gd name="T18" fmla="*/ 178 w 393"/>
                <a:gd name="T19" fmla="*/ 39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80"/>
                <a:gd name="T32" fmla="*/ 393 w 393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80">
                  <a:moveTo>
                    <a:pt x="0" y="80"/>
                  </a:moveTo>
                  <a:lnTo>
                    <a:pt x="328" y="80"/>
                  </a:lnTo>
                  <a:lnTo>
                    <a:pt x="328" y="64"/>
                  </a:lnTo>
                  <a:lnTo>
                    <a:pt x="0" y="64"/>
                  </a:lnTo>
                  <a:lnTo>
                    <a:pt x="0" y="80"/>
                  </a:lnTo>
                  <a:close/>
                  <a:moveTo>
                    <a:pt x="328" y="80"/>
                  </a:moveTo>
                  <a:lnTo>
                    <a:pt x="393" y="15"/>
                  </a:lnTo>
                  <a:lnTo>
                    <a:pt x="393" y="0"/>
                  </a:lnTo>
                  <a:lnTo>
                    <a:pt x="328" y="64"/>
                  </a:lnTo>
                  <a:lnTo>
                    <a:pt x="328" y="8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4" name="Freeform 6200"/>
            <p:cNvSpPr>
              <a:spLocks/>
            </p:cNvSpPr>
            <p:nvPr/>
          </p:nvSpPr>
          <p:spPr bwMode="auto">
            <a:xfrm>
              <a:off x="6095" y="2168"/>
              <a:ext cx="35" cy="281"/>
            </a:xfrm>
            <a:custGeom>
              <a:avLst/>
              <a:gdLst>
                <a:gd name="T0" fmla="*/ 0 w 64"/>
                <a:gd name="T1" fmla="*/ 281 h 561"/>
                <a:gd name="T2" fmla="*/ 35 w 64"/>
                <a:gd name="T3" fmla="*/ 249 h 561"/>
                <a:gd name="T4" fmla="*/ 35 w 64"/>
                <a:gd name="T5" fmla="*/ 0 h 561"/>
                <a:gd name="T6" fmla="*/ 0 w 64"/>
                <a:gd name="T7" fmla="*/ 32 h 561"/>
                <a:gd name="T8" fmla="*/ 0 w 64"/>
                <a:gd name="T9" fmla="*/ 281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1"/>
                <a:gd name="T17" fmla="*/ 64 w 64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1">
                  <a:moveTo>
                    <a:pt x="0" y="561"/>
                  </a:moveTo>
                  <a:lnTo>
                    <a:pt x="64" y="497"/>
                  </a:lnTo>
                  <a:lnTo>
                    <a:pt x="64" y="0"/>
                  </a:lnTo>
                  <a:lnTo>
                    <a:pt x="0" y="64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5" name="Freeform 6201"/>
            <p:cNvSpPr>
              <a:spLocks/>
            </p:cNvSpPr>
            <p:nvPr/>
          </p:nvSpPr>
          <p:spPr bwMode="auto">
            <a:xfrm>
              <a:off x="5905" y="2168"/>
              <a:ext cx="225" cy="32"/>
            </a:xfrm>
            <a:custGeom>
              <a:avLst/>
              <a:gdLst>
                <a:gd name="T0" fmla="*/ 0 w 416"/>
                <a:gd name="T1" fmla="*/ 32 h 64"/>
                <a:gd name="T2" fmla="*/ 35 w 416"/>
                <a:gd name="T3" fmla="*/ 0 h 64"/>
                <a:gd name="T4" fmla="*/ 225 w 416"/>
                <a:gd name="T5" fmla="*/ 0 h 64"/>
                <a:gd name="T6" fmla="*/ 190 w 416"/>
                <a:gd name="T7" fmla="*/ 32 h 64"/>
                <a:gd name="T8" fmla="*/ 0 w 416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64"/>
                <a:gd name="T17" fmla="*/ 416 w 41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64">
                  <a:moveTo>
                    <a:pt x="0" y="64"/>
                  </a:moveTo>
                  <a:lnTo>
                    <a:pt x="64" y="0"/>
                  </a:lnTo>
                  <a:lnTo>
                    <a:pt x="416" y="0"/>
                  </a:lnTo>
                  <a:lnTo>
                    <a:pt x="352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6" name="Rectangle 6202"/>
            <p:cNvSpPr>
              <a:spLocks noChangeArrowheads="1"/>
            </p:cNvSpPr>
            <p:nvPr/>
          </p:nvSpPr>
          <p:spPr bwMode="auto">
            <a:xfrm>
              <a:off x="5905" y="2200"/>
              <a:ext cx="190" cy="24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7" name="Rectangle 6203"/>
            <p:cNvSpPr>
              <a:spLocks noChangeArrowheads="1"/>
            </p:cNvSpPr>
            <p:nvPr/>
          </p:nvSpPr>
          <p:spPr bwMode="auto">
            <a:xfrm>
              <a:off x="5905" y="2200"/>
              <a:ext cx="190" cy="2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8" name="Rectangle 6204"/>
            <p:cNvSpPr>
              <a:spLocks noChangeArrowheads="1"/>
            </p:cNvSpPr>
            <p:nvPr/>
          </p:nvSpPr>
          <p:spPr bwMode="auto">
            <a:xfrm>
              <a:off x="5920" y="2274"/>
              <a:ext cx="160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9" name="Rectangle 6205"/>
            <p:cNvSpPr>
              <a:spLocks noChangeArrowheads="1"/>
            </p:cNvSpPr>
            <p:nvPr/>
          </p:nvSpPr>
          <p:spPr bwMode="auto">
            <a:xfrm>
              <a:off x="5920" y="2281"/>
              <a:ext cx="160" cy="8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0" name="Rectangle 6206"/>
            <p:cNvSpPr>
              <a:spLocks noChangeArrowheads="1"/>
            </p:cNvSpPr>
            <p:nvPr/>
          </p:nvSpPr>
          <p:spPr bwMode="auto">
            <a:xfrm>
              <a:off x="5920" y="2289"/>
              <a:ext cx="160" cy="8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1" name="Rectangle 6207"/>
            <p:cNvSpPr>
              <a:spLocks noChangeArrowheads="1"/>
            </p:cNvSpPr>
            <p:nvPr/>
          </p:nvSpPr>
          <p:spPr bwMode="auto">
            <a:xfrm>
              <a:off x="5920" y="2297"/>
              <a:ext cx="160" cy="9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2" name="Rectangle 6208"/>
            <p:cNvSpPr>
              <a:spLocks noChangeArrowheads="1"/>
            </p:cNvSpPr>
            <p:nvPr/>
          </p:nvSpPr>
          <p:spPr bwMode="auto">
            <a:xfrm>
              <a:off x="5920" y="2306"/>
              <a:ext cx="160" cy="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3" name="Rectangle 6209"/>
            <p:cNvSpPr>
              <a:spLocks noChangeArrowheads="1"/>
            </p:cNvSpPr>
            <p:nvPr/>
          </p:nvSpPr>
          <p:spPr bwMode="auto">
            <a:xfrm>
              <a:off x="5920" y="2312"/>
              <a:ext cx="160" cy="10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4" name="Rectangle 6210"/>
            <p:cNvSpPr>
              <a:spLocks noChangeArrowheads="1"/>
            </p:cNvSpPr>
            <p:nvPr/>
          </p:nvSpPr>
          <p:spPr bwMode="auto">
            <a:xfrm>
              <a:off x="5920" y="2322"/>
              <a:ext cx="160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5" name="Rectangle 6211"/>
            <p:cNvSpPr>
              <a:spLocks noChangeArrowheads="1"/>
            </p:cNvSpPr>
            <p:nvPr/>
          </p:nvSpPr>
          <p:spPr bwMode="auto">
            <a:xfrm>
              <a:off x="5920" y="2332"/>
              <a:ext cx="160" cy="7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6" name="Rectangle 6212"/>
            <p:cNvSpPr>
              <a:spLocks noChangeArrowheads="1"/>
            </p:cNvSpPr>
            <p:nvPr/>
          </p:nvSpPr>
          <p:spPr bwMode="auto">
            <a:xfrm>
              <a:off x="5920" y="2339"/>
              <a:ext cx="160" cy="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7" name="Rectangle 6213"/>
            <p:cNvSpPr>
              <a:spLocks noChangeArrowheads="1"/>
            </p:cNvSpPr>
            <p:nvPr/>
          </p:nvSpPr>
          <p:spPr bwMode="auto">
            <a:xfrm>
              <a:off x="5920" y="2346"/>
              <a:ext cx="160" cy="11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8" name="Rectangle 6214"/>
            <p:cNvSpPr>
              <a:spLocks noChangeArrowheads="1"/>
            </p:cNvSpPr>
            <p:nvPr/>
          </p:nvSpPr>
          <p:spPr bwMode="auto">
            <a:xfrm>
              <a:off x="5920" y="2357"/>
              <a:ext cx="160" cy="9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9" name="Rectangle 6215"/>
            <p:cNvSpPr>
              <a:spLocks noChangeArrowheads="1"/>
            </p:cNvSpPr>
            <p:nvPr/>
          </p:nvSpPr>
          <p:spPr bwMode="auto">
            <a:xfrm>
              <a:off x="5920" y="2366"/>
              <a:ext cx="160" cy="6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0" name="Rectangle 6216"/>
            <p:cNvSpPr>
              <a:spLocks noChangeArrowheads="1"/>
            </p:cNvSpPr>
            <p:nvPr/>
          </p:nvSpPr>
          <p:spPr bwMode="auto">
            <a:xfrm>
              <a:off x="5920" y="2372"/>
              <a:ext cx="160" cy="1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1" name="Rectangle 6217"/>
            <p:cNvSpPr>
              <a:spLocks noChangeArrowheads="1"/>
            </p:cNvSpPr>
            <p:nvPr/>
          </p:nvSpPr>
          <p:spPr bwMode="auto">
            <a:xfrm>
              <a:off x="5920" y="2382"/>
              <a:ext cx="160" cy="7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2" name="Rectangle 6218"/>
            <p:cNvSpPr>
              <a:spLocks noChangeArrowheads="1"/>
            </p:cNvSpPr>
            <p:nvPr/>
          </p:nvSpPr>
          <p:spPr bwMode="auto">
            <a:xfrm>
              <a:off x="5920" y="2389"/>
              <a:ext cx="160" cy="8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3" name="Rectangle 6219"/>
            <p:cNvSpPr>
              <a:spLocks noChangeArrowheads="1"/>
            </p:cNvSpPr>
            <p:nvPr/>
          </p:nvSpPr>
          <p:spPr bwMode="auto">
            <a:xfrm>
              <a:off x="5920" y="2397"/>
              <a:ext cx="160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4" name="Rectangle 6220"/>
            <p:cNvSpPr>
              <a:spLocks noChangeArrowheads="1"/>
            </p:cNvSpPr>
            <p:nvPr/>
          </p:nvSpPr>
          <p:spPr bwMode="auto">
            <a:xfrm>
              <a:off x="5920" y="2407"/>
              <a:ext cx="160" cy="9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5" name="Rectangle 6221"/>
            <p:cNvSpPr>
              <a:spLocks noChangeArrowheads="1"/>
            </p:cNvSpPr>
            <p:nvPr/>
          </p:nvSpPr>
          <p:spPr bwMode="auto">
            <a:xfrm>
              <a:off x="5920" y="2416"/>
              <a:ext cx="160" cy="7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6" name="Rectangle 6222"/>
            <p:cNvSpPr>
              <a:spLocks noChangeArrowheads="1"/>
            </p:cNvSpPr>
            <p:nvPr/>
          </p:nvSpPr>
          <p:spPr bwMode="auto">
            <a:xfrm>
              <a:off x="5920" y="2423"/>
              <a:ext cx="160" cy="9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7" name="Rectangle 6223"/>
            <p:cNvSpPr>
              <a:spLocks noChangeArrowheads="1"/>
            </p:cNvSpPr>
            <p:nvPr/>
          </p:nvSpPr>
          <p:spPr bwMode="auto">
            <a:xfrm>
              <a:off x="5920" y="2432"/>
              <a:ext cx="160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8" name="Rectangle 6224"/>
            <p:cNvSpPr>
              <a:spLocks noChangeArrowheads="1"/>
            </p:cNvSpPr>
            <p:nvPr/>
          </p:nvSpPr>
          <p:spPr bwMode="auto">
            <a:xfrm>
              <a:off x="5920" y="2355"/>
              <a:ext cx="6" cy="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9" name="Rectangle 6225"/>
            <p:cNvSpPr>
              <a:spLocks noChangeArrowheads="1"/>
            </p:cNvSpPr>
            <p:nvPr/>
          </p:nvSpPr>
          <p:spPr bwMode="auto">
            <a:xfrm>
              <a:off x="5926" y="2355"/>
              <a:ext cx="7" cy="48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20" name="Rectangle 6226"/>
            <p:cNvSpPr>
              <a:spLocks noChangeArrowheads="1"/>
            </p:cNvSpPr>
            <p:nvPr/>
          </p:nvSpPr>
          <p:spPr bwMode="auto">
            <a:xfrm>
              <a:off x="5933" y="2355"/>
              <a:ext cx="7" cy="48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21" name="Rectangle 6227"/>
            <p:cNvSpPr>
              <a:spLocks noChangeArrowheads="1"/>
            </p:cNvSpPr>
            <p:nvPr/>
          </p:nvSpPr>
          <p:spPr bwMode="auto">
            <a:xfrm>
              <a:off x="5940" y="2355"/>
              <a:ext cx="9" cy="48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22" name="Rectangle 6228"/>
            <p:cNvSpPr>
              <a:spLocks noChangeArrowheads="1"/>
            </p:cNvSpPr>
            <p:nvPr/>
          </p:nvSpPr>
          <p:spPr bwMode="auto">
            <a:xfrm>
              <a:off x="5949" y="2355"/>
              <a:ext cx="7" cy="48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23" name="Rectangle 6229"/>
            <p:cNvSpPr>
              <a:spLocks noChangeArrowheads="1"/>
            </p:cNvSpPr>
            <p:nvPr/>
          </p:nvSpPr>
          <p:spPr bwMode="auto">
            <a:xfrm>
              <a:off x="5956" y="2355"/>
              <a:ext cx="7" cy="48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24" name="Rectangle 6230"/>
            <p:cNvSpPr>
              <a:spLocks noChangeArrowheads="1"/>
            </p:cNvSpPr>
            <p:nvPr/>
          </p:nvSpPr>
          <p:spPr bwMode="auto">
            <a:xfrm>
              <a:off x="5963" y="2355"/>
              <a:ext cx="10" cy="4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6231"/>
            <p:cNvGrpSpPr>
              <a:grpSpLocks/>
            </p:cNvGrpSpPr>
            <p:nvPr/>
          </p:nvGrpSpPr>
          <p:grpSpPr bwMode="auto">
            <a:xfrm>
              <a:off x="5904" y="2168"/>
              <a:ext cx="226" cy="419"/>
              <a:chOff x="5904" y="2168"/>
              <a:chExt cx="226" cy="419"/>
            </a:xfrm>
          </p:grpSpPr>
          <p:sp>
            <p:nvSpPr>
              <p:cNvPr id="40626" name="Rectangle 6232"/>
              <p:cNvSpPr>
                <a:spLocks noChangeArrowheads="1"/>
              </p:cNvSpPr>
              <p:nvPr/>
            </p:nvSpPr>
            <p:spPr bwMode="auto">
              <a:xfrm>
                <a:off x="5973" y="2355"/>
                <a:ext cx="6" cy="48"/>
              </a:xfrm>
              <a:prstGeom prst="rect">
                <a:avLst/>
              </a:prstGeom>
              <a:solidFill>
                <a:srgbClr val="CEC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27" name="Rectangle 6233"/>
              <p:cNvSpPr>
                <a:spLocks noChangeArrowheads="1"/>
              </p:cNvSpPr>
              <p:nvPr/>
            </p:nvSpPr>
            <p:spPr bwMode="auto">
              <a:xfrm>
                <a:off x="5979" y="2355"/>
                <a:ext cx="8" cy="48"/>
              </a:xfrm>
              <a:prstGeom prst="rect">
                <a:avLst/>
              </a:prstGeom>
              <a:solidFill>
                <a:srgbClr val="D0D0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28" name="Rectangle 6234"/>
              <p:cNvSpPr>
                <a:spLocks noChangeArrowheads="1"/>
              </p:cNvSpPr>
              <p:nvPr/>
            </p:nvSpPr>
            <p:spPr bwMode="auto">
              <a:xfrm>
                <a:off x="5987" y="2355"/>
                <a:ext cx="8" cy="48"/>
              </a:xfrm>
              <a:prstGeom prst="rect">
                <a:avLst/>
              </a:prstGeom>
              <a:solidFill>
                <a:srgbClr val="D2D2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29" name="Rectangle 6235"/>
              <p:cNvSpPr>
                <a:spLocks noChangeArrowheads="1"/>
              </p:cNvSpPr>
              <p:nvPr/>
            </p:nvSpPr>
            <p:spPr bwMode="auto">
              <a:xfrm>
                <a:off x="5995" y="2355"/>
                <a:ext cx="9" cy="48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0" name="Rectangle 6236"/>
              <p:cNvSpPr>
                <a:spLocks noChangeArrowheads="1"/>
              </p:cNvSpPr>
              <p:nvPr/>
            </p:nvSpPr>
            <p:spPr bwMode="auto">
              <a:xfrm>
                <a:off x="6004" y="2355"/>
                <a:ext cx="7" cy="48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1" name="Rectangle 6237"/>
              <p:cNvSpPr>
                <a:spLocks noChangeArrowheads="1"/>
              </p:cNvSpPr>
              <p:nvPr/>
            </p:nvSpPr>
            <p:spPr bwMode="auto">
              <a:xfrm>
                <a:off x="6011" y="2355"/>
                <a:ext cx="7" cy="48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2" name="Rectangle 6238"/>
              <p:cNvSpPr>
                <a:spLocks noChangeArrowheads="1"/>
              </p:cNvSpPr>
              <p:nvPr/>
            </p:nvSpPr>
            <p:spPr bwMode="auto">
              <a:xfrm>
                <a:off x="6018" y="2355"/>
                <a:ext cx="8" cy="48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3" name="Rectangle 6239"/>
              <p:cNvSpPr>
                <a:spLocks noChangeArrowheads="1"/>
              </p:cNvSpPr>
              <p:nvPr/>
            </p:nvSpPr>
            <p:spPr bwMode="auto">
              <a:xfrm>
                <a:off x="6026" y="2355"/>
                <a:ext cx="7" cy="48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4" name="Rectangle 6240"/>
              <p:cNvSpPr>
                <a:spLocks noChangeArrowheads="1"/>
              </p:cNvSpPr>
              <p:nvPr/>
            </p:nvSpPr>
            <p:spPr bwMode="auto">
              <a:xfrm>
                <a:off x="6033" y="2355"/>
                <a:ext cx="9" cy="48"/>
              </a:xfrm>
              <a:prstGeom prst="rect">
                <a:avLst/>
              </a:prstGeom>
              <a:solidFill>
                <a:srgbClr val="DE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5" name="Rectangle 6241"/>
              <p:cNvSpPr>
                <a:spLocks noChangeArrowheads="1"/>
              </p:cNvSpPr>
              <p:nvPr/>
            </p:nvSpPr>
            <p:spPr bwMode="auto">
              <a:xfrm>
                <a:off x="6042" y="2355"/>
                <a:ext cx="8" cy="48"/>
              </a:xfrm>
              <a:prstGeom prst="rect">
                <a:avLst/>
              </a:prstGeom>
              <a:solidFill>
                <a:srgbClr val="E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6" name="Rectangle 6242"/>
              <p:cNvSpPr>
                <a:spLocks noChangeArrowheads="1"/>
              </p:cNvSpPr>
              <p:nvPr/>
            </p:nvSpPr>
            <p:spPr bwMode="auto">
              <a:xfrm>
                <a:off x="6050" y="2355"/>
                <a:ext cx="6" cy="48"/>
              </a:xfrm>
              <a:prstGeom prst="rect">
                <a:avLst/>
              </a:prstGeom>
              <a:solidFill>
                <a:srgbClr val="E2E2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7" name="Rectangle 6243"/>
              <p:cNvSpPr>
                <a:spLocks noChangeArrowheads="1"/>
              </p:cNvSpPr>
              <p:nvPr/>
            </p:nvSpPr>
            <p:spPr bwMode="auto">
              <a:xfrm>
                <a:off x="6056" y="2355"/>
                <a:ext cx="9" cy="48"/>
              </a:xfrm>
              <a:prstGeom prst="rect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8" name="Rectangle 6244"/>
              <p:cNvSpPr>
                <a:spLocks noChangeArrowheads="1"/>
              </p:cNvSpPr>
              <p:nvPr/>
            </p:nvSpPr>
            <p:spPr bwMode="auto">
              <a:xfrm>
                <a:off x="6065" y="2355"/>
                <a:ext cx="2" cy="4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9" name="Rectangle 6245"/>
              <p:cNvSpPr>
                <a:spLocks noChangeArrowheads="1"/>
              </p:cNvSpPr>
              <p:nvPr/>
            </p:nvSpPr>
            <p:spPr bwMode="auto">
              <a:xfrm>
                <a:off x="5919" y="2211"/>
                <a:ext cx="161" cy="1"/>
              </a:xfrm>
              <a:prstGeom prst="rect">
                <a:avLst/>
              </a:prstGeom>
              <a:solidFill>
                <a:srgbClr val="A1A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0" name="Rectangle 6246"/>
              <p:cNvSpPr>
                <a:spLocks noChangeArrowheads="1"/>
              </p:cNvSpPr>
              <p:nvPr/>
            </p:nvSpPr>
            <p:spPr bwMode="auto">
              <a:xfrm>
                <a:off x="5919" y="2212"/>
                <a:ext cx="161" cy="1"/>
              </a:xfrm>
              <a:prstGeom prst="rect">
                <a:avLst/>
              </a:prstGeom>
              <a:solidFill>
                <a:srgbClr val="A3A3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1" name="Rectangle 6247"/>
              <p:cNvSpPr>
                <a:spLocks noChangeArrowheads="1"/>
              </p:cNvSpPr>
              <p:nvPr/>
            </p:nvSpPr>
            <p:spPr bwMode="auto">
              <a:xfrm>
                <a:off x="5919" y="2213"/>
                <a:ext cx="161" cy="1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2" name="Rectangle 6248"/>
              <p:cNvSpPr>
                <a:spLocks noChangeArrowheads="1"/>
              </p:cNvSpPr>
              <p:nvPr/>
            </p:nvSpPr>
            <p:spPr bwMode="auto">
              <a:xfrm>
                <a:off x="5919" y="2213"/>
                <a:ext cx="161" cy="1"/>
              </a:xfrm>
              <a:prstGeom prst="rect">
                <a:avLst/>
              </a:prstGeom>
              <a:solidFill>
                <a:srgbClr val="C3C3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3" name="Rectangle 6249"/>
              <p:cNvSpPr>
                <a:spLocks noChangeArrowheads="1"/>
              </p:cNvSpPr>
              <p:nvPr/>
            </p:nvSpPr>
            <p:spPr bwMode="auto">
              <a:xfrm>
                <a:off x="5919" y="2214"/>
                <a:ext cx="161" cy="1"/>
              </a:xfrm>
              <a:prstGeom prst="rect">
                <a:avLst/>
              </a:prstGeom>
              <a:solidFill>
                <a:srgbClr val="D3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4" name="Rectangle 6250"/>
              <p:cNvSpPr>
                <a:spLocks noChangeArrowheads="1"/>
              </p:cNvSpPr>
              <p:nvPr/>
            </p:nvSpPr>
            <p:spPr bwMode="auto">
              <a:xfrm>
                <a:off x="5919" y="2215"/>
                <a:ext cx="161" cy="1"/>
              </a:xfrm>
              <a:prstGeom prst="rect">
                <a:avLst/>
              </a:prstGeom>
              <a:solidFill>
                <a:srgbClr val="E3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5" name="Rectangle 6251"/>
              <p:cNvSpPr>
                <a:spLocks noChangeArrowheads="1"/>
              </p:cNvSpPr>
              <p:nvPr/>
            </p:nvSpPr>
            <p:spPr bwMode="auto">
              <a:xfrm>
                <a:off x="5919" y="2215"/>
                <a:ext cx="161" cy="1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6" name="Rectangle 6252"/>
              <p:cNvSpPr>
                <a:spLocks noChangeArrowheads="1"/>
              </p:cNvSpPr>
              <p:nvPr/>
            </p:nvSpPr>
            <p:spPr bwMode="auto">
              <a:xfrm>
                <a:off x="5919" y="2216"/>
                <a:ext cx="161" cy="1"/>
              </a:xfrm>
              <a:prstGeom prst="rect">
                <a:avLst/>
              </a:prstGeom>
              <a:solidFill>
                <a:srgbClr val="CAC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7" name="Rectangle 6253"/>
              <p:cNvSpPr>
                <a:spLocks noChangeArrowheads="1"/>
              </p:cNvSpPr>
              <p:nvPr/>
            </p:nvSpPr>
            <p:spPr bwMode="auto">
              <a:xfrm>
                <a:off x="5919" y="2216"/>
                <a:ext cx="161" cy="1"/>
              </a:xfrm>
              <a:prstGeom prst="rect">
                <a:avLst/>
              </a:prstGeom>
              <a:solidFill>
                <a:srgbClr val="BABA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8" name="Rectangle 6254"/>
              <p:cNvSpPr>
                <a:spLocks noChangeArrowheads="1"/>
              </p:cNvSpPr>
              <p:nvPr/>
            </p:nvSpPr>
            <p:spPr bwMode="auto">
              <a:xfrm>
                <a:off x="5919" y="2217"/>
                <a:ext cx="161" cy="1"/>
              </a:xfrm>
              <a:prstGeom prst="rect">
                <a:avLst/>
              </a:prstGeom>
              <a:solidFill>
                <a:srgbClr val="AA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9" name="Rectangle 6255"/>
              <p:cNvSpPr>
                <a:spLocks noChangeArrowheads="1"/>
              </p:cNvSpPr>
              <p:nvPr/>
            </p:nvSpPr>
            <p:spPr bwMode="auto">
              <a:xfrm>
                <a:off x="5919" y="2212"/>
                <a:ext cx="161" cy="6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0" name="Rectangle 6256"/>
              <p:cNvSpPr>
                <a:spLocks noChangeArrowheads="1"/>
              </p:cNvSpPr>
              <p:nvPr/>
            </p:nvSpPr>
            <p:spPr bwMode="auto">
              <a:xfrm>
                <a:off x="5919" y="2218"/>
                <a:ext cx="1" cy="22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1" name="Rectangle 6257"/>
              <p:cNvSpPr>
                <a:spLocks noChangeArrowheads="1"/>
              </p:cNvSpPr>
              <p:nvPr/>
            </p:nvSpPr>
            <p:spPr bwMode="auto">
              <a:xfrm>
                <a:off x="5920" y="2218"/>
                <a:ext cx="3" cy="22"/>
              </a:xfrm>
              <a:prstGeom prst="rect">
                <a:avLst/>
              </a:prstGeom>
              <a:solidFill>
                <a:srgbClr val="9C9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2" name="Rectangle 6258"/>
              <p:cNvSpPr>
                <a:spLocks noChangeArrowheads="1"/>
              </p:cNvSpPr>
              <p:nvPr/>
            </p:nvSpPr>
            <p:spPr bwMode="auto">
              <a:xfrm>
                <a:off x="5923" y="2218"/>
                <a:ext cx="2" cy="22"/>
              </a:xfrm>
              <a:prstGeom prst="rect">
                <a:avLst/>
              </a:prstGeom>
              <a:solidFill>
                <a:srgbClr val="9E9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3" name="Rectangle 6259"/>
              <p:cNvSpPr>
                <a:spLocks noChangeArrowheads="1"/>
              </p:cNvSpPr>
              <p:nvPr/>
            </p:nvSpPr>
            <p:spPr bwMode="auto">
              <a:xfrm>
                <a:off x="5925" y="2218"/>
                <a:ext cx="2" cy="22"/>
              </a:xfrm>
              <a:prstGeom prst="rect">
                <a:avLst/>
              </a:prstGeom>
              <a:solidFill>
                <a:srgbClr val="A0A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4" name="Rectangle 6260"/>
              <p:cNvSpPr>
                <a:spLocks noChangeArrowheads="1"/>
              </p:cNvSpPr>
              <p:nvPr/>
            </p:nvSpPr>
            <p:spPr bwMode="auto">
              <a:xfrm>
                <a:off x="5927" y="2218"/>
                <a:ext cx="2" cy="22"/>
              </a:xfrm>
              <a:prstGeom prst="rect">
                <a:avLst/>
              </a:prstGeom>
              <a:solidFill>
                <a:srgbClr val="A2A2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" name="Rectangle 6261"/>
              <p:cNvSpPr>
                <a:spLocks noChangeArrowheads="1"/>
              </p:cNvSpPr>
              <p:nvPr/>
            </p:nvSpPr>
            <p:spPr bwMode="auto">
              <a:xfrm>
                <a:off x="5929" y="2218"/>
                <a:ext cx="2" cy="22"/>
              </a:xfrm>
              <a:prstGeom prst="rect">
                <a:avLst/>
              </a:prstGeom>
              <a:solidFill>
                <a:srgbClr val="A4A4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6" name="Rectangle 6262"/>
              <p:cNvSpPr>
                <a:spLocks noChangeArrowheads="1"/>
              </p:cNvSpPr>
              <p:nvPr/>
            </p:nvSpPr>
            <p:spPr bwMode="auto">
              <a:xfrm>
                <a:off x="5931" y="2218"/>
                <a:ext cx="2" cy="22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7" name="Rectangle 6263"/>
              <p:cNvSpPr>
                <a:spLocks noChangeArrowheads="1"/>
              </p:cNvSpPr>
              <p:nvPr/>
            </p:nvSpPr>
            <p:spPr bwMode="auto">
              <a:xfrm>
                <a:off x="5933" y="2218"/>
                <a:ext cx="3" cy="22"/>
              </a:xfrm>
              <a:prstGeom prst="rect">
                <a:avLst/>
              </a:prstGeom>
              <a:solidFill>
                <a:srgbClr val="A8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8" name="Rectangle 6264"/>
              <p:cNvSpPr>
                <a:spLocks noChangeArrowheads="1"/>
              </p:cNvSpPr>
              <p:nvPr/>
            </p:nvSpPr>
            <p:spPr bwMode="auto">
              <a:xfrm>
                <a:off x="5936" y="2218"/>
                <a:ext cx="2" cy="22"/>
              </a:xfrm>
              <a:prstGeom prst="rect">
                <a:avLst/>
              </a:prstGeom>
              <a:solidFill>
                <a:srgbClr val="AA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9" name="Rectangle 6265"/>
              <p:cNvSpPr>
                <a:spLocks noChangeArrowheads="1"/>
              </p:cNvSpPr>
              <p:nvPr/>
            </p:nvSpPr>
            <p:spPr bwMode="auto">
              <a:xfrm>
                <a:off x="5938" y="2218"/>
                <a:ext cx="2" cy="22"/>
              </a:xfrm>
              <a:prstGeom prst="rect">
                <a:avLst/>
              </a:prstGeom>
              <a:solidFill>
                <a:srgbClr val="ACAC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0" name="Rectangle 6266"/>
              <p:cNvSpPr>
                <a:spLocks noChangeArrowheads="1"/>
              </p:cNvSpPr>
              <p:nvPr/>
            </p:nvSpPr>
            <p:spPr bwMode="auto">
              <a:xfrm>
                <a:off x="5940" y="2218"/>
                <a:ext cx="2" cy="22"/>
              </a:xfrm>
              <a:prstGeom prst="rect">
                <a:avLst/>
              </a:prstGeom>
              <a:solidFill>
                <a:srgbClr val="AE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1" name="Rectangle 6267"/>
              <p:cNvSpPr>
                <a:spLocks noChangeArrowheads="1"/>
              </p:cNvSpPr>
              <p:nvPr/>
            </p:nvSpPr>
            <p:spPr bwMode="auto">
              <a:xfrm>
                <a:off x="5942" y="2218"/>
                <a:ext cx="2" cy="22"/>
              </a:xfrm>
              <a:prstGeom prst="rect">
                <a:avLst/>
              </a:prstGeom>
              <a:solidFill>
                <a:srgbClr val="B0B0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" name="Rectangle 6268"/>
              <p:cNvSpPr>
                <a:spLocks noChangeArrowheads="1"/>
              </p:cNvSpPr>
              <p:nvPr/>
            </p:nvSpPr>
            <p:spPr bwMode="auto">
              <a:xfrm>
                <a:off x="5944" y="2218"/>
                <a:ext cx="1" cy="22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" name="Rectangle 6269"/>
              <p:cNvSpPr>
                <a:spLocks noChangeArrowheads="1"/>
              </p:cNvSpPr>
              <p:nvPr/>
            </p:nvSpPr>
            <p:spPr bwMode="auto">
              <a:xfrm>
                <a:off x="5945" y="2218"/>
                <a:ext cx="3" cy="22"/>
              </a:xfrm>
              <a:prstGeom prst="rect">
                <a:avLst/>
              </a:prstGeom>
              <a:solidFill>
                <a:srgbClr val="B4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4" name="Rectangle 6270"/>
              <p:cNvSpPr>
                <a:spLocks noChangeArrowheads="1"/>
              </p:cNvSpPr>
              <p:nvPr/>
            </p:nvSpPr>
            <p:spPr bwMode="auto">
              <a:xfrm>
                <a:off x="5948" y="2218"/>
                <a:ext cx="2" cy="22"/>
              </a:xfrm>
              <a:prstGeom prst="rect">
                <a:avLst/>
              </a:prstGeom>
              <a:solidFill>
                <a:srgbClr val="B6B6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5" name="Rectangle 6271"/>
              <p:cNvSpPr>
                <a:spLocks noChangeArrowheads="1"/>
              </p:cNvSpPr>
              <p:nvPr/>
            </p:nvSpPr>
            <p:spPr bwMode="auto">
              <a:xfrm>
                <a:off x="5950" y="2218"/>
                <a:ext cx="2" cy="22"/>
              </a:xfrm>
              <a:prstGeom prst="rect">
                <a:avLst/>
              </a:prstGeom>
              <a:solidFill>
                <a:srgbClr val="B8B8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6" name="Rectangle 6272"/>
              <p:cNvSpPr>
                <a:spLocks noChangeArrowheads="1"/>
              </p:cNvSpPr>
              <p:nvPr/>
            </p:nvSpPr>
            <p:spPr bwMode="auto">
              <a:xfrm>
                <a:off x="5952" y="2218"/>
                <a:ext cx="3" cy="22"/>
              </a:xfrm>
              <a:prstGeom prst="rect">
                <a:avLst/>
              </a:prstGeom>
              <a:solidFill>
                <a:srgbClr val="BABA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7" name="Rectangle 6273"/>
              <p:cNvSpPr>
                <a:spLocks noChangeArrowheads="1"/>
              </p:cNvSpPr>
              <p:nvPr/>
            </p:nvSpPr>
            <p:spPr bwMode="auto">
              <a:xfrm>
                <a:off x="5955" y="2218"/>
                <a:ext cx="2" cy="22"/>
              </a:xfrm>
              <a:prstGeom prst="rect">
                <a:avLst/>
              </a:prstGeom>
              <a:solidFill>
                <a:srgbClr val="BCB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8" name="Rectangle 6274"/>
              <p:cNvSpPr>
                <a:spLocks noChangeArrowheads="1"/>
              </p:cNvSpPr>
              <p:nvPr/>
            </p:nvSpPr>
            <p:spPr bwMode="auto">
              <a:xfrm>
                <a:off x="5957" y="2218"/>
                <a:ext cx="1" cy="22"/>
              </a:xfrm>
              <a:prstGeom prst="rect">
                <a:avLst/>
              </a:prstGeom>
              <a:solidFill>
                <a:srgbClr val="BEB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9" name="Rectangle 6275"/>
              <p:cNvSpPr>
                <a:spLocks noChangeArrowheads="1"/>
              </p:cNvSpPr>
              <p:nvPr/>
            </p:nvSpPr>
            <p:spPr bwMode="auto">
              <a:xfrm>
                <a:off x="5958" y="2218"/>
                <a:ext cx="3" cy="2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0" name="Rectangle 6276"/>
              <p:cNvSpPr>
                <a:spLocks noChangeArrowheads="1"/>
              </p:cNvSpPr>
              <p:nvPr/>
            </p:nvSpPr>
            <p:spPr bwMode="auto">
              <a:xfrm>
                <a:off x="5961" y="2218"/>
                <a:ext cx="2" cy="22"/>
              </a:xfrm>
              <a:prstGeom prst="rect">
                <a:avLst/>
              </a:prstGeom>
              <a:solidFill>
                <a:srgbClr val="C2C2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1" name="Rectangle 6277"/>
              <p:cNvSpPr>
                <a:spLocks noChangeArrowheads="1"/>
              </p:cNvSpPr>
              <p:nvPr/>
            </p:nvSpPr>
            <p:spPr bwMode="auto">
              <a:xfrm>
                <a:off x="5963" y="2218"/>
                <a:ext cx="2" cy="22"/>
              </a:xfrm>
              <a:prstGeom prst="rect">
                <a:avLst/>
              </a:prstGeom>
              <a:solidFill>
                <a:srgbClr val="C4C4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2" name="Rectangle 6278"/>
              <p:cNvSpPr>
                <a:spLocks noChangeArrowheads="1"/>
              </p:cNvSpPr>
              <p:nvPr/>
            </p:nvSpPr>
            <p:spPr bwMode="auto">
              <a:xfrm>
                <a:off x="5965" y="2218"/>
                <a:ext cx="2" cy="22"/>
              </a:xfrm>
              <a:prstGeom prst="rect">
                <a:avLst/>
              </a:prstGeom>
              <a:solidFill>
                <a:srgbClr val="C6C6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3" name="Rectangle 6279"/>
              <p:cNvSpPr>
                <a:spLocks noChangeArrowheads="1"/>
              </p:cNvSpPr>
              <p:nvPr/>
            </p:nvSpPr>
            <p:spPr bwMode="auto">
              <a:xfrm>
                <a:off x="5967" y="2218"/>
                <a:ext cx="2" cy="22"/>
              </a:xfrm>
              <a:prstGeom prst="rect">
                <a:avLst/>
              </a:prstGeom>
              <a:solidFill>
                <a:srgbClr val="C8C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4" name="Rectangle 6280"/>
              <p:cNvSpPr>
                <a:spLocks noChangeArrowheads="1"/>
              </p:cNvSpPr>
              <p:nvPr/>
            </p:nvSpPr>
            <p:spPr bwMode="auto">
              <a:xfrm>
                <a:off x="5969" y="2218"/>
                <a:ext cx="2" cy="22"/>
              </a:xfrm>
              <a:prstGeom prst="rect">
                <a:avLst/>
              </a:prstGeom>
              <a:solidFill>
                <a:srgbClr val="CAC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5" name="Rectangle 6281"/>
              <p:cNvSpPr>
                <a:spLocks noChangeArrowheads="1"/>
              </p:cNvSpPr>
              <p:nvPr/>
            </p:nvSpPr>
            <p:spPr bwMode="auto">
              <a:xfrm>
                <a:off x="5971" y="2218"/>
                <a:ext cx="3" cy="22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6" name="Rectangle 6282"/>
              <p:cNvSpPr>
                <a:spLocks noChangeArrowheads="1"/>
              </p:cNvSpPr>
              <p:nvPr/>
            </p:nvSpPr>
            <p:spPr bwMode="auto">
              <a:xfrm>
                <a:off x="5974" y="2218"/>
                <a:ext cx="2" cy="22"/>
              </a:xfrm>
              <a:prstGeom prst="rect">
                <a:avLst/>
              </a:prstGeom>
              <a:solidFill>
                <a:srgbClr val="CEC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7" name="Rectangle 6283"/>
              <p:cNvSpPr>
                <a:spLocks noChangeArrowheads="1"/>
              </p:cNvSpPr>
              <p:nvPr/>
            </p:nvSpPr>
            <p:spPr bwMode="auto">
              <a:xfrm>
                <a:off x="5976" y="2218"/>
                <a:ext cx="2" cy="22"/>
              </a:xfrm>
              <a:prstGeom prst="rect">
                <a:avLst/>
              </a:prstGeom>
              <a:solidFill>
                <a:srgbClr val="D0D0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8" name="Rectangle 6284"/>
              <p:cNvSpPr>
                <a:spLocks noChangeArrowheads="1"/>
              </p:cNvSpPr>
              <p:nvPr/>
            </p:nvSpPr>
            <p:spPr bwMode="auto">
              <a:xfrm>
                <a:off x="5978" y="2218"/>
                <a:ext cx="2" cy="22"/>
              </a:xfrm>
              <a:prstGeom prst="rect">
                <a:avLst/>
              </a:prstGeom>
              <a:solidFill>
                <a:srgbClr val="D2D2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9" name="Rectangle 6285"/>
              <p:cNvSpPr>
                <a:spLocks noChangeArrowheads="1"/>
              </p:cNvSpPr>
              <p:nvPr/>
            </p:nvSpPr>
            <p:spPr bwMode="auto">
              <a:xfrm>
                <a:off x="5980" y="2218"/>
                <a:ext cx="2" cy="2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0" name="Rectangle 6286"/>
              <p:cNvSpPr>
                <a:spLocks noChangeArrowheads="1"/>
              </p:cNvSpPr>
              <p:nvPr/>
            </p:nvSpPr>
            <p:spPr bwMode="auto">
              <a:xfrm>
                <a:off x="5982" y="2218"/>
                <a:ext cx="2" cy="22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1" name="Rectangle 6287"/>
              <p:cNvSpPr>
                <a:spLocks noChangeArrowheads="1"/>
              </p:cNvSpPr>
              <p:nvPr/>
            </p:nvSpPr>
            <p:spPr bwMode="auto">
              <a:xfrm>
                <a:off x="5984" y="2218"/>
                <a:ext cx="3" cy="22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2" name="Rectangle 6288"/>
              <p:cNvSpPr>
                <a:spLocks noChangeArrowheads="1"/>
              </p:cNvSpPr>
              <p:nvPr/>
            </p:nvSpPr>
            <p:spPr bwMode="auto">
              <a:xfrm>
                <a:off x="5987" y="2218"/>
                <a:ext cx="2" cy="22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3" name="Rectangle 6289"/>
              <p:cNvSpPr>
                <a:spLocks noChangeArrowheads="1"/>
              </p:cNvSpPr>
              <p:nvPr/>
            </p:nvSpPr>
            <p:spPr bwMode="auto">
              <a:xfrm>
                <a:off x="5989" y="2218"/>
                <a:ext cx="1" cy="22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4" name="Rectangle 6290"/>
              <p:cNvSpPr>
                <a:spLocks noChangeArrowheads="1"/>
              </p:cNvSpPr>
              <p:nvPr/>
            </p:nvSpPr>
            <p:spPr bwMode="auto">
              <a:xfrm>
                <a:off x="5990" y="2218"/>
                <a:ext cx="2" cy="22"/>
              </a:xfrm>
              <a:prstGeom prst="rect">
                <a:avLst/>
              </a:prstGeom>
              <a:solidFill>
                <a:srgbClr val="DE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5" name="Rectangle 6291"/>
              <p:cNvSpPr>
                <a:spLocks noChangeArrowheads="1"/>
              </p:cNvSpPr>
              <p:nvPr/>
            </p:nvSpPr>
            <p:spPr bwMode="auto">
              <a:xfrm>
                <a:off x="5992" y="2218"/>
                <a:ext cx="2" cy="22"/>
              </a:xfrm>
              <a:prstGeom prst="rect">
                <a:avLst/>
              </a:prstGeom>
              <a:solidFill>
                <a:srgbClr val="E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6" name="Rectangle 6292"/>
              <p:cNvSpPr>
                <a:spLocks noChangeArrowheads="1"/>
              </p:cNvSpPr>
              <p:nvPr/>
            </p:nvSpPr>
            <p:spPr bwMode="auto">
              <a:xfrm>
                <a:off x="5994" y="2218"/>
                <a:ext cx="3" cy="22"/>
              </a:xfrm>
              <a:prstGeom prst="rect">
                <a:avLst/>
              </a:prstGeom>
              <a:solidFill>
                <a:srgbClr val="E2E2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7" name="Rectangle 6293"/>
              <p:cNvSpPr>
                <a:spLocks noChangeArrowheads="1"/>
              </p:cNvSpPr>
              <p:nvPr/>
            </p:nvSpPr>
            <p:spPr bwMode="auto">
              <a:xfrm>
                <a:off x="5997" y="2218"/>
                <a:ext cx="3" cy="22"/>
              </a:xfrm>
              <a:prstGeom prst="rect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8" name="Rectangle 6294"/>
              <p:cNvSpPr>
                <a:spLocks noChangeArrowheads="1"/>
              </p:cNvSpPr>
              <p:nvPr/>
            </p:nvSpPr>
            <p:spPr bwMode="auto">
              <a:xfrm>
                <a:off x="6000" y="2218"/>
                <a:ext cx="2" cy="22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9" name="Rectangle 6295"/>
              <p:cNvSpPr>
                <a:spLocks noChangeArrowheads="1"/>
              </p:cNvSpPr>
              <p:nvPr/>
            </p:nvSpPr>
            <p:spPr bwMode="auto">
              <a:xfrm>
                <a:off x="6002" y="2218"/>
                <a:ext cx="1" cy="22"/>
              </a:xfrm>
              <a:prstGeom prst="rect">
                <a:avLst/>
              </a:prstGeom>
              <a:solidFill>
                <a:srgbClr val="E4E4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0" name="Rectangle 6296"/>
              <p:cNvSpPr>
                <a:spLocks noChangeArrowheads="1"/>
              </p:cNvSpPr>
              <p:nvPr/>
            </p:nvSpPr>
            <p:spPr bwMode="auto">
              <a:xfrm>
                <a:off x="6003" y="2218"/>
                <a:ext cx="3" cy="22"/>
              </a:xfrm>
              <a:prstGeom prst="rect">
                <a:avLst/>
              </a:prstGeom>
              <a:solidFill>
                <a:srgbClr val="E2E2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1" name="Rectangle 6297"/>
              <p:cNvSpPr>
                <a:spLocks noChangeArrowheads="1"/>
              </p:cNvSpPr>
              <p:nvPr/>
            </p:nvSpPr>
            <p:spPr bwMode="auto">
              <a:xfrm>
                <a:off x="6006" y="2218"/>
                <a:ext cx="2" cy="22"/>
              </a:xfrm>
              <a:prstGeom prst="rect">
                <a:avLst/>
              </a:prstGeom>
              <a:solidFill>
                <a:srgbClr val="E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2" name="Rectangle 6298"/>
              <p:cNvSpPr>
                <a:spLocks noChangeArrowheads="1"/>
              </p:cNvSpPr>
              <p:nvPr/>
            </p:nvSpPr>
            <p:spPr bwMode="auto">
              <a:xfrm>
                <a:off x="6008" y="2218"/>
                <a:ext cx="3" cy="22"/>
              </a:xfrm>
              <a:prstGeom prst="rect">
                <a:avLst/>
              </a:prstGeom>
              <a:solidFill>
                <a:srgbClr val="DE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3" name="Rectangle 6299"/>
              <p:cNvSpPr>
                <a:spLocks noChangeArrowheads="1"/>
              </p:cNvSpPr>
              <p:nvPr/>
            </p:nvSpPr>
            <p:spPr bwMode="auto">
              <a:xfrm>
                <a:off x="6011" y="2218"/>
                <a:ext cx="2" cy="22"/>
              </a:xfrm>
              <a:prstGeom prst="rect">
                <a:avLst/>
              </a:prstGeom>
              <a:solidFill>
                <a:srgbClr val="DCDC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4" name="Rectangle 6300"/>
              <p:cNvSpPr>
                <a:spLocks noChangeArrowheads="1"/>
              </p:cNvSpPr>
              <p:nvPr/>
            </p:nvSpPr>
            <p:spPr bwMode="auto">
              <a:xfrm>
                <a:off x="6013" y="2218"/>
                <a:ext cx="2" cy="22"/>
              </a:xfrm>
              <a:prstGeom prst="rect">
                <a:avLst/>
              </a:prstGeom>
              <a:solidFill>
                <a:srgbClr val="DADA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5" name="Rectangle 6301"/>
              <p:cNvSpPr>
                <a:spLocks noChangeArrowheads="1"/>
              </p:cNvSpPr>
              <p:nvPr/>
            </p:nvSpPr>
            <p:spPr bwMode="auto">
              <a:xfrm>
                <a:off x="6015" y="2218"/>
                <a:ext cx="1" cy="22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6" name="Rectangle 6302"/>
              <p:cNvSpPr>
                <a:spLocks noChangeArrowheads="1"/>
              </p:cNvSpPr>
              <p:nvPr/>
            </p:nvSpPr>
            <p:spPr bwMode="auto">
              <a:xfrm>
                <a:off x="6016" y="2218"/>
                <a:ext cx="2" cy="22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7" name="Rectangle 6303"/>
              <p:cNvSpPr>
                <a:spLocks noChangeArrowheads="1"/>
              </p:cNvSpPr>
              <p:nvPr/>
            </p:nvSpPr>
            <p:spPr bwMode="auto">
              <a:xfrm>
                <a:off x="6018" y="2218"/>
                <a:ext cx="2" cy="22"/>
              </a:xfrm>
              <a:prstGeom prst="rect">
                <a:avLst/>
              </a:prstGeom>
              <a:solidFill>
                <a:srgbClr val="D4D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8" name="Rectangle 6304"/>
              <p:cNvSpPr>
                <a:spLocks noChangeArrowheads="1"/>
              </p:cNvSpPr>
              <p:nvPr/>
            </p:nvSpPr>
            <p:spPr bwMode="auto">
              <a:xfrm>
                <a:off x="6020" y="2218"/>
                <a:ext cx="2" cy="22"/>
              </a:xfrm>
              <a:prstGeom prst="rect">
                <a:avLst/>
              </a:prstGeom>
              <a:solidFill>
                <a:srgbClr val="D2D2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9" name="Rectangle 6305"/>
              <p:cNvSpPr>
                <a:spLocks noChangeArrowheads="1"/>
              </p:cNvSpPr>
              <p:nvPr/>
            </p:nvSpPr>
            <p:spPr bwMode="auto">
              <a:xfrm>
                <a:off x="6022" y="2218"/>
                <a:ext cx="3" cy="22"/>
              </a:xfrm>
              <a:prstGeom prst="rect">
                <a:avLst/>
              </a:prstGeom>
              <a:solidFill>
                <a:srgbClr val="D0D0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0" name="Rectangle 6306"/>
              <p:cNvSpPr>
                <a:spLocks noChangeArrowheads="1"/>
              </p:cNvSpPr>
              <p:nvPr/>
            </p:nvSpPr>
            <p:spPr bwMode="auto">
              <a:xfrm>
                <a:off x="6025" y="2218"/>
                <a:ext cx="3" cy="22"/>
              </a:xfrm>
              <a:prstGeom prst="rect">
                <a:avLst/>
              </a:prstGeom>
              <a:solidFill>
                <a:srgbClr val="CEC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1" name="Rectangle 6307"/>
              <p:cNvSpPr>
                <a:spLocks noChangeArrowheads="1"/>
              </p:cNvSpPr>
              <p:nvPr/>
            </p:nvSpPr>
            <p:spPr bwMode="auto">
              <a:xfrm>
                <a:off x="6028" y="2218"/>
                <a:ext cx="1" cy="22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2" name="Rectangle 6308"/>
              <p:cNvSpPr>
                <a:spLocks noChangeArrowheads="1"/>
              </p:cNvSpPr>
              <p:nvPr/>
            </p:nvSpPr>
            <p:spPr bwMode="auto">
              <a:xfrm>
                <a:off x="6029" y="2218"/>
                <a:ext cx="2" cy="22"/>
              </a:xfrm>
              <a:prstGeom prst="rect">
                <a:avLst/>
              </a:prstGeom>
              <a:solidFill>
                <a:srgbClr val="CACA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3" name="Rectangle 6309"/>
              <p:cNvSpPr>
                <a:spLocks noChangeArrowheads="1"/>
              </p:cNvSpPr>
              <p:nvPr/>
            </p:nvSpPr>
            <p:spPr bwMode="auto">
              <a:xfrm>
                <a:off x="6031" y="2218"/>
                <a:ext cx="2" cy="22"/>
              </a:xfrm>
              <a:prstGeom prst="rect">
                <a:avLst/>
              </a:prstGeom>
              <a:solidFill>
                <a:srgbClr val="C8C8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4" name="Rectangle 6310"/>
              <p:cNvSpPr>
                <a:spLocks noChangeArrowheads="1"/>
              </p:cNvSpPr>
              <p:nvPr/>
            </p:nvSpPr>
            <p:spPr bwMode="auto">
              <a:xfrm>
                <a:off x="6033" y="2218"/>
                <a:ext cx="3" cy="22"/>
              </a:xfrm>
              <a:prstGeom prst="rect">
                <a:avLst/>
              </a:prstGeom>
              <a:solidFill>
                <a:srgbClr val="C6C6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5" name="Rectangle 6311"/>
              <p:cNvSpPr>
                <a:spLocks noChangeArrowheads="1"/>
              </p:cNvSpPr>
              <p:nvPr/>
            </p:nvSpPr>
            <p:spPr bwMode="auto">
              <a:xfrm>
                <a:off x="6036" y="2218"/>
                <a:ext cx="2" cy="22"/>
              </a:xfrm>
              <a:prstGeom prst="rect">
                <a:avLst/>
              </a:prstGeom>
              <a:solidFill>
                <a:srgbClr val="C4C4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6" name="Rectangle 6312"/>
              <p:cNvSpPr>
                <a:spLocks noChangeArrowheads="1"/>
              </p:cNvSpPr>
              <p:nvPr/>
            </p:nvSpPr>
            <p:spPr bwMode="auto">
              <a:xfrm>
                <a:off x="6038" y="2218"/>
                <a:ext cx="2" cy="22"/>
              </a:xfrm>
              <a:prstGeom prst="rect">
                <a:avLst/>
              </a:prstGeom>
              <a:solidFill>
                <a:srgbClr val="C2C2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7" name="Rectangle 6313"/>
              <p:cNvSpPr>
                <a:spLocks noChangeArrowheads="1"/>
              </p:cNvSpPr>
              <p:nvPr/>
            </p:nvSpPr>
            <p:spPr bwMode="auto">
              <a:xfrm>
                <a:off x="6040" y="2218"/>
                <a:ext cx="2" cy="2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8" name="Rectangle 6314"/>
              <p:cNvSpPr>
                <a:spLocks noChangeArrowheads="1"/>
              </p:cNvSpPr>
              <p:nvPr/>
            </p:nvSpPr>
            <p:spPr bwMode="auto">
              <a:xfrm>
                <a:off x="6042" y="2218"/>
                <a:ext cx="2" cy="22"/>
              </a:xfrm>
              <a:prstGeom prst="rect">
                <a:avLst/>
              </a:prstGeom>
              <a:solidFill>
                <a:srgbClr val="BEB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9" name="Rectangle 6315"/>
              <p:cNvSpPr>
                <a:spLocks noChangeArrowheads="1"/>
              </p:cNvSpPr>
              <p:nvPr/>
            </p:nvSpPr>
            <p:spPr bwMode="auto">
              <a:xfrm>
                <a:off x="6044" y="2218"/>
                <a:ext cx="2" cy="22"/>
              </a:xfrm>
              <a:prstGeom prst="rect">
                <a:avLst/>
              </a:prstGeom>
              <a:solidFill>
                <a:srgbClr val="BCBC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0" name="Rectangle 6316"/>
              <p:cNvSpPr>
                <a:spLocks noChangeArrowheads="1"/>
              </p:cNvSpPr>
              <p:nvPr/>
            </p:nvSpPr>
            <p:spPr bwMode="auto">
              <a:xfrm>
                <a:off x="6046" y="2218"/>
                <a:ext cx="3" cy="22"/>
              </a:xfrm>
              <a:prstGeom prst="rect">
                <a:avLst/>
              </a:prstGeom>
              <a:solidFill>
                <a:srgbClr val="BABA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1" name="Rectangle 6317"/>
              <p:cNvSpPr>
                <a:spLocks noChangeArrowheads="1"/>
              </p:cNvSpPr>
              <p:nvPr/>
            </p:nvSpPr>
            <p:spPr bwMode="auto">
              <a:xfrm>
                <a:off x="6049" y="2218"/>
                <a:ext cx="2" cy="22"/>
              </a:xfrm>
              <a:prstGeom prst="rect">
                <a:avLst/>
              </a:prstGeom>
              <a:solidFill>
                <a:srgbClr val="B8B8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2" name="Rectangle 6318"/>
              <p:cNvSpPr>
                <a:spLocks noChangeArrowheads="1"/>
              </p:cNvSpPr>
              <p:nvPr/>
            </p:nvSpPr>
            <p:spPr bwMode="auto">
              <a:xfrm>
                <a:off x="6051" y="2218"/>
                <a:ext cx="2" cy="22"/>
              </a:xfrm>
              <a:prstGeom prst="rect">
                <a:avLst/>
              </a:prstGeom>
              <a:solidFill>
                <a:srgbClr val="B6B6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3" name="Rectangle 6319"/>
              <p:cNvSpPr>
                <a:spLocks noChangeArrowheads="1"/>
              </p:cNvSpPr>
              <p:nvPr/>
            </p:nvSpPr>
            <p:spPr bwMode="auto">
              <a:xfrm>
                <a:off x="6053" y="2218"/>
                <a:ext cx="2" cy="22"/>
              </a:xfrm>
              <a:prstGeom prst="rect">
                <a:avLst/>
              </a:prstGeom>
              <a:solidFill>
                <a:srgbClr val="B4B4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4" name="Rectangle 6320"/>
              <p:cNvSpPr>
                <a:spLocks noChangeArrowheads="1"/>
              </p:cNvSpPr>
              <p:nvPr/>
            </p:nvSpPr>
            <p:spPr bwMode="auto">
              <a:xfrm>
                <a:off x="6055" y="2218"/>
                <a:ext cx="2" cy="22"/>
              </a:xfrm>
              <a:prstGeom prst="rect">
                <a:avLst/>
              </a:prstGeom>
              <a:solidFill>
                <a:srgbClr val="B2B2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5" name="Rectangle 6321"/>
              <p:cNvSpPr>
                <a:spLocks noChangeArrowheads="1"/>
              </p:cNvSpPr>
              <p:nvPr/>
            </p:nvSpPr>
            <p:spPr bwMode="auto">
              <a:xfrm>
                <a:off x="6057" y="2218"/>
                <a:ext cx="2" cy="22"/>
              </a:xfrm>
              <a:prstGeom prst="rect">
                <a:avLst/>
              </a:prstGeom>
              <a:solidFill>
                <a:srgbClr val="B0B0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6" name="Rectangle 6322"/>
              <p:cNvSpPr>
                <a:spLocks noChangeArrowheads="1"/>
              </p:cNvSpPr>
              <p:nvPr/>
            </p:nvSpPr>
            <p:spPr bwMode="auto">
              <a:xfrm>
                <a:off x="6059" y="2218"/>
                <a:ext cx="1" cy="22"/>
              </a:xfrm>
              <a:prstGeom prst="rect">
                <a:avLst/>
              </a:prstGeom>
              <a:solidFill>
                <a:srgbClr val="AE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7" name="Rectangle 6323"/>
              <p:cNvSpPr>
                <a:spLocks noChangeArrowheads="1"/>
              </p:cNvSpPr>
              <p:nvPr/>
            </p:nvSpPr>
            <p:spPr bwMode="auto">
              <a:xfrm>
                <a:off x="6060" y="2218"/>
                <a:ext cx="3" cy="22"/>
              </a:xfrm>
              <a:prstGeom prst="rect">
                <a:avLst/>
              </a:prstGeom>
              <a:solidFill>
                <a:srgbClr val="ACAC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8" name="Rectangle 6324"/>
              <p:cNvSpPr>
                <a:spLocks noChangeArrowheads="1"/>
              </p:cNvSpPr>
              <p:nvPr/>
            </p:nvSpPr>
            <p:spPr bwMode="auto">
              <a:xfrm>
                <a:off x="6063" y="2218"/>
                <a:ext cx="2" cy="22"/>
              </a:xfrm>
              <a:prstGeom prst="rect">
                <a:avLst/>
              </a:prstGeom>
              <a:solidFill>
                <a:srgbClr val="AA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9" name="Rectangle 6325"/>
              <p:cNvSpPr>
                <a:spLocks noChangeArrowheads="1"/>
              </p:cNvSpPr>
              <p:nvPr/>
            </p:nvSpPr>
            <p:spPr bwMode="auto">
              <a:xfrm>
                <a:off x="6065" y="2218"/>
                <a:ext cx="2" cy="22"/>
              </a:xfrm>
              <a:prstGeom prst="rect">
                <a:avLst/>
              </a:prstGeom>
              <a:solidFill>
                <a:srgbClr val="A8A8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0" name="Rectangle 6326"/>
              <p:cNvSpPr>
                <a:spLocks noChangeArrowheads="1"/>
              </p:cNvSpPr>
              <p:nvPr/>
            </p:nvSpPr>
            <p:spPr bwMode="auto">
              <a:xfrm>
                <a:off x="6067" y="2218"/>
                <a:ext cx="3" cy="22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1" name="Rectangle 6327"/>
              <p:cNvSpPr>
                <a:spLocks noChangeArrowheads="1"/>
              </p:cNvSpPr>
              <p:nvPr/>
            </p:nvSpPr>
            <p:spPr bwMode="auto">
              <a:xfrm>
                <a:off x="6070" y="2218"/>
                <a:ext cx="2" cy="22"/>
              </a:xfrm>
              <a:prstGeom prst="rect">
                <a:avLst/>
              </a:prstGeom>
              <a:solidFill>
                <a:srgbClr val="A4A4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2" name="Rectangle 6328"/>
              <p:cNvSpPr>
                <a:spLocks noChangeArrowheads="1"/>
              </p:cNvSpPr>
              <p:nvPr/>
            </p:nvSpPr>
            <p:spPr bwMode="auto">
              <a:xfrm>
                <a:off x="6072" y="2218"/>
                <a:ext cx="2" cy="22"/>
              </a:xfrm>
              <a:prstGeom prst="rect">
                <a:avLst/>
              </a:prstGeom>
              <a:solidFill>
                <a:srgbClr val="A2A2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3" name="Rectangle 6329"/>
              <p:cNvSpPr>
                <a:spLocks noChangeArrowheads="1"/>
              </p:cNvSpPr>
              <p:nvPr/>
            </p:nvSpPr>
            <p:spPr bwMode="auto">
              <a:xfrm>
                <a:off x="6074" y="2218"/>
                <a:ext cx="2" cy="22"/>
              </a:xfrm>
              <a:prstGeom prst="rect">
                <a:avLst/>
              </a:prstGeom>
              <a:solidFill>
                <a:srgbClr val="A0A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4" name="Rectangle 6330"/>
              <p:cNvSpPr>
                <a:spLocks noChangeArrowheads="1"/>
              </p:cNvSpPr>
              <p:nvPr/>
            </p:nvSpPr>
            <p:spPr bwMode="auto">
              <a:xfrm>
                <a:off x="6076" y="2218"/>
                <a:ext cx="2" cy="22"/>
              </a:xfrm>
              <a:prstGeom prst="rect">
                <a:avLst/>
              </a:prstGeom>
              <a:solidFill>
                <a:srgbClr val="9E9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5" name="Rectangle 6331"/>
              <p:cNvSpPr>
                <a:spLocks noChangeArrowheads="1"/>
              </p:cNvSpPr>
              <p:nvPr/>
            </p:nvSpPr>
            <p:spPr bwMode="auto">
              <a:xfrm>
                <a:off x="6078" y="2218"/>
                <a:ext cx="1" cy="22"/>
              </a:xfrm>
              <a:prstGeom prst="rect">
                <a:avLst/>
              </a:prstGeom>
              <a:solidFill>
                <a:srgbClr val="9C9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6" name="Rectangle 6332"/>
              <p:cNvSpPr>
                <a:spLocks noChangeArrowheads="1"/>
              </p:cNvSpPr>
              <p:nvPr/>
            </p:nvSpPr>
            <p:spPr bwMode="auto">
              <a:xfrm>
                <a:off x="6079" y="2218"/>
                <a:ext cx="1" cy="22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7" name="Rectangle 6333"/>
              <p:cNvSpPr>
                <a:spLocks noChangeArrowheads="1"/>
              </p:cNvSpPr>
              <p:nvPr/>
            </p:nvSpPr>
            <p:spPr bwMode="auto">
              <a:xfrm>
                <a:off x="5919" y="2218"/>
                <a:ext cx="161" cy="2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8" name="Rectangle 6334"/>
              <p:cNvSpPr>
                <a:spLocks noChangeArrowheads="1"/>
              </p:cNvSpPr>
              <p:nvPr/>
            </p:nvSpPr>
            <p:spPr bwMode="auto">
              <a:xfrm>
                <a:off x="5924" y="2222"/>
                <a:ext cx="34" cy="14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9" name="Rectangle 6335"/>
              <p:cNvSpPr>
                <a:spLocks noChangeArrowheads="1"/>
              </p:cNvSpPr>
              <p:nvPr/>
            </p:nvSpPr>
            <p:spPr bwMode="auto">
              <a:xfrm>
                <a:off x="5924" y="2222"/>
                <a:ext cx="34" cy="1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0" name="Rectangle 6336"/>
              <p:cNvSpPr>
                <a:spLocks noChangeArrowheads="1"/>
              </p:cNvSpPr>
              <p:nvPr/>
            </p:nvSpPr>
            <p:spPr bwMode="auto">
              <a:xfrm>
                <a:off x="5926" y="2224"/>
                <a:ext cx="8" cy="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1" name="Rectangle 6337"/>
              <p:cNvSpPr>
                <a:spLocks noChangeArrowheads="1"/>
              </p:cNvSpPr>
              <p:nvPr/>
            </p:nvSpPr>
            <p:spPr bwMode="auto">
              <a:xfrm>
                <a:off x="5948" y="2224"/>
                <a:ext cx="8" cy="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2" name="Rectangle 6338"/>
              <p:cNvSpPr>
                <a:spLocks noChangeArrowheads="1"/>
              </p:cNvSpPr>
              <p:nvPr/>
            </p:nvSpPr>
            <p:spPr bwMode="auto">
              <a:xfrm>
                <a:off x="5926" y="2230"/>
                <a:ext cx="8" cy="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3" name="Rectangle 6339"/>
              <p:cNvSpPr>
                <a:spLocks noChangeArrowheads="1"/>
              </p:cNvSpPr>
              <p:nvPr/>
            </p:nvSpPr>
            <p:spPr bwMode="auto">
              <a:xfrm>
                <a:off x="5937" y="2230"/>
                <a:ext cx="8" cy="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4" name="Rectangle 6340"/>
              <p:cNvSpPr>
                <a:spLocks noChangeArrowheads="1"/>
              </p:cNvSpPr>
              <p:nvPr/>
            </p:nvSpPr>
            <p:spPr bwMode="auto">
              <a:xfrm>
                <a:off x="5937" y="2224"/>
                <a:ext cx="8" cy="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5" name="Rectangle 6341"/>
              <p:cNvSpPr>
                <a:spLocks noChangeArrowheads="1"/>
              </p:cNvSpPr>
              <p:nvPr/>
            </p:nvSpPr>
            <p:spPr bwMode="auto">
              <a:xfrm>
                <a:off x="5948" y="2230"/>
                <a:ext cx="8" cy="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6" name="Freeform 6342"/>
              <p:cNvSpPr>
                <a:spLocks noEditPoints="1"/>
              </p:cNvSpPr>
              <p:nvPr/>
            </p:nvSpPr>
            <p:spPr bwMode="auto">
              <a:xfrm>
                <a:off x="5919" y="2274"/>
                <a:ext cx="161" cy="163"/>
              </a:xfrm>
              <a:custGeom>
                <a:avLst/>
                <a:gdLst>
                  <a:gd name="T0" fmla="*/ 161 w 296"/>
                  <a:gd name="T1" fmla="*/ 80 h 325"/>
                  <a:gd name="T2" fmla="*/ 161 w 296"/>
                  <a:gd name="T3" fmla="*/ 83 h 325"/>
                  <a:gd name="T4" fmla="*/ 0 w 296"/>
                  <a:gd name="T5" fmla="*/ 83 h 325"/>
                  <a:gd name="T6" fmla="*/ 0 w 296"/>
                  <a:gd name="T7" fmla="*/ 80 h 325"/>
                  <a:gd name="T8" fmla="*/ 161 w 296"/>
                  <a:gd name="T9" fmla="*/ 80 h 325"/>
                  <a:gd name="T10" fmla="*/ 161 w 296"/>
                  <a:gd name="T11" fmla="*/ 65 h 325"/>
                  <a:gd name="T12" fmla="*/ 161 w 296"/>
                  <a:gd name="T13" fmla="*/ 66 h 325"/>
                  <a:gd name="T14" fmla="*/ 0 w 296"/>
                  <a:gd name="T15" fmla="*/ 66 h 325"/>
                  <a:gd name="T16" fmla="*/ 0 w 296"/>
                  <a:gd name="T17" fmla="*/ 65 h 325"/>
                  <a:gd name="T18" fmla="*/ 161 w 296"/>
                  <a:gd name="T19" fmla="*/ 65 h 325"/>
                  <a:gd name="T20" fmla="*/ 161 w 296"/>
                  <a:gd name="T21" fmla="*/ 49 h 325"/>
                  <a:gd name="T22" fmla="*/ 161 w 296"/>
                  <a:gd name="T23" fmla="*/ 51 h 325"/>
                  <a:gd name="T24" fmla="*/ 0 w 296"/>
                  <a:gd name="T25" fmla="*/ 51 h 325"/>
                  <a:gd name="T26" fmla="*/ 0 w 296"/>
                  <a:gd name="T27" fmla="*/ 49 h 325"/>
                  <a:gd name="T28" fmla="*/ 161 w 296"/>
                  <a:gd name="T29" fmla="*/ 49 h 325"/>
                  <a:gd name="T30" fmla="*/ 161 w 296"/>
                  <a:gd name="T31" fmla="*/ 32 h 325"/>
                  <a:gd name="T32" fmla="*/ 161 w 296"/>
                  <a:gd name="T33" fmla="*/ 34 h 325"/>
                  <a:gd name="T34" fmla="*/ 0 w 296"/>
                  <a:gd name="T35" fmla="*/ 34 h 325"/>
                  <a:gd name="T36" fmla="*/ 0 w 296"/>
                  <a:gd name="T37" fmla="*/ 32 h 325"/>
                  <a:gd name="T38" fmla="*/ 161 w 296"/>
                  <a:gd name="T39" fmla="*/ 32 h 325"/>
                  <a:gd name="T40" fmla="*/ 161 w 296"/>
                  <a:gd name="T41" fmla="*/ 17 h 325"/>
                  <a:gd name="T42" fmla="*/ 161 w 296"/>
                  <a:gd name="T43" fmla="*/ 18 h 325"/>
                  <a:gd name="T44" fmla="*/ 0 w 296"/>
                  <a:gd name="T45" fmla="*/ 18 h 325"/>
                  <a:gd name="T46" fmla="*/ 0 w 296"/>
                  <a:gd name="T47" fmla="*/ 17 h 325"/>
                  <a:gd name="T48" fmla="*/ 161 w 296"/>
                  <a:gd name="T49" fmla="*/ 17 h 325"/>
                  <a:gd name="T50" fmla="*/ 161 w 296"/>
                  <a:gd name="T51" fmla="*/ 0 h 325"/>
                  <a:gd name="T52" fmla="*/ 161 w 296"/>
                  <a:gd name="T53" fmla="*/ 3 h 325"/>
                  <a:gd name="T54" fmla="*/ 0 w 296"/>
                  <a:gd name="T55" fmla="*/ 3 h 325"/>
                  <a:gd name="T56" fmla="*/ 0 w 296"/>
                  <a:gd name="T57" fmla="*/ 0 h 325"/>
                  <a:gd name="T58" fmla="*/ 161 w 296"/>
                  <a:gd name="T59" fmla="*/ 0 h 325"/>
                  <a:gd name="T60" fmla="*/ 161 w 296"/>
                  <a:gd name="T61" fmla="*/ 112 h 325"/>
                  <a:gd name="T62" fmla="*/ 161 w 296"/>
                  <a:gd name="T63" fmla="*/ 114 h 325"/>
                  <a:gd name="T64" fmla="*/ 144 w 296"/>
                  <a:gd name="T65" fmla="*/ 114 h 325"/>
                  <a:gd name="T66" fmla="*/ 144 w 296"/>
                  <a:gd name="T67" fmla="*/ 112 h 325"/>
                  <a:gd name="T68" fmla="*/ 161 w 296"/>
                  <a:gd name="T69" fmla="*/ 112 h 325"/>
                  <a:gd name="T70" fmla="*/ 161 w 296"/>
                  <a:gd name="T71" fmla="*/ 97 h 325"/>
                  <a:gd name="T72" fmla="*/ 161 w 296"/>
                  <a:gd name="T73" fmla="*/ 99 h 325"/>
                  <a:gd name="T74" fmla="*/ 144 w 296"/>
                  <a:gd name="T75" fmla="*/ 99 h 325"/>
                  <a:gd name="T76" fmla="*/ 144 w 296"/>
                  <a:gd name="T77" fmla="*/ 97 h 325"/>
                  <a:gd name="T78" fmla="*/ 161 w 296"/>
                  <a:gd name="T79" fmla="*/ 97 h 325"/>
                  <a:gd name="T80" fmla="*/ 161 w 296"/>
                  <a:gd name="T81" fmla="*/ 129 h 325"/>
                  <a:gd name="T82" fmla="*/ 161 w 296"/>
                  <a:gd name="T83" fmla="*/ 131 h 325"/>
                  <a:gd name="T84" fmla="*/ 0 w 296"/>
                  <a:gd name="T85" fmla="*/ 131 h 325"/>
                  <a:gd name="T86" fmla="*/ 0 w 296"/>
                  <a:gd name="T87" fmla="*/ 129 h 325"/>
                  <a:gd name="T88" fmla="*/ 161 w 296"/>
                  <a:gd name="T89" fmla="*/ 129 h 325"/>
                  <a:gd name="T90" fmla="*/ 161 w 296"/>
                  <a:gd name="T91" fmla="*/ 145 h 325"/>
                  <a:gd name="T92" fmla="*/ 161 w 296"/>
                  <a:gd name="T93" fmla="*/ 147 h 325"/>
                  <a:gd name="T94" fmla="*/ 0 w 296"/>
                  <a:gd name="T95" fmla="*/ 147 h 325"/>
                  <a:gd name="T96" fmla="*/ 0 w 296"/>
                  <a:gd name="T97" fmla="*/ 145 h 325"/>
                  <a:gd name="T98" fmla="*/ 161 w 296"/>
                  <a:gd name="T99" fmla="*/ 145 h 325"/>
                  <a:gd name="T100" fmla="*/ 161 w 296"/>
                  <a:gd name="T101" fmla="*/ 160 h 325"/>
                  <a:gd name="T102" fmla="*/ 161 w 296"/>
                  <a:gd name="T103" fmla="*/ 163 h 325"/>
                  <a:gd name="T104" fmla="*/ 0 w 296"/>
                  <a:gd name="T105" fmla="*/ 163 h 325"/>
                  <a:gd name="T106" fmla="*/ 0 w 296"/>
                  <a:gd name="T107" fmla="*/ 160 h 325"/>
                  <a:gd name="T108" fmla="*/ 161 w 296"/>
                  <a:gd name="T109" fmla="*/ 160 h 32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6"/>
                  <a:gd name="T166" fmla="*/ 0 h 325"/>
                  <a:gd name="T167" fmla="*/ 296 w 296"/>
                  <a:gd name="T168" fmla="*/ 325 h 32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6" h="325">
                    <a:moveTo>
                      <a:pt x="296" y="160"/>
                    </a:moveTo>
                    <a:lnTo>
                      <a:pt x="296" y="165"/>
                    </a:lnTo>
                    <a:lnTo>
                      <a:pt x="0" y="165"/>
                    </a:lnTo>
                    <a:lnTo>
                      <a:pt x="0" y="160"/>
                    </a:lnTo>
                    <a:lnTo>
                      <a:pt x="296" y="160"/>
                    </a:lnTo>
                    <a:close/>
                    <a:moveTo>
                      <a:pt x="296" y="129"/>
                    </a:moveTo>
                    <a:lnTo>
                      <a:pt x="296" y="132"/>
                    </a:lnTo>
                    <a:lnTo>
                      <a:pt x="0" y="132"/>
                    </a:lnTo>
                    <a:lnTo>
                      <a:pt x="0" y="129"/>
                    </a:lnTo>
                    <a:lnTo>
                      <a:pt x="296" y="129"/>
                    </a:lnTo>
                    <a:close/>
                    <a:moveTo>
                      <a:pt x="296" y="97"/>
                    </a:moveTo>
                    <a:lnTo>
                      <a:pt x="296" y="101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296" y="97"/>
                    </a:lnTo>
                    <a:close/>
                    <a:moveTo>
                      <a:pt x="296" y="64"/>
                    </a:moveTo>
                    <a:lnTo>
                      <a:pt x="296" y="68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296" y="64"/>
                    </a:lnTo>
                    <a:close/>
                    <a:moveTo>
                      <a:pt x="296" y="33"/>
                    </a:moveTo>
                    <a:lnTo>
                      <a:pt x="296" y="3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296" y="33"/>
                    </a:lnTo>
                    <a:close/>
                    <a:moveTo>
                      <a:pt x="296" y="0"/>
                    </a:moveTo>
                    <a:lnTo>
                      <a:pt x="29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96" y="0"/>
                    </a:lnTo>
                    <a:close/>
                    <a:moveTo>
                      <a:pt x="296" y="224"/>
                    </a:moveTo>
                    <a:lnTo>
                      <a:pt x="296" y="228"/>
                    </a:lnTo>
                    <a:lnTo>
                      <a:pt x="265" y="228"/>
                    </a:lnTo>
                    <a:lnTo>
                      <a:pt x="265" y="224"/>
                    </a:lnTo>
                    <a:lnTo>
                      <a:pt x="296" y="224"/>
                    </a:lnTo>
                    <a:close/>
                    <a:moveTo>
                      <a:pt x="296" y="193"/>
                    </a:moveTo>
                    <a:lnTo>
                      <a:pt x="296" y="197"/>
                    </a:lnTo>
                    <a:lnTo>
                      <a:pt x="265" y="197"/>
                    </a:lnTo>
                    <a:lnTo>
                      <a:pt x="265" y="193"/>
                    </a:lnTo>
                    <a:lnTo>
                      <a:pt x="296" y="193"/>
                    </a:lnTo>
                    <a:close/>
                    <a:moveTo>
                      <a:pt x="296" y="257"/>
                    </a:moveTo>
                    <a:lnTo>
                      <a:pt x="296" y="261"/>
                    </a:lnTo>
                    <a:lnTo>
                      <a:pt x="0" y="261"/>
                    </a:lnTo>
                    <a:lnTo>
                      <a:pt x="0" y="257"/>
                    </a:lnTo>
                    <a:lnTo>
                      <a:pt x="296" y="257"/>
                    </a:lnTo>
                    <a:close/>
                    <a:moveTo>
                      <a:pt x="296" y="289"/>
                    </a:moveTo>
                    <a:lnTo>
                      <a:pt x="296" y="293"/>
                    </a:lnTo>
                    <a:lnTo>
                      <a:pt x="0" y="293"/>
                    </a:lnTo>
                    <a:lnTo>
                      <a:pt x="0" y="289"/>
                    </a:lnTo>
                    <a:lnTo>
                      <a:pt x="296" y="289"/>
                    </a:lnTo>
                    <a:close/>
                    <a:moveTo>
                      <a:pt x="296" y="320"/>
                    </a:moveTo>
                    <a:lnTo>
                      <a:pt x="296" y="325"/>
                    </a:lnTo>
                    <a:lnTo>
                      <a:pt x="0" y="325"/>
                    </a:lnTo>
                    <a:lnTo>
                      <a:pt x="0" y="320"/>
                    </a:lnTo>
                    <a:lnTo>
                      <a:pt x="296" y="32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7" name="Freeform 6343"/>
              <p:cNvSpPr>
                <a:spLocks/>
              </p:cNvSpPr>
              <p:nvPr/>
            </p:nvSpPr>
            <p:spPr bwMode="auto">
              <a:xfrm>
                <a:off x="6050" y="2360"/>
                <a:ext cx="26" cy="38"/>
              </a:xfrm>
              <a:custGeom>
                <a:avLst/>
                <a:gdLst>
                  <a:gd name="T0" fmla="*/ 13 w 48"/>
                  <a:gd name="T1" fmla="*/ 0 h 75"/>
                  <a:gd name="T2" fmla="*/ 11 w 48"/>
                  <a:gd name="T3" fmla="*/ 0 h 75"/>
                  <a:gd name="T4" fmla="*/ 10 w 48"/>
                  <a:gd name="T5" fmla="*/ 1 h 75"/>
                  <a:gd name="T6" fmla="*/ 9 w 48"/>
                  <a:gd name="T7" fmla="*/ 1 h 75"/>
                  <a:gd name="T8" fmla="*/ 8 w 48"/>
                  <a:gd name="T9" fmla="*/ 1 h 75"/>
                  <a:gd name="T10" fmla="*/ 7 w 48"/>
                  <a:gd name="T11" fmla="*/ 3 h 75"/>
                  <a:gd name="T12" fmla="*/ 5 w 48"/>
                  <a:gd name="T13" fmla="*/ 3 h 75"/>
                  <a:gd name="T14" fmla="*/ 3 w 48"/>
                  <a:gd name="T15" fmla="*/ 6 h 75"/>
                  <a:gd name="T16" fmla="*/ 2 w 48"/>
                  <a:gd name="T17" fmla="*/ 8 h 75"/>
                  <a:gd name="T18" fmla="*/ 1 w 48"/>
                  <a:gd name="T19" fmla="*/ 11 h 75"/>
                  <a:gd name="T20" fmla="*/ 0 w 48"/>
                  <a:gd name="T21" fmla="*/ 15 h 75"/>
                  <a:gd name="T22" fmla="*/ 0 w 48"/>
                  <a:gd name="T23" fmla="*/ 19 h 75"/>
                  <a:gd name="T24" fmla="*/ 0 w 48"/>
                  <a:gd name="T25" fmla="*/ 23 h 75"/>
                  <a:gd name="T26" fmla="*/ 1 w 48"/>
                  <a:gd name="T27" fmla="*/ 27 h 75"/>
                  <a:gd name="T28" fmla="*/ 2 w 48"/>
                  <a:gd name="T29" fmla="*/ 30 h 75"/>
                  <a:gd name="T30" fmla="*/ 3 w 48"/>
                  <a:gd name="T31" fmla="*/ 32 h 75"/>
                  <a:gd name="T32" fmla="*/ 5 w 48"/>
                  <a:gd name="T33" fmla="*/ 35 h 75"/>
                  <a:gd name="T34" fmla="*/ 7 w 48"/>
                  <a:gd name="T35" fmla="*/ 35 h 75"/>
                  <a:gd name="T36" fmla="*/ 8 w 48"/>
                  <a:gd name="T37" fmla="*/ 37 h 75"/>
                  <a:gd name="T38" fmla="*/ 9 w 48"/>
                  <a:gd name="T39" fmla="*/ 37 h 75"/>
                  <a:gd name="T40" fmla="*/ 10 w 48"/>
                  <a:gd name="T41" fmla="*/ 37 h 75"/>
                  <a:gd name="T42" fmla="*/ 11 w 48"/>
                  <a:gd name="T43" fmla="*/ 38 h 75"/>
                  <a:gd name="T44" fmla="*/ 13 w 48"/>
                  <a:gd name="T45" fmla="*/ 38 h 75"/>
                  <a:gd name="T46" fmla="*/ 14 w 48"/>
                  <a:gd name="T47" fmla="*/ 38 h 75"/>
                  <a:gd name="T48" fmla="*/ 16 w 48"/>
                  <a:gd name="T49" fmla="*/ 37 h 75"/>
                  <a:gd name="T50" fmla="*/ 16 w 48"/>
                  <a:gd name="T51" fmla="*/ 37 h 75"/>
                  <a:gd name="T52" fmla="*/ 17 w 48"/>
                  <a:gd name="T53" fmla="*/ 37 h 75"/>
                  <a:gd name="T54" fmla="*/ 19 w 48"/>
                  <a:gd name="T55" fmla="*/ 35 h 75"/>
                  <a:gd name="T56" fmla="*/ 20 w 48"/>
                  <a:gd name="T57" fmla="*/ 35 h 75"/>
                  <a:gd name="T58" fmla="*/ 22 w 48"/>
                  <a:gd name="T59" fmla="*/ 32 h 75"/>
                  <a:gd name="T60" fmla="*/ 24 w 48"/>
                  <a:gd name="T61" fmla="*/ 30 h 75"/>
                  <a:gd name="T62" fmla="*/ 24 w 48"/>
                  <a:gd name="T63" fmla="*/ 27 h 75"/>
                  <a:gd name="T64" fmla="*/ 26 w 48"/>
                  <a:gd name="T65" fmla="*/ 23 h 75"/>
                  <a:gd name="T66" fmla="*/ 26 w 48"/>
                  <a:gd name="T67" fmla="*/ 19 h 75"/>
                  <a:gd name="T68" fmla="*/ 26 w 48"/>
                  <a:gd name="T69" fmla="*/ 19 h 75"/>
                  <a:gd name="T70" fmla="*/ 26 w 48"/>
                  <a:gd name="T71" fmla="*/ 15 h 75"/>
                  <a:gd name="T72" fmla="*/ 24 w 48"/>
                  <a:gd name="T73" fmla="*/ 11 h 75"/>
                  <a:gd name="T74" fmla="*/ 24 w 48"/>
                  <a:gd name="T75" fmla="*/ 8 h 75"/>
                  <a:gd name="T76" fmla="*/ 22 w 48"/>
                  <a:gd name="T77" fmla="*/ 6 h 75"/>
                  <a:gd name="T78" fmla="*/ 20 w 48"/>
                  <a:gd name="T79" fmla="*/ 3 h 75"/>
                  <a:gd name="T80" fmla="*/ 19 w 48"/>
                  <a:gd name="T81" fmla="*/ 3 h 75"/>
                  <a:gd name="T82" fmla="*/ 17 w 48"/>
                  <a:gd name="T83" fmla="*/ 1 h 75"/>
                  <a:gd name="T84" fmla="*/ 16 w 48"/>
                  <a:gd name="T85" fmla="*/ 1 h 75"/>
                  <a:gd name="T86" fmla="*/ 16 w 48"/>
                  <a:gd name="T87" fmla="*/ 1 h 75"/>
                  <a:gd name="T88" fmla="*/ 14 w 48"/>
                  <a:gd name="T89" fmla="*/ 0 h 75"/>
                  <a:gd name="T90" fmla="*/ 13 w 48"/>
                  <a:gd name="T91" fmla="*/ 0 h 7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"/>
                  <a:gd name="T139" fmla="*/ 0 h 75"/>
                  <a:gd name="T140" fmla="*/ 48 w 48"/>
                  <a:gd name="T141" fmla="*/ 75 h 7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" h="75">
                    <a:moveTo>
                      <a:pt x="24" y="0"/>
                    </a:moveTo>
                    <a:lnTo>
                      <a:pt x="21" y="0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6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59"/>
                    </a:lnTo>
                    <a:lnTo>
                      <a:pt x="6" y="64"/>
                    </a:lnTo>
                    <a:lnTo>
                      <a:pt x="10" y="69"/>
                    </a:lnTo>
                    <a:lnTo>
                      <a:pt x="12" y="70"/>
                    </a:lnTo>
                    <a:lnTo>
                      <a:pt x="14" y="73"/>
                    </a:lnTo>
                    <a:lnTo>
                      <a:pt x="16" y="74"/>
                    </a:lnTo>
                    <a:lnTo>
                      <a:pt x="19" y="74"/>
                    </a:lnTo>
                    <a:lnTo>
                      <a:pt x="21" y="75"/>
                    </a:lnTo>
                    <a:lnTo>
                      <a:pt x="24" y="75"/>
                    </a:lnTo>
                    <a:lnTo>
                      <a:pt x="26" y="75"/>
                    </a:lnTo>
                    <a:lnTo>
                      <a:pt x="29" y="74"/>
                    </a:lnTo>
                    <a:lnTo>
                      <a:pt x="30" y="74"/>
                    </a:lnTo>
                    <a:lnTo>
                      <a:pt x="32" y="73"/>
                    </a:lnTo>
                    <a:lnTo>
                      <a:pt x="35" y="70"/>
                    </a:lnTo>
                    <a:lnTo>
                      <a:pt x="36" y="69"/>
                    </a:lnTo>
                    <a:lnTo>
                      <a:pt x="40" y="64"/>
                    </a:lnTo>
                    <a:lnTo>
                      <a:pt x="44" y="59"/>
                    </a:lnTo>
                    <a:lnTo>
                      <a:pt x="45" y="53"/>
                    </a:lnTo>
                    <a:lnTo>
                      <a:pt x="48" y="45"/>
                    </a:lnTo>
                    <a:lnTo>
                      <a:pt x="48" y="38"/>
                    </a:lnTo>
                    <a:lnTo>
                      <a:pt x="48" y="30"/>
                    </a:lnTo>
                    <a:lnTo>
                      <a:pt x="45" y="22"/>
                    </a:lnTo>
                    <a:lnTo>
                      <a:pt x="44" y="16"/>
                    </a:lnTo>
                    <a:lnTo>
                      <a:pt x="40" y="11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738" name="Picture 6344"/>
              <p:cNvPicPr>
                <a:picLocks noChangeAspect="1" noChangeArrowheads="1"/>
              </p:cNvPicPr>
              <p:nvPr/>
            </p:nvPicPr>
            <p:blipFill>
              <a:blip r:embed="rId79"/>
              <a:srcRect/>
              <a:stretch>
                <a:fillRect/>
              </a:stretch>
            </p:blipFill>
            <p:spPr bwMode="auto">
              <a:xfrm>
                <a:off x="6050" y="2360"/>
                <a:ext cx="26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739" name="Rectangle 6345"/>
              <p:cNvSpPr>
                <a:spLocks noChangeArrowheads="1"/>
              </p:cNvSpPr>
              <p:nvPr/>
            </p:nvSpPr>
            <p:spPr bwMode="auto">
              <a:xfrm>
                <a:off x="6063" y="2240"/>
                <a:ext cx="4" cy="209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40" name="Rectangle 6346"/>
              <p:cNvSpPr>
                <a:spLocks noChangeArrowheads="1"/>
              </p:cNvSpPr>
              <p:nvPr/>
            </p:nvSpPr>
            <p:spPr bwMode="auto">
              <a:xfrm>
                <a:off x="6060" y="2240"/>
                <a:ext cx="5" cy="209"/>
              </a:xfrm>
              <a:prstGeom prst="rect">
                <a:avLst/>
              </a:prstGeom>
              <a:solidFill>
                <a:srgbClr val="9A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41" name="Freeform 6347"/>
              <p:cNvSpPr>
                <a:spLocks/>
              </p:cNvSpPr>
              <p:nvPr/>
            </p:nvSpPr>
            <p:spPr bwMode="auto">
              <a:xfrm>
                <a:off x="6055" y="2412"/>
                <a:ext cx="15" cy="14"/>
              </a:xfrm>
              <a:custGeom>
                <a:avLst/>
                <a:gdLst>
                  <a:gd name="T0" fmla="*/ 0 w 26"/>
                  <a:gd name="T1" fmla="*/ 7 h 28"/>
                  <a:gd name="T2" fmla="*/ 0 w 26"/>
                  <a:gd name="T3" fmla="*/ 6 h 28"/>
                  <a:gd name="T4" fmla="*/ 1 w 26"/>
                  <a:gd name="T5" fmla="*/ 5 h 28"/>
                  <a:gd name="T6" fmla="*/ 1 w 26"/>
                  <a:gd name="T7" fmla="*/ 4 h 28"/>
                  <a:gd name="T8" fmla="*/ 2 w 26"/>
                  <a:gd name="T9" fmla="*/ 2 h 28"/>
                  <a:gd name="T10" fmla="*/ 3 w 26"/>
                  <a:gd name="T11" fmla="*/ 2 h 28"/>
                  <a:gd name="T12" fmla="*/ 5 w 26"/>
                  <a:gd name="T13" fmla="*/ 1 h 28"/>
                  <a:gd name="T14" fmla="*/ 6 w 26"/>
                  <a:gd name="T15" fmla="*/ 0 h 28"/>
                  <a:gd name="T16" fmla="*/ 8 w 26"/>
                  <a:gd name="T17" fmla="*/ 0 h 28"/>
                  <a:gd name="T18" fmla="*/ 9 w 26"/>
                  <a:gd name="T19" fmla="*/ 0 h 28"/>
                  <a:gd name="T20" fmla="*/ 11 w 26"/>
                  <a:gd name="T21" fmla="*/ 1 h 28"/>
                  <a:gd name="T22" fmla="*/ 12 w 26"/>
                  <a:gd name="T23" fmla="*/ 2 h 28"/>
                  <a:gd name="T24" fmla="*/ 13 w 26"/>
                  <a:gd name="T25" fmla="*/ 2 h 28"/>
                  <a:gd name="T26" fmla="*/ 14 w 26"/>
                  <a:gd name="T27" fmla="*/ 4 h 28"/>
                  <a:gd name="T28" fmla="*/ 14 w 26"/>
                  <a:gd name="T29" fmla="*/ 5 h 28"/>
                  <a:gd name="T30" fmla="*/ 15 w 26"/>
                  <a:gd name="T31" fmla="*/ 6 h 28"/>
                  <a:gd name="T32" fmla="*/ 15 w 26"/>
                  <a:gd name="T33" fmla="*/ 7 h 28"/>
                  <a:gd name="T34" fmla="*/ 15 w 26"/>
                  <a:gd name="T35" fmla="*/ 7 h 28"/>
                  <a:gd name="T36" fmla="*/ 15 w 26"/>
                  <a:gd name="T37" fmla="*/ 9 h 28"/>
                  <a:gd name="T38" fmla="*/ 14 w 26"/>
                  <a:gd name="T39" fmla="*/ 10 h 28"/>
                  <a:gd name="T40" fmla="*/ 14 w 26"/>
                  <a:gd name="T41" fmla="*/ 11 h 28"/>
                  <a:gd name="T42" fmla="*/ 13 w 26"/>
                  <a:gd name="T43" fmla="*/ 12 h 28"/>
                  <a:gd name="T44" fmla="*/ 12 w 26"/>
                  <a:gd name="T45" fmla="*/ 13 h 28"/>
                  <a:gd name="T46" fmla="*/ 11 w 26"/>
                  <a:gd name="T47" fmla="*/ 14 h 28"/>
                  <a:gd name="T48" fmla="*/ 9 w 26"/>
                  <a:gd name="T49" fmla="*/ 14 h 28"/>
                  <a:gd name="T50" fmla="*/ 8 w 26"/>
                  <a:gd name="T51" fmla="*/ 14 h 28"/>
                  <a:gd name="T52" fmla="*/ 6 w 26"/>
                  <a:gd name="T53" fmla="*/ 14 h 28"/>
                  <a:gd name="T54" fmla="*/ 5 w 26"/>
                  <a:gd name="T55" fmla="*/ 14 h 28"/>
                  <a:gd name="T56" fmla="*/ 3 w 26"/>
                  <a:gd name="T57" fmla="*/ 13 h 28"/>
                  <a:gd name="T58" fmla="*/ 2 w 26"/>
                  <a:gd name="T59" fmla="*/ 12 h 28"/>
                  <a:gd name="T60" fmla="*/ 1 w 26"/>
                  <a:gd name="T61" fmla="*/ 11 h 28"/>
                  <a:gd name="T62" fmla="*/ 1 w 26"/>
                  <a:gd name="T63" fmla="*/ 10 h 28"/>
                  <a:gd name="T64" fmla="*/ 0 w 26"/>
                  <a:gd name="T65" fmla="*/ 9 h 28"/>
                  <a:gd name="T66" fmla="*/ 0 w 26"/>
                  <a:gd name="T67" fmla="*/ 7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8"/>
                  <a:gd name="T104" fmla="*/ 26 w 26"/>
                  <a:gd name="T105" fmla="*/ 28 h 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8">
                    <a:moveTo>
                      <a:pt x="0" y="14"/>
                    </a:move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6" y="17"/>
                    </a:lnTo>
                    <a:lnTo>
                      <a:pt x="25" y="19"/>
                    </a:lnTo>
                    <a:lnTo>
                      <a:pt x="24" y="22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19" y="27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742" name="Picture 6348"/>
              <p:cNvPicPr>
                <a:picLocks noChangeAspect="1" noChangeArrowheads="1"/>
              </p:cNvPicPr>
              <p:nvPr/>
            </p:nvPicPr>
            <p:blipFill>
              <a:blip r:embed="rId80"/>
              <a:srcRect/>
              <a:stretch>
                <a:fillRect/>
              </a:stretch>
            </p:blipFill>
            <p:spPr bwMode="auto">
              <a:xfrm>
                <a:off x="6055" y="2412"/>
                <a:ext cx="1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743" name="Picture 6349"/>
              <p:cNvPicPr>
                <a:picLocks noChangeAspect="1" noChangeArrowheads="1"/>
              </p:cNvPicPr>
              <p:nvPr/>
            </p:nvPicPr>
            <p:blipFill>
              <a:blip r:embed="rId81"/>
              <a:srcRect/>
              <a:stretch>
                <a:fillRect/>
              </a:stretch>
            </p:blipFill>
            <p:spPr bwMode="auto">
              <a:xfrm>
                <a:off x="6055" y="2412"/>
                <a:ext cx="15" cy="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744" name="Freeform 6350"/>
              <p:cNvSpPr>
                <a:spLocks/>
              </p:cNvSpPr>
              <p:nvPr/>
            </p:nvSpPr>
            <p:spPr bwMode="auto">
              <a:xfrm>
                <a:off x="6058" y="2415"/>
                <a:ext cx="9" cy="8"/>
              </a:xfrm>
              <a:custGeom>
                <a:avLst/>
                <a:gdLst>
                  <a:gd name="T0" fmla="*/ 0 w 16"/>
                  <a:gd name="T1" fmla="*/ 4 h 15"/>
                  <a:gd name="T2" fmla="*/ 0 w 16"/>
                  <a:gd name="T3" fmla="*/ 3 h 15"/>
                  <a:gd name="T4" fmla="*/ 1 w 16"/>
                  <a:gd name="T5" fmla="*/ 2 h 15"/>
                  <a:gd name="T6" fmla="*/ 1 w 16"/>
                  <a:gd name="T7" fmla="*/ 1 h 15"/>
                  <a:gd name="T8" fmla="*/ 3 w 16"/>
                  <a:gd name="T9" fmla="*/ 0 h 15"/>
                  <a:gd name="T10" fmla="*/ 5 w 16"/>
                  <a:gd name="T11" fmla="*/ 0 h 15"/>
                  <a:gd name="T12" fmla="*/ 6 w 16"/>
                  <a:gd name="T13" fmla="*/ 0 h 15"/>
                  <a:gd name="T14" fmla="*/ 8 w 16"/>
                  <a:gd name="T15" fmla="*/ 1 h 15"/>
                  <a:gd name="T16" fmla="*/ 9 w 16"/>
                  <a:gd name="T17" fmla="*/ 2 h 15"/>
                  <a:gd name="T18" fmla="*/ 9 w 16"/>
                  <a:gd name="T19" fmla="*/ 3 h 15"/>
                  <a:gd name="T20" fmla="*/ 9 w 16"/>
                  <a:gd name="T21" fmla="*/ 4 h 15"/>
                  <a:gd name="T22" fmla="*/ 9 w 16"/>
                  <a:gd name="T23" fmla="*/ 4 h 15"/>
                  <a:gd name="T24" fmla="*/ 9 w 16"/>
                  <a:gd name="T25" fmla="*/ 4 h 15"/>
                  <a:gd name="T26" fmla="*/ 9 w 16"/>
                  <a:gd name="T27" fmla="*/ 5 h 15"/>
                  <a:gd name="T28" fmla="*/ 8 w 16"/>
                  <a:gd name="T29" fmla="*/ 6 h 15"/>
                  <a:gd name="T30" fmla="*/ 6 w 16"/>
                  <a:gd name="T31" fmla="*/ 8 h 15"/>
                  <a:gd name="T32" fmla="*/ 6 w 16"/>
                  <a:gd name="T33" fmla="*/ 8 h 15"/>
                  <a:gd name="T34" fmla="*/ 5 w 16"/>
                  <a:gd name="T35" fmla="*/ 8 h 15"/>
                  <a:gd name="T36" fmla="*/ 4 w 16"/>
                  <a:gd name="T37" fmla="*/ 8 h 15"/>
                  <a:gd name="T38" fmla="*/ 3 w 16"/>
                  <a:gd name="T39" fmla="*/ 8 h 15"/>
                  <a:gd name="T40" fmla="*/ 1 w 16"/>
                  <a:gd name="T41" fmla="*/ 6 h 15"/>
                  <a:gd name="T42" fmla="*/ 1 w 16"/>
                  <a:gd name="T43" fmla="*/ 5 h 15"/>
                  <a:gd name="T44" fmla="*/ 0 w 16"/>
                  <a:gd name="T45" fmla="*/ 4 h 15"/>
                  <a:gd name="T46" fmla="*/ 0 w 16"/>
                  <a:gd name="T47" fmla="*/ 4 h 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5"/>
                  <a:gd name="T74" fmla="*/ 16 w 16"/>
                  <a:gd name="T75" fmla="*/ 15 h 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5">
                    <a:moveTo>
                      <a:pt x="0" y="7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745" name="Picture 6351"/>
              <p:cNvPicPr>
                <a:picLocks noChangeAspect="1" noChangeArrowheads="1"/>
              </p:cNvPicPr>
              <p:nvPr/>
            </p:nvPicPr>
            <p:blipFill>
              <a:blip r:embed="rId82"/>
              <a:srcRect/>
              <a:stretch>
                <a:fillRect/>
              </a:stretch>
            </p:blipFill>
            <p:spPr bwMode="auto">
              <a:xfrm>
                <a:off x="6058" y="2415"/>
                <a:ext cx="9" cy="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746" name="Freeform 6352"/>
              <p:cNvSpPr>
                <a:spLocks/>
              </p:cNvSpPr>
              <p:nvPr/>
            </p:nvSpPr>
            <p:spPr bwMode="auto">
              <a:xfrm>
                <a:off x="6062" y="2418"/>
                <a:ext cx="3" cy="2"/>
              </a:xfrm>
              <a:custGeom>
                <a:avLst/>
                <a:gdLst>
                  <a:gd name="T0" fmla="*/ 0 w 5"/>
                  <a:gd name="T1" fmla="*/ 1 h 5"/>
                  <a:gd name="T2" fmla="*/ 0 w 5"/>
                  <a:gd name="T3" fmla="*/ 0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3 w 5"/>
                  <a:gd name="T17" fmla="*/ 1 h 5"/>
                  <a:gd name="T18" fmla="*/ 3 w 5"/>
                  <a:gd name="T19" fmla="*/ 1 h 5"/>
                  <a:gd name="T20" fmla="*/ 2 w 5"/>
                  <a:gd name="T21" fmla="*/ 1 h 5"/>
                  <a:gd name="T22" fmla="*/ 2 w 5"/>
                  <a:gd name="T23" fmla="*/ 1 h 5"/>
                  <a:gd name="T24" fmla="*/ 2 w 5"/>
                  <a:gd name="T25" fmla="*/ 2 h 5"/>
                  <a:gd name="T26" fmla="*/ 2 w 5"/>
                  <a:gd name="T27" fmla="*/ 2 h 5"/>
                  <a:gd name="T28" fmla="*/ 1 w 5"/>
                  <a:gd name="T29" fmla="*/ 2 h 5"/>
                  <a:gd name="T30" fmla="*/ 0 w 5"/>
                  <a:gd name="T31" fmla="*/ 1 h 5"/>
                  <a:gd name="T32" fmla="*/ 0 w 5"/>
                  <a:gd name="T33" fmla="*/ 1 h 5"/>
                  <a:gd name="T34" fmla="*/ 0 w 5"/>
                  <a:gd name="T35" fmla="*/ 1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"/>
                  <a:gd name="T56" fmla="*/ 5 w 5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47" name="Freeform 6353"/>
              <p:cNvSpPr>
                <a:spLocks/>
              </p:cNvSpPr>
              <p:nvPr/>
            </p:nvSpPr>
            <p:spPr bwMode="auto">
              <a:xfrm>
                <a:off x="6062" y="2418"/>
                <a:ext cx="3" cy="2"/>
              </a:xfrm>
              <a:custGeom>
                <a:avLst/>
                <a:gdLst>
                  <a:gd name="T0" fmla="*/ 0 w 5"/>
                  <a:gd name="T1" fmla="*/ 1 h 5"/>
                  <a:gd name="T2" fmla="*/ 0 w 5"/>
                  <a:gd name="T3" fmla="*/ 0 h 5"/>
                  <a:gd name="T4" fmla="*/ 0 w 5"/>
                  <a:gd name="T5" fmla="*/ 0 h 5"/>
                  <a:gd name="T6" fmla="*/ 1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3 w 5"/>
                  <a:gd name="T17" fmla="*/ 1 h 5"/>
                  <a:gd name="T18" fmla="*/ 3 w 5"/>
                  <a:gd name="T19" fmla="*/ 1 h 5"/>
                  <a:gd name="T20" fmla="*/ 2 w 5"/>
                  <a:gd name="T21" fmla="*/ 1 h 5"/>
                  <a:gd name="T22" fmla="*/ 2 w 5"/>
                  <a:gd name="T23" fmla="*/ 1 h 5"/>
                  <a:gd name="T24" fmla="*/ 2 w 5"/>
                  <a:gd name="T25" fmla="*/ 2 h 5"/>
                  <a:gd name="T26" fmla="*/ 2 w 5"/>
                  <a:gd name="T27" fmla="*/ 2 h 5"/>
                  <a:gd name="T28" fmla="*/ 1 w 5"/>
                  <a:gd name="T29" fmla="*/ 2 h 5"/>
                  <a:gd name="T30" fmla="*/ 0 w 5"/>
                  <a:gd name="T31" fmla="*/ 1 h 5"/>
                  <a:gd name="T32" fmla="*/ 0 w 5"/>
                  <a:gd name="T33" fmla="*/ 1 h 5"/>
                  <a:gd name="T34" fmla="*/ 0 w 5"/>
                  <a:gd name="T35" fmla="*/ 1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"/>
                  <a:gd name="T56" fmla="*/ 5 w 5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48" name="Freeform 6354"/>
              <p:cNvSpPr>
                <a:spLocks/>
              </p:cNvSpPr>
              <p:nvPr/>
            </p:nvSpPr>
            <p:spPr bwMode="auto">
              <a:xfrm>
                <a:off x="5904" y="2168"/>
                <a:ext cx="226" cy="288"/>
              </a:xfrm>
              <a:custGeom>
                <a:avLst/>
                <a:gdLst>
                  <a:gd name="T0" fmla="*/ 9 w 416"/>
                  <a:gd name="T1" fmla="*/ 288 h 577"/>
                  <a:gd name="T2" fmla="*/ 9 w 416"/>
                  <a:gd name="T3" fmla="*/ 280 h 577"/>
                  <a:gd name="T4" fmla="*/ 0 w 416"/>
                  <a:gd name="T5" fmla="*/ 280 h 577"/>
                  <a:gd name="T6" fmla="*/ 0 w 416"/>
                  <a:gd name="T7" fmla="*/ 32 h 577"/>
                  <a:gd name="T8" fmla="*/ 35 w 416"/>
                  <a:gd name="T9" fmla="*/ 0 h 577"/>
                  <a:gd name="T10" fmla="*/ 226 w 416"/>
                  <a:gd name="T11" fmla="*/ 0 h 577"/>
                  <a:gd name="T12" fmla="*/ 226 w 416"/>
                  <a:gd name="T13" fmla="*/ 248 h 577"/>
                  <a:gd name="T14" fmla="*/ 222 w 416"/>
                  <a:gd name="T15" fmla="*/ 252 h 577"/>
                  <a:gd name="T16" fmla="*/ 222 w 416"/>
                  <a:gd name="T17" fmla="*/ 256 h 577"/>
                  <a:gd name="T18" fmla="*/ 187 w 416"/>
                  <a:gd name="T19" fmla="*/ 288 h 577"/>
                  <a:gd name="T20" fmla="*/ 9 w 416"/>
                  <a:gd name="T21" fmla="*/ 288 h 5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577"/>
                  <a:gd name="T35" fmla="*/ 416 w 416"/>
                  <a:gd name="T36" fmla="*/ 577 h 5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577">
                    <a:moveTo>
                      <a:pt x="16" y="577"/>
                    </a:moveTo>
                    <a:lnTo>
                      <a:pt x="16" y="561"/>
                    </a:lnTo>
                    <a:lnTo>
                      <a:pt x="0" y="561"/>
                    </a:lnTo>
                    <a:lnTo>
                      <a:pt x="0" y="64"/>
                    </a:lnTo>
                    <a:lnTo>
                      <a:pt x="64" y="0"/>
                    </a:lnTo>
                    <a:lnTo>
                      <a:pt x="416" y="0"/>
                    </a:lnTo>
                    <a:lnTo>
                      <a:pt x="416" y="497"/>
                    </a:lnTo>
                    <a:lnTo>
                      <a:pt x="409" y="505"/>
                    </a:lnTo>
                    <a:lnTo>
                      <a:pt x="409" y="512"/>
                    </a:lnTo>
                    <a:lnTo>
                      <a:pt x="344" y="577"/>
                    </a:lnTo>
                    <a:lnTo>
                      <a:pt x="16" y="57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49" name="Rectangle 6355"/>
              <p:cNvSpPr>
                <a:spLocks noChangeArrowheads="1"/>
              </p:cNvSpPr>
              <p:nvPr/>
            </p:nvSpPr>
            <p:spPr bwMode="auto">
              <a:xfrm>
                <a:off x="5964" y="2472"/>
                <a:ext cx="11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000099"/>
                    </a:solidFill>
                  </a:rPr>
                  <a:t>T2</a:t>
                </a:r>
              </a:p>
            </p:txBody>
          </p:sp>
        </p:grpSp>
      </p:grpSp>
      <p:grpSp>
        <p:nvGrpSpPr>
          <p:cNvPr id="24" name="Group 6356"/>
          <p:cNvGrpSpPr>
            <a:grpSpLocks/>
          </p:cNvGrpSpPr>
          <p:nvPr/>
        </p:nvGrpSpPr>
        <p:grpSpPr bwMode="auto">
          <a:xfrm>
            <a:off x="8488363" y="4418013"/>
            <a:ext cx="331787" cy="665162"/>
            <a:chOff x="5793" y="2783"/>
            <a:chExt cx="226" cy="419"/>
          </a:xfrm>
        </p:grpSpPr>
        <p:sp>
          <p:nvSpPr>
            <p:cNvPr id="40437" name="Freeform 6357"/>
            <p:cNvSpPr>
              <a:spLocks noEditPoints="1"/>
            </p:cNvSpPr>
            <p:nvPr/>
          </p:nvSpPr>
          <p:spPr bwMode="auto">
            <a:xfrm>
              <a:off x="5802" y="3032"/>
              <a:ext cx="213" cy="40"/>
            </a:xfrm>
            <a:custGeom>
              <a:avLst/>
              <a:gdLst>
                <a:gd name="T0" fmla="*/ 0 w 392"/>
                <a:gd name="T1" fmla="*/ 40 h 80"/>
                <a:gd name="T2" fmla="*/ 178 w 392"/>
                <a:gd name="T3" fmla="*/ 40 h 80"/>
                <a:gd name="T4" fmla="*/ 178 w 392"/>
                <a:gd name="T5" fmla="*/ 32 h 80"/>
                <a:gd name="T6" fmla="*/ 0 w 392"/>
                <a:gd name="T7" fmla="*/ 32 h 80"/>
                <a:gd name="T8" fmla="*/ 0 w 392"/>
                <a:gd name="T9" fmla="*/ 40 h 80"/>
                <a:gd name="T10" fmla="*/ 178 w 392"/>
                <a:gd name="T11" fmla="*/ 40 h 80"/>
                <a:gd name="T12" fmla="*/ 213 w 392"/>
                <a:gd name="T13" fmla="*/ 8 h 80"/>
                <a:gd name="T14" fmla="*/ 213 w 392"/>
                <a:gd name="T15" fmla="*/ 0 h 80"/>
                <a:gd name="T16" fmla="*/ 178 w 392"/>
                <a:gd name="T17" fmla="*/ 32 h 80"/>
                <a:gd name="T18" fmla="*/ 178 w 392"/>
                <a:gd name="T19" fmla="*/ 4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2"/>
                <a:gd name="T31" fmla="*/ 0 h 80"/>
                <a:gd name="T32" fmla="*/ 392 w 392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2" h="80">
                  <a:moveTo>
                    <a:pt x="0" y="80"/>
                  </a:moveTo>
                  <a:lnTo>
                    <a:pt x="328" y="80"/>
                  </a:lnTo>
                  <a:lnTo>
                    <a:pt x="328" y="64"/>
                  </a:lnTo>
                  <a:lnTo>
                    <a:pt x="0" y="64"/>
                  </a:lnTo>
                  <a:lnTo>
                    <a:pt x="0" y="80"/>
                  </a:lnTo>
                  <a:close/>
                  <a:moveTo>
                    <a:pt x="328" y="80"/>
                  </a:moveTo>
                  <a:lnTo>
                    <a:pt x="392" y="16"/>
                  </a:lnTo>
                  <a:lnTo>
                    <a:pt x="392" y="0"/>
                  </a:lnTo>
                  <a:lnTo>
                    <a:pt x="328" y="64"/>
                  </a:lnTo>
                  <a:lnTo>
                    <a:pt x="328" y="8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8" name="Freeform 6358"/>
            <p:cNvSpPr>
              <a:spLocks/>
            </p:cNvSpPr>
            <p:nvPr/>
          </p:nvSpPr>
          <p:spPr bwMode="auto">
            <a:xfrm>
              <a:off x="5985" y="2783"/>
              <a:ext cx="34" cy="281"/>
            </a:xfrm>
            <a:custGeom>
              <a:avLst/>
              <a:gdLst>
                <a:gd name="T0" fmla="*/ 0 w 64"/>
                <a:gd name="T1" fmla="*/ 281 h 562"/>
                <a:gd name="T2" fmla="*/ 34 w 64"/>
                <a:gd name="T3" fmla="*/ 249 h 562"/>
                <a:gd name="T4" fmla="*/ 34 w 64"/>
                <a:gd name="T5" fmla="*/ 0 h 562"/>
                <a:gd name="T6" fmla="*/ 0 w 64"/>
                <a:gd name="T7" fmla="*/ 33 h 562"/>
                <a:gd name="T8" fmla="*/ 0 w 64"/>
                <a:gd name="T9" fmla="*/ 281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562"/>
                <a:gd name="T17" fmla="*/ 64 w 64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562">
                  <a:moveTo>
                    <a:pt x="0" y="562"/>
                  </a:moveTo>
                  <a:lnTo>
                    <a:pt x="64" y="498"/>
                  </a:lnTo>
                  <a:lnTo>
                    <a:pt x="64" y="0"/>
                  </a:lnTo>
                  <a:lnTo>
                    <a:pt x="0" y="65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9" name="Freeform 6359"/>
            <p:cNvSpPr>
              <a:spLocks/>
            </p:cNvSpPr>
            <p:nvPr/>
          </p:nvSpPr>
          <p:spPr bwMode="auto">
            <a:xfrm>
              <a:off x="5793" y="2783"/>
              <a:ext cx="226" cy="32"/>
            </a:xfrm>
            <a:custGeom>
              <a:avLst/>
              <a:gdLst>
                <a:gd name="T0" fmla="*/ 0 w 418"/>
                <a:gd name="T1" fmla="*/ 32 h 65"/>
                <a:gd name="T2" fmla="*/ 35 w 418"/>
                <a:gd name="T3" fmla="*/ 0 h 65"/>
                <a:gd name="T4" fmla="*/ 226 w 418"/>
                <a:gd name="T5" fmla="*/ 0 h 65"/>
                <a:gd name="T6" fmla="*/ 191 w 418"/>
                <a:gd name="T7" fmla="*/ 32 h 65"/>
                <a:gd name="T8" fmla="*/ 0 w 418"/>
                <a:gd name="T9" fmla="*/ 3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65"/>
                <a:gd name="T17" fmla="*/ 418 w 418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65">
                  <a:moveTo>
                    <a:pt x="0" y="65"/>
                  </a:moveTo>
                  <a:lnTo>
                    <a:pt x="65" y="0"/>
                  </a:lnTo>
                  <a:lnTo>
                    <a:pt x="418" y="0"/>
                  </a:lnTo>
                  <a:lnTo>
                    <a:pt x="354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0" name="Rectangle 6360"/>
            <p:cNvSpPr>
              <a:spLocks noChangeArrowheads="1"/>
            </p:cNvSpPr>
            <p:nvPr/>
          </p:nvSpPr>
          <p:spPr bwMode="auto">
            <a:xfrm>
              <a:off x="5793" y="2815"/>
              <a:ext cx="192" cy="24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1" name="Rectangle 6361"/>
            <p:cNvSpPr>
              <a:spLocks noChangeArrowheads="1"/>
            </p:cNvSpPr>
            <p:nvPr/>
          </p:nvSpPr>
          <p:spPr bwMode="auto">
            <a:xfrm>
              <a:off x="5793" y="2815"/>
              <a:ext cx="192" cy="2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2" name="Rectangle 6362"/>
            <p:cNvSpPr>
              <a:spLocks noChangeArrowheads="1"/>
            </p:cNvSpPr>
            <p:nvPr/>
          </p:nvSpPr>
          <p:spPr bwMode="auto">
            <a:xfrm>
              <a:off x="5808" y="2889"/>
              <a:ext cx="161" cy="1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3" name="Rectangle 6363"/>
            <p:cNvSpPr>
              <a:spLocks noChangeArrowheads="1"/>
            </p:cNvSpPr>
            <p:nvPr/>
          </p:nvSpPr>
          <p:spPr bwMode="auto">
            <a:xfrm>
              <a:off x="5808" y="2890"/>
              <a:ext cx="161" cy="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4" name="Rectangle 6364"/>
            <p:cNvSpPr>
              <a:spLocks noChangeArrowheads="1"/>
            </p:cNvSpPr>
            <p:nvPr/>
          </p:nvSpPr>
          <p:spPr bwMode="auto">
            <a:xfrm>
              <a:off x="5808" y="2897"/>
              <a:ext cx="161" cy="7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5" name="Rectangle 6365"/>
            <p:cNvSpPr>
              <a:spLocks noChangeArrowheads="1"/>
            </p:cNvSpPr>
            <p:nvPr/>
          </p:nvSpPr>
          <p:spPr bwMode="auto">
            <a:xfrm>
              <a:off x="5808" y="2904"/>
              <a:ext cx="161" cy="8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6" name="Rectangle 6366"/>
            <p:cNvSpPr>
              <a:spLocks noChangeArrowheads="1"/>
            </p:cNvSpPr>
            <p:nvPr/>
          </p:nvSpPr>
          <p:spPr bwMode="auto">
            <a:xfrm>
              <a:off x="5808" y="2912"/>
              <a:ext cx="161" cy="9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7" name="Rectangle 6367"/>
            <p:cNvSpPr>
              <a:spLocks noChangeArrowheads="1"/>
            </p:cNvSpPr>
            <p:nvPr/>
          </p:nvSpPr>
          <p:spPr bwMode="auto">
            <a:xfrm>
              <a:off x="5808" y="2921"/>
              <a:ext cx="161" cy="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8" name="Rectangle 6368"/>
            <p:cNvSpPr>
              <a:spLocks noChangeArrowheads="1"/>
            </p:cNvSpPr>
            <p:nvPr/>
          </p:nvSpPr>
          <p:spPr bwMode="auto">
            <a:xfrm>
              <a:off x="5808" y="2928"/>
              <a:ext cx="161" cy="9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9" name="Rectangle 6369"/>
            <p:cNvSpPr>
              <a:spLocks noChangeArrowheads="1"/>
            </p:cNvSpPr>
            <p:nvPr/>
          </p:nvSpPr>
          <p:spPr bwMode="auto">
            <a:xfrm>
              <a:off x="5808" y="2937"/>
              <a:ext cx="161" cy="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0" name="Rectangle 6370"/>
            <p:cNvSpPr>
              <a:spLocks noChangeArrowheads="1"/>
            </p:cNvSpPr>
            <p:nvPr/>
          </p:nvSpPr>
          <p:spPr bwMode="auto">
            <a:xfrm>
              <a:off x="5808" y="2947"/>
              <a:ext cx="161" cy="8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1" name="Rectangle 6371"/>
            <p:cNvSpPr>
              <a:spLocks noChangeArrowheads="1"/>
            </p:cNvSpPr>
            <p:nvPr/>
          </p:nvSpPr>
          <p:spPr bwMode="auto">
            <a:xfrm>
              <a:off x="5808" y="2955"/>
              <a:ext cx="161" cy="7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2" name="Rectangle 6372"/>
            <p:cNvSpPr>
              <a:spLocks noChangeArrowheads="1"/>
            </p:cNvSpPr>
            <p:nvPr/>
          </p:nvSpPr>
          <p:spPr bwMode="auto">
            <a:xfrm>
              <a:off x="5808" y="2962"/>
              <a:ext cx="161" cy="11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3" name="Rectangle 6373"/>
            <p:cNvSpPr>
              <a:spLocks noChangeArrowheads="1"/>
            </p:cNvSpPr>
            <p:nvPr/>
          </p:nvSpPr>
          <p:spPr bwMode="auto">
            <a:xfrm>
              <a:off x="5808" y="2973"/>
              <a:ext cx="161" cy="8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4" name="Rectangle 6374"/>
            <p:cNvSpPr>
              <a:spLocks noChangeArrowheads="1"/>
            </p:cNvSpPr>
            <p:nvPr/>
          </p:nvSpPr>
          <p:spPr bwMode="auto">
            <a:xfrm>
              <a:off x="5808" y="2981"/>
              <a:ext cx="161" cy="7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5" name="Rectangle 6375"/>
            <p:cNvSpPr>
              <a:spLocks noChangeArrowheads="1"/>
            </p:cNvSpPr>
            <p:nvPr/>
          </p:nvSpPr>
          <p:spPr bwMode="auto">
            <a:xfrm>
              <a:off x="5808" y="2988"/>
              <a:ext cx="161" cy="9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6" name="Rectangle 6376"/>
            <p:cNvSpPr>
              <a:spLocks noChangeArrowheads="1"/>
            </p:cNvSpPr>
            <p:nvPr/>
          </p:nvSpPr>
          <p:spPr bwMode="auto">
            <a:xfrm>
              <a:off x="5808" y="2997"/>
              <a:ext cx="161" cy="8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7" name="Rectangle 6377"/>
            <p:cNvSpPr>
              <a:spLocks noChangeArrowheads="1"/>
            </p:cNvSpPr>
            <p:nvPr/>
          </p:nvSpPr>
          <p:spPr bwMode="auto">
            <a:xfrm>
              <a:off x="5808" y="3005"/>
              <a:ext cx="161" cy="7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8" name="Rectangle 6378"/>
            <p:cNvSpPr>
              <a:spLocks noChangeArrowheads="1"/>
            </p:cNvSpPr>
            <p:nvPr/>
          </p:nvSpPr>
          <p:spPr bwMode="auto">
            <a:xfrm>
              <a:off x="5808" y="3012"/>
              <a:ext cx="161" cy="10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9" name="Rectangle 6379"/>
            <p:cNvSpPr>
              <a:spLocks noChangeArrowheads="1"/>
            </p:cNvSpPr>
            <p:nvPr/>
          </p:nvSpPr>
          <p:spPr bwMode="auto">
            <a:xfrm>
              <a:off x="5808" y="3022"/>
              <a:ext cx="161" cy="10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0" name="Rectangle 6380"/>
            <p:cNvSpPr>
              <a:spLocks noChangeArrowheads="1"/>
            </p:cNvSpPr>
            <p:nvPr/>
          </p:nvSpPr>
          <p:spPr bwMode="auto">
            <a:xfrm>
              <a:off x="5808" y="3032"/>
              <a:ext cx="161" cy="6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1" name="Rectangle 6381"/>
            <p:cNvSpPr>
              <a:spLocks noChangeArrowheads="1"/>
            </p:cNvSpPr>
            <p:nvPr/>
          </p:nvSpPr>
          <p:spPr bwMode="auto">
            <a:xfrm>
              <a:off x="5808" y="3038"/>
              <a:ext cx="161" cy="10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2" name="Rectangle 6382"/>
            <p:cNvSpPr>
              <a:spLocks noChangeArrowheads="1"/>
            </p:cNvSpPr>
            <p:nvPr/>
          </p:nvSpPr>
          <p:spPr bwMode="auto">
            <a:xfrm>
              <a:off x="5808" y="3048"/>
              <a:ext cx="161" cy="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3" name="Rectangle 6383"/>
            <p:cNvSpPr>
              <a:spLocks noChangeArrowheads="1"/>
            </p:cNvSpPr>
            <p:nvPr/>
          </p:nvSpPr>
          <p:spPr bwMode="auto">
            <a:xfrm>
              <a:off x="5808" y="2971"/>
              <a:ext cx="1" cy="4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4" name="Rectangle 6384"/>
            <p:cNvSpPr>
              <a:spLocks noChangeArrowheads="1"/>
            </p:cNvSpPr>
            <p:nvPr/>
          </p:nvSpPr>
          <p:spPr bwMode="auto">
            <a:xfrm>
              <a:off x="5809" y="2971"/>
              <a:ext cx="7" cy="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5" name="Rectangle 6385"/>
            <p:cNvSpPr>
              <a:spLocks noChangeArrowheads="1"/>
            </p:cNvSpPr>
            <p:nvPr/>
          </p:nvSpPr>
          <p:spPr bwMode="auto">
            <a:xfrm>
              <a:off x="5816" y="2971"/>
              <a:ext cx="6" cy="46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6" name="Rectangle 6386"/>
            <p:cNvSpPr>
              <a:spLocks noChangeArrowheads="1"/>
            </p:cNvSpPr>
            <p:nvPr/>
          </p:nvSpPr>
          <p:spPr bwMode="auto">
            <a:xfrm>
              <a:off x="5822" y="2971"/>
              <a:ext cx="8" cy="46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7" name="Rectangle 6387"/>
            <p:cNvSpPr>
              <a:spLocks noChangeArrowheads="1"/>
            </p:cNvSpPr>
            <p:nvPr/>
          </p:nvSpPr>
          <p:spPr bwMode="auto">
            <a:xfrm>
              <a:off x="5830" y="2971"/>
              <a:ext cx="7" cy="46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8" name="Rectangle 6388"/>
            <p:cNvSpPr>
              <a:spLocks noChangeArrowheads="1"/>
            </p:cNvSpPr>
            <p:nvPr/>
          </p:nvSpPr>
          <p:spPr bwMode="auto">
            <a:xfrm>
              <a:off x="5837" y="2971"/>
              <a:ext cx="7" cy="46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9" name="Rectangle 6389"/>
            <p:cNvSpPr>
              <a:spLocks noChangeArrowheads="1"/>
            </p:cNvSpPr>
            <p:nvPr/>
          </p:nvSpPr>
          <p:spPr bwMode="auto">
            <a:xfrm>
              <a:off x="5844" y="2971"/>
              <a:ext cx="9" cy="46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0" name="Rectangle 6390"/>
            <p:cNvSpPr>
              <a:spLocks noChangeArrowheads="1"/>
            </p:cNvSpPr>
            <p:nvPr/>
          </p:nvSpPr>
          <p:spPr bwMode="auto">
            <a:xfrm>
              <a:off x="5853" y="2971"/>
              <a:ext cx="8" cy="4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1" name="Rectangle 6391"/>
            <p:cNvSpPr>
              <a:spLocks noChangeArrowheads="1"/>
            </p:cNvSpPr>
            <p:nvPr/>
          </p:nvSpPr>
          <p:spPr bwMode="auto">
            <a:xfrm>
              <a:off x="5861" y="2971"/>
              <a:ext cx="7" cy="46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2" name="Rectangle 6392"/>
            <p:cNvSpPr>
              <a:spLocks noChangeArrowheads="1"/>
            </p:cNvSpPr>
            <p:nvPr/>
          </p:nvSpPr>
          <p:spPr bwMode="auto">
            <a:xfrm>
              <a:off x="5868" y="2971"/>
              <a:ext cx="7" cy="46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3" name="Rectangle 6393"/>
            <p:cNvSpPr>
              <a:spLocks noChangeArrowheads="1"/>
            </p:cNvSpPr>
            <p:nvPr/>
          </p:nvSpPr>
          <p:spPr bwMode="auto">
            <a:xfrm>
              <a:off x="5875" y="2971"/>
              <a:ext cx="10" cy="46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4" name="Rectangle 6394"/>
            <p:cNvSpPr>
              <a:spLocks noChangeArrowheads="1"/>
            </p:cNvSpPr>
            <p:nvPr/>
          </p:nvSpPr>
          <p:spPr bwMode="auto">
            <a:xfrm>
              <a:off x="5885" y="2971"/>
              <a:ext cx="8" cy="46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5" name="Rectangle 6395"/>
            <p:cNvSpPr>
              <a:spLocks noChangeArrowheads="1"/>
            </p:cNvSpPr>
            <p:nvPr/>
          </p:nvSpPr>
          <p:spPr bwMode="auto">
            <a:xfrm>
              <a:off x="5893" y="2971"/>
              <a:ext cx="6" cy="46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6" name="Rectangle 6396"/>
            <p:cNvSpPr>
              <a:spLocks noChangeArrowheads="1"/>
            </p:cNvSpPr>
            <p:nvPr/>
          </p:nvSpPr>
          <p:spPr bwMode="auto">
            <a:xfrm>
              <a:off x="5899" y="2971"/>
              <a:ext cx="9" cy="46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7" name="Rectangle 6397"/>
            <p:cNvSpPr>
              <a:spLocks noChangeArrowheads="1"/>
            </p:cNvSpPr>
            <p:nvPr/>
          </p:nvSpPr>
          <p:spPr bwMode="auto">
            <a:xfrm>
              <a:off x="5908" y="2971"/>
              <a:ext cx="6" cy="46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8" name="Rectangle 6398"/>
            <p:cNvSpPr>
              <a:spLocks noChangeArrowheads="1"/>
            </p:cNvSpPr>
            <p:nvPr/>
          </p:nvSpPr>
          <p:spPr bwMode="auto">
            <a:xfrm>
              <a:off x="5914" y="2971"/>
              <a:ext cx="8" cy="46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9" name="Rectangle 6399"/>
            <p:cNvSpPr>
              <a:spLocks noChangeArrowheads="1"/>
            </p:cNvSpPr>
            <p:nvPr/>
          </p:nvSpPr>
          <p:spPr bwMode="auto">
            <a:xfrm>
              <a:off x="5922" y="2971"/>
              <a:ext cx="9" cy="46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0" name="Rectangle 6400"/>
            <p:cNvSpPr>
              <a:spLocks noChangeArrowheads="1"/>
            </p:cNvSpPr>
            <p:nvPr/>
          </p:nvSpPr>
          <p:spPr bwMode="auto">
            <a:xfrm>
              <a:off x="5931" y="2971"/>
              <a:ext cx="8" cy="46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1" name="Rectangle 6401"/>
            <p:cNvSpPr>
              <a:spLocks noChangeArrowheads="1"/>
            </p:cNvSpPr>
            <p:nvPr/>
          </p:nvSpPr>
          <p:spPr bwMode="auto">
            <a:xfrm>
              <a:off x="5939" y="2971"/>
              <a:ext cx="7" cy="46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2" name="Rectangle 6402"/>
            <p:cNvSpPr>
              <a:spLocks noChangeArrowheads="1"/>
            </p:cNvSpPr>
            <p:nvPr/>
          </p:nvSpPr>
          <p:spPr bwMode="auto">
            <a:xfrm>
              <a:off x="5946" y="2971"/>
              <a:ext cx="7" cy="46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3" name="Rectangle 6403"/>
            <p:cNvSpPr>
              <a:spLocks noChangeArrowheads="1"/>
            </p:cNvSpPr>
            <p:nvPr/>
          </p:nvSpPr>
          <p:spPr bwMode="auto">
            <a:xfrm>
              <a:off x="5953" y="2971"/>
              <a:ext cx="3" cy="4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4" name="Rectangle 6404"/>
            <p:cNvSpPr>
              <a:spLocks noChangeArrowheads="1"/>
            </p:cNvSpPr>
            <p:nvPr/>
          </p:nvSpPr>
          <p:spPr bwMode="auto">
            <a:xfrm>
              <a:off x="5808" y="2827"/>
              <a:ext cx="161" cy="1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5" name="Rectangle 6405"/>
            <p:cNvSpPr>
              <a:spLocks noChangeArrowheads="1"/>
            </p:cNvSpPr>
            <p:nvPr/>
          </p:nvSpPr>
          <p:spPr bwMode="auto">
            <a:xfrm>
              <a:off x="5808" y="2828"/>
              <a:ext cx="161" cy="1"/>
            </a:xfrm>
            <a:prstGeom prst="rect">
              <a:avLst/>
            </a:prstGeom>
            <a:solidFill>
              <a:srgbClr val="AD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6" name="Rectangle 6406"/>
            <p:cNvSpPr>
              <a:spLocks noChangeArrowheads="1"/>
            </p:cNvSpPr>
            <p:nvPr/>
          </p:nvSpPr>
          <p:spPr bwMode="auto">
            <a:xfrm>
              <a:off x="5808" y="2829"/>
              <a:ext cx="161" cy="1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7" name="Rectangle 6407"/>
            <p:cNvSpPr>
              <a:spLocks noChangeArrowheads="1"/>
            </p:cNvSpPr>
            <p:nvPr/>
          </p:nvSpPr>
          <p:spPr bwMode="auto">
            <a:xfrm>
              <a:off x="5808" y="2829"/>
              <a:ext cx="161" cy="1"/>
            </a:xfrm>
            <a:prstGeom prst="rect">
              <a:avLst/>
            </a:prstGeom>
            <a:solidFill>
              <a:srgbClr val="CD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8" name="Rectangle 6408"/>
            <p:cNvSpPr>
              <a:spLocks noChangeArrowheads="1"/>
            </p:cNvSpPr>
            <p:nvPr/>
          </p:nvSpPr>
          <p:spPr bwMode="auto">
            <a:xfrm>
              <a:off x="5808" y="2830"/>
              <a:ext cx="161" cy="1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9" name="Rectangle 6409"/>
            <p:cNvSpPr>
              <a:spLocks noChangeArrowheads="1"/>
            </p:cNvSpPr>
            <p:nvPr/>
          </p:nvSpPr>
          <p:spPr bwMode="auto">
            <a:xfrm>
              <a:off x="5808" y="2831"/>
              <a:ext cx="161" cy="1"/>
            </a:xfrm>
            <a:prstGeom prst="rect">
              <a:avLst/>
            </a:prstGeom>
            <a:solidFill>
              <a:srgbClr val="DFD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0" name="Rectangle 6410"/>
            <p:cNvSpPr>
              <a:spLocks noChangeArrowheads="1"/>
            </p:cNvSpPr>
            <p:nvPr/>
          </p:nvSpPr>
          <p:spPr bwMode="auto">
            <a:xfrm>
              <a:off x="5808" y="2831"/>
              <a:ext cx="161" cy="1"/>
            </a:xfrm>
            <a:prstGeom prst="rect">
              <a:avLst/>
            </a:prstGeom>
            <a:solidFill>
              <a:srgbClr val="CF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1" name="Rectangle 6411"/>
            <p:cNvSpPr>
              <a:spLocks noChangeArrowheads="1"/>
            </p:cNvSpPr>
            <p:nvPr/>
          </p:nvSpPr>
          <p:spPr bwMode="auto">
            <a:xfrm>
              <a:off x="5808" y="2832"/>
              <a:ext cx="161" cy="1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2" name="Rectangle 6412"/>
            <p:cNvSpPr>
              <a:spLocks noChangeArrowheads="1"/>
            </p:cNvSpPr>
            <p:nvPr/>
          </p:nvSpPr>
          <p:spPr bwMode="auto">
            <a:xfrm>
              <a:off x="5808" y="2832"/>
              <a:ext cx="161" cy="1"/>
            </a:xfrm>
            <a:prstGeom prst="rect">
              <a:avLst/>
            </a:prstGeom>
            <a:solidFill>
              <a:srgbClr val="AF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3" name="Rectangle 6413"/>
            <p:cNvSpPr>
              <a:spLocks noChangeArrowheads="1"/>
            </p:cNvSpPr>
            <p:nvPr/>
          </p:nvSpPr>
          <p:spPr bwMode="auto">
            <a:xfrm>
              <a:off x="5808" y="2833"/>
              <a:ext cx="161" cy="1"/>
            </a:xfrm>
            <a:prstGeom prst="rect">
              <a:avLst/>
            </a:prstGeom>
            <a:solidFill>
              <a:srgbClr val="9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4" name="Rectangle 6414"/>
            <p:cNvSpPr>
              <a:spLocks noChangeArrowheads="1"/>
            </p:cNvSpPr>
            <p:nvPr/>
          </p:nvSpPr>
          <p:spPr bwMode="auto">
            <a:xfrm>
              <a:off x="5809" y="2827"/>
              <a:ext cx="161" cy="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5" name="Rectangle 6415"/>
            <p:cNvSpPr>
              <a:spLocks noChangeArrowheads="1"/>
            </p:cNvSpPr>
            <p:nvPr/>
          </p:nvSpPr>
          <p:spPr bwMode="auto">
            <a:xfrm>
              <a:off x="5808" y="2833"/>
              <a:ext cx="2" cy="22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6" name="Rectangle 6416"/>
            <p:cNvSpPr>
              <a:spLocks noChangeArrowheads="1"/>
            </p:cNvSpPr>
            <p:nvPr/>
          </p:nvSpPr>
          <p:spPr bwMode="auto">
            <a:xfrm>
              <a:off x="5810" y="2833"/>
              <a:ext cx="3" cy="22"/>
            </a:xfrm>
            <a:prstGeom prst="rect">
              <a:avLst/>
            </a:prstGeom>
            <a:solidFill>
              <a:srgbClr val="9C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7" name="Rectangle 6417"/>
            <p:cNvSpPr>
              <a:spLocks noChangeArrowheads="1"/>
            </p:cNvSpPr>
            <p:nvPr/>
          </p:nvSpPr>
          <p:spPr bwMode="auto">
            <a:xfrm>
              <a:off x="5813" y="2833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8" name="Rectangle 6418"/>
            <p:cNvSpPr>
              <a:spLocks noChangeArrowheads="1"/>
            </p:cNvSpPr>
            <p:nvPr/>
          </p:nvSpPr>
          <p:spPr bwMode="auto">
            <a:xfrm>
              <a:off x="5815" y="2833"/>
              <a:ext cx="2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9" name="Rectangle 6419"/>
            <p:cNvSpPr>
              <a:spLocks noChangeArrowheads="1"/>
            </p:cNvSpPr>
            <p:nvPr/>
          </p:nvSpPr>
          <p:spPr bwMode="auto">
            <a:xfrm>
              <a:off x="5817" y="2833"/>
              <a:ext cx="1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0" name="Rectangle 6420"/>
            <p:cNvSpPr>
              <a:spLocks noChangeArrowheads="1"/>
            </p:cNvSpPr>
            <p:nvPr/>
          </p:nvSpPr>
          <p:spPr bwMode="auto">
            <a:xfrm>
              <a:off x="5818" y="2833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1" name="Rectangle 6421"/>
            <p:cNvSpPr>
              <a:spLocks noChangeArrowheads="1"/>
            </p:cNvSpPr>
            <p:nvPr/>
          </p:nvSpPr>
          <p:spPr bwMode="auto">
            <a:xfrm>
              <a:off x="5820" y="2833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2" name="Rectangle 6422"/>
            <p:cNvSpPr>
              <a:spLocks noChangeArrowheads="1"/>
            </p:cNvSpPr>
            <p:nvPr/>
          </p:nvSpPr>
          <p:spPr bwMode="auto">
            <a:xfrm>
              <a:off x="5822" y="2833"/>
              <a:ext cx="2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3" name="Rectangle 6423"/>
            <p:cNvSpPr>
              <a:spLocks noChangeArrowheads="1"/>
            </p:cNvSpPr>
            <p:nvPr/>
          </p:nvSpPr>
          <p:spPr bwMode="auto">
            <a:xfrm>
              <a:off x="5824" y="2833"/>
              <a:ext cx="4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4" name="Rectangle 6424"/>
            <p:cNvSpPr>
              <a:spLocks noChangeArrowheads="1"/>
            </p:cNvSpPr>
            <p:nvPr/>
          </p:nvSpPr>
          <p:spPr bwMode="auto">
            <a:xfrm>
              <a:off x="5828" y="2833"/>
              <a:ext cx="2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5" name="Rectangle 6425"/>
            <p:cNvSpPr>
              <a:spLocks noChangeArrowheads="1"/>
            </p:cNvSpPr>
            <p:nvPr/>
          </p:nvSpPr>
          <p:spPr bwMode="auto">
            <a:xfrm>
              <a:off x="5830" y="2833"/>
              <a:ext cx="1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6" name="Rectangle 6426"/>
            <p:cNvSpPr>
              <a:spLocks noChangeArrowheads="1"/>
            </p:cNvSpPr>
            <p:nvPr/>
          </p:nvSpPr>
          <p:spPr bwMode="auto">
            <a:xfrm>
              <a:off x="5831" y="2833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7" name="Rectangle 6427"/>
            <p:cNvSpPr>
              <a:spLocks noChangeArrowheads="1"/>
            </p:cNvSpPr>
            <p:nvPr/>
          </p:nvSpPr>
          <p:spPr bwMode="auto">
            <a:xfrm>
              <a:off x="5833" y="2833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8" name="Rectangle 6428"/>
            <p:cNvSpPr>
              <a:spLocks noChangeArrowheads="1"/>
            </p:cNvSpPr>
            <p:nvPr/>
          </p:nvSpPr>
          <p:spPr bwMode="auto">
            <a:xfrm>
              <a:off x="5835" y="2833"/>
              <a:ext cx="2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9" name="Rectangle 6429"/>
            <p:cNvSpPr>
              <a:spLocks noChangeArrowheads="1"/>
            </p:cNvSpPr>
            <p:nvPr/>
          </p:nvSpPr>
          <p:spPr bwMode="auto">
            <a:xfrm>
              <a:off x="5837" y="2833"/>
              <a:ext cx="3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0" name="Rectangle 6430"/>
            <p:cNvSpPr>
              <a:spLocks noChangeArrowheads="1"/>
            </p:cNvSpPr>
            <p:nvPr/>
          </p:nvSpPr>
          <p:spPr bwMode="auto">
            <a:xfrm>
              <a:off x="5840" y="2833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1" name="Rectangle 6431"/>
            <p:cNvSpPr>
              <a:spLocks noChangeArrowheads="1"/>
            </p:cNvSpPr>
            <p:nvPr/>
          </p:nvSpPr>
          <p:spPr bwMode="auto">
            <a:xfrm>
              <a:off x="5842" y="2833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2" name="Rectangle 6432"/>
            <p:cNvSpPr>
              <a:spLocks noChangeArrowheads="1"/>
            </p:cNvSpPr>
            <p:nvPr/>
          </p:nvSpPr>
          <p:spPr bwMode="auto">
            <a:xfrm>
              <a:off x="5844" y="2833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3" name="Rectangle 6433"/>
            <p:cNvSpPr>
              <a:spLocks noChangeArrowheads="1"/>
            </p:cNvSpPr>
            <p:nvPr/>
          </p:nvSpPr>
          <p:spPr bwMode="auto">
            <a:xfrm>
              <a:off x="5846" y="2833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4" name="Rectangle 6434"/>
            <p:cNvSpPr>
              <a:spLocks noChangeArrowheads="1"/>
            </p:cNvSpPr>
            <p:nvPr/>
          </p:nvSpPr>
          <p:spPr bwMode="auto">
            <a:xfrm>
              <a:off x="5848" y="2833"/>
              <a:ext cx="2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5" name="Rectangle 6435"/>
            <p:cNvSpPr>
              <a:spLocks noChangeArrowheads="1"/>
            </p:cNvSpPr>
            <p:nvPr/>
          </p:nvSpPr>
          <p:spPr bwMode="auto">
            <a:xfrm>
              <a:off x="5850" y="2833"/>
              <a:ext cx="3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6" name="Rectangle 6436"/>
            <p:cNvSpPr>
              <a:spLocks noChangeArrowheads="1"/>
            </p:cNvSpPr>
            <p:nvPr/>
          </p:nvSpPr>
          <p:spPr bwMode="auto">
            <a:xfrm>
              <a:off x="5853" y="2833"/>
              <a:ext cx="1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7" name="Rectangle 6437"/>
            <p:cNvSpPr>
              <a:spLocks noChangeArrowheads="1"/>
            </p:cNvSpPr>
            <p:nvPr/>
          </p:nvSpPr>
          <p:spPr bwMode="auto">
            <a:xfrm>
              <a:off x="5854" y="2833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8" name="Rectangle 6438"/>
            <p:cNvSpPr>
              <a:spLocks noChangeArrowheads="1"/>
            </p:cNvSpPr>
            <p:nvPr/>
          </p:nvSpPr>
          <p:spPr bwMode="auto">
            <a:xfrm>
              <a:off x="5856" y="2833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9" name="Rectangle 6439"/>
            <p:cNvSpPr>
              <a:spLocks noChangeArrowheads="1"/>
            </p:cNvSpPr>
            <p:nvPr/>
          </p:nvSpPr>
          <p:spPr bwMode="auto">
            <a:xfrm>
              <a:off x="5858" y="2833"/>
              <a:ext cx="3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0" name="Rectangle 6440"/>
            <p:cNvSpPr>
              <a:spLocks noChangeArrowheads="1"/>
            </p:cNvSpPr>
            <p:nvPr/>
          </p:nvSpPr>
          <p:spPr bwMode="auto">
            <a:xfrm>
              <a:off x="5861" y="2833"/>
              <a:ext cx="1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1" name="Rectangle 6441"/>
            <p:cNvSpPr>
              <a:spLocks noChangeArrowheads="1"/>
            </p:cNvSpPr>
            <p:nvPr/>
          </p:nvSpPr>
          <p:spPr bwMode="auto">
            <a:xfrm>
              <a:off x="5862" y="2833"/>
              <a:ext cx="3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2" name="Rectangle 6442"/>
            <p:cNvSpPr>
              <a:spLocks noChangeArrowheads="1"/>
            </p:cNvSpPr>
            <p:nvPr/>
          </p:nvSpPr>
          <p:spPr bwMode="auto">
            <a:xfrm>
              <a:off x="5865" y="2833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3" name="Rectangle 6443"/>
            <p:cNvSpPr>
              <a:spLocks noChangeArrowheads="1"/>
            </p:cNvSpPr>
            <p:nvPr/>
          </p:nvSpPr>
          <p:spPr bwMode="auto">
            <a:xfrm>
              <a:off x="5867" y="2833"/>
              <a:ext cx="3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4" name="Rectangle 6444"/>
            <p:cNvSpPr>
              <a:spLocks noChangeArrowheads="1"/>
            </p:cNvSpPr>
            <p:nvPr/>
          </p:nvSpPr>
          <p:spPr bwMode="auto">
            <a:xfrm>
              <a:off x="5870" y="2833"/>
              <a:ext cx="1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5" name="Rectangle 6445"/>
            <p:cNvSpPr>
              <a:spLocks noChangeArrowheads="1"/>
            </p:cNvSpPr>
            <p:nvPr/>
          </p:nvSpPr>
          <p:spPr bwMode="auto">
            <a:xfrm>
              <a:off x="5871" y="2833"/>
              <a:ext cx="2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6" name="Rectangle 6446"/>
            <p:cNvSpPr>
              <a:spLocks noChangeArrowheads="1"/>
            </p:cNvSpPr>
            <p:nvPr/>
          </p:nvSpPr>
          <p:spPr bwMode="auto">
            <a:xfrm>
              <a:off x="5873" y="2833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7" name="Rectangle 6447"/>
            <p:cNvSpPr>
              <a:spLocks noChangeArrowheads="1"/>
            </p:cNvSpPr>
            <p:nvPr/>
          </p:nvSpPr>
          <p:spPr bwMode="auto">
            <a:xfrm>
              <a:off x="5875" y="2833"/>
              <a:ext cx="3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8" name="Rectangle 6448"/>
            <p:cNvSpPr>
              <a:spLocks noChangeArrowheads="1"/>
            </p:cNvSpPr>
            <p:nvPr/>
          </p:nvSpPr>
          <p:spPr bwMode="auto">
            <a:xfrm>
              <a:off x="5878" y="2833"/>
              <a:ext cx="2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9" name="Rectangle 6449"/>
            <p:cNvSpPr>
              <a:spLocks noChangeArrowheads="1"/>
            </p:cNvSpPr>
            <p:nvPr/>
          </p:nvSpPr>
          <p:spPr bwMode="auto">
            <a:xfrm>
              <a:off x="5880" y="2833"/>
              <a:ext cx="2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0" name="Rectangle 6450"/>
            <p:cNvSpPr>
              <a:spLocks noChangeArrowheads="1"/>
            </p:cNvSpPr>
            <p:nvPr/>
          </p:nvSpPr>
          <p:spPr bwMode="auto">
            <a:xfrm>
              <a:off x="5882" y="2833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1" name="Rectangle 6451"/>
            <p:cNvSpPr>
              <a:spLocks noChangeArrowheads="1"/>
            </p:cNvSpPr>
            <p:nvPr/>
          </p:nvSpPr>
          <p:spPr bwMode="auto">
            <a:xfrm>
              <a:off x="5884" y="2833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2" name="Rectangle 6452"/>
            <p:cNvSpPr>
              <a:spLocks noChangeArrowheads="1"/>
            </p:cNvSpPr>
            <p:nvPr/>
          </p:nvSpPr>
          <p:spPr bwMode="auto">
            <a:xfrm>
              <a:off x="5886" y="2833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3" name="Rectangle 6453"/>
            <p:cNvSpPr>
              <a:spLocks noChangeArrowheads="1"/>
            </p:cNvSpPr>
            <p:nvPr/>
          </p:nvSpPr>
          <p:spPr bwMode="auto">
            <a:xfrm>
              <a:off x="5888" y="2833"/>
              <a:ext cx="3" cy="22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4" name="Rectangle 6454"/>
            <p:cNvSpPr>
              <a:spLocks noChangeArrowheads="1"/>
            </p:cNvSpPr>
            <p:nvPr/>
          </p:nvSpPr>
          <p:spPr bwMode="auto">
            <a:xfrm>
              <a:off x="5891" y="2833"/>
              <a:ext cx="2" cy="22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5" name="Rectangle 6455"/>
            <p:cNvSpPr>
              <a:spLocks noChangeArrowheads="1"/>
            </p:cNvSpPr>
            <p:nvPr/>
          </p:nvSpPr>
          <p:spPr bwMode="auto">
            <a:xfrm>
              <a:off x="5893" y="2833"/>
              <a:ext cx="2" cy="22"/>
            </a:xfrm>
            <a:prstGeom prst="rect">
              <a:avLst/>
            </a:prstGeom>
            <a:solidFill>
              <a:srgbClr val="E2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6" name="Rectangle 6456"/>
            <p:cNvSpPr>
              <a:spLocks noChangeArrowheads="1"/>
            </p:cNvSpPr>
            <p:nvPr/>
          </p:nvSpPr>
          <p:spPr bwMode="auto">
            <a:xfrm>
              <a:off x="5895" y="2833"/>
              <a:ext cx="2" cy="22"/>
            </a:xfrm>
            <a:prstGeom prst="rect">
              <a:avLst/>
            </a:prstGeom>
            <a:solidFill>
              <a:srgbClr val="E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7" name="Rectangle 6457"/>
            <p:cNvSpPr>
              <a:spLocks noChangeArrowheads="1"/>
            </p:cNvSpPr>
            <p:nvPr/>
          </p:nvSpPr>
          <p:spPr bwMode="auto">
            <a:xfrm>
              <a:off x="5897" y="2833"/>
              <a:ext cx="3" cy="22"/>
            </a:xfrm>
            <a:prstGeom prst="rect">
              <a:avLst/>
            </a:prstGeom>
            <a:solidFill>
              <a:srgbClr val="DE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8" name="Rectangle 6458"/>
            <p:cNvSpPr>
              <a:spLocks noChangeArrowheads="1"/>
            </p:cNvSpPr>
            <p:nvPr/>
          </p:nvSpPr>
          <p:spPr bwMode="auto">
            <a:xfrm>
              <a:off x="5900" y="2833"/>
              <a:ext cx="1" cy="22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9" name="Rectangle 6459"/>
            <p:cNvSpPr>
              <a:spLocks noChangeArrowheads="1"/>
            </p:cNvSpPr>
            <p:nvPr/>
          </p:nvSpPr>
          <p:spPr bwMode="auto">
            <a:xfrm>
              <a:off x="5901" y="2833"/>
              <a:ext cx="3" cy="22"/>
            </a:xfrm>
            <a:prstGeom prst="rect">
              <a:avLst/>
            </a:prstGeom>
            <a:solidFill>
              <a:srgbClr val="DA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0" name="Rectangle 6460"/>
            <p:cNvSpPr>
              <a:spLocks noChangeArrowheads="1"/>
            </p:cNvSpPr>
            <p:nvPr/>
          </p:nvSpPr>
          <p:spPr bwMode="auto">
            <a:xfrm>
              <a:off x="5904" y="2833"/>
              <a:ext cx="2" cy="22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1" name="Rectangle 6461"/>
            <p:cNvSpPr>
              <a:spLocks noChangeArrowheads="1"/>
            </p:cNvSpPr>
            <p:nvPr/>
          </p:nvSpPr>
          <p:spPr bwMode="auto">
            <a:xfrm>
              <a:off x="5906" y="2833"/>
              <a:ext cx="1" cy="22"/>
            </a:xfrm>
            <a:prstGeom prst="rect">
              <a:avLst/>
            </a:prstGeom>
            <a:solidFill>
              <a:srgbClr val="D6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2" name="Rectangle 6462"/>
            <p:cNvSpPr>
              <a:spLocks noChangeArrowheads="1"/>
            </p:cNvSpPr>
            <p:nvPr/>
          </p:nvSpPr>
          <p:spPr bwMode="auto">
            <a:xfrm>
              <a:off x="5907" y="2833"/>
              <a:ext cx="2" cy="22"/>
            </a:xfrm>
            <a:prstGeom prst="rect">
              <a:avLst/>
            </a:prstGeom>
            <a:solidFill>
              <a:srgbClr val="D4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3" name="Rectangle 6463"/>
            <p:cNvSpPr>
              <a:spLocks noChangeArrowheads="1"/>
            </p:cNvSpPr>
            <p:nvPr/>
          </p:nvSpPr>
          <p:spPr bwMode="auto">
            <a:xfrm>
              <a:off x="5909" y="2833"/>
              <a:ext cx="3" cy="22"/>
            </a:xfrm>
            <a:prstGeom prst="rect">
              <a:avLst/>
            </a:prstGeom>
            <a:solidFill>
              <a:srgbClr val="D2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4" name="Rectangle 6464"/>
            <p:cNvSpPr>
              <a:spLocks noChangeArrowheads="1"/>
            </p:cNvSpPr>
            <p:nvPr/>
          </p:nvSpPr>
          <p:spPr bwMode="auto">
            <a:xfrm>
              <a:off x="5912" y="2833"/>
              <a:ext cx="2" cy="22"/>
            </a:xfrm>
            <a:prstGeom prst="rect">
              <a:avLst/>
            </a:prstGeom>
            <a:solidFill>
              <a:srgbClr val="D0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5" name="Rectangle 6465"/>
            <p:cNvSpPr>
              <a:spLocks noChangeArrowheads="1"/>
            </p:cNvSpPr>
            <p:nvPr/>
          </p:nvSpPr>
          <p:spPr bwMode="auto">
            <a:xfrm>
              <a:off x="5914" y="2833"/>
              <a:ext cx="3" cy="22"/>
            </a:xfrm>
            <a:prstGeom prst="rect">
              <a:avLst/>
            </a:prstGeom>
            <a:solidFill>
              <a:srgbClr val="CE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6" name="Rectangle 6466"/>
            <p:cNvSpPr>
              <a:spLocks noChangeArrowheads="1"/>
            </p:cNvSpPr>
            <p:nvPr/>
          </p:nvSpPr>
          <p:spPr bwMode="auto">
            <a:xfrm>
              <a:off x="5917" y="2833"/>
              <a:ext cx="2" cy="2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7" name="Rectangle 6467"/>
            <p:cNvSpPr>
              <a:spLocks noChangeArrowheads="1"/>
            </p:cNvSpPr>
            <p:nvPr/>
          </p:nvSpPr>
          <p:spPr bwMode="auto">
            <a:xfrm>
              <a:off x="5919" y="2833"/>
              <a:ext cx="1" cy="22"/>
            </a:xfrm>
            <a:prstGeom prst="rect">
              <a:avLst/>
            </a:prstGeom>
            <a:solidFill>
              <a:srgbClr val="CA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8" name="Rectangle 6468"/>
            <p:cNvSpPr>
              <a:spLocks noChangeArrowheads="1"/>
            </p:cNvSpPr>
            <p:nvPr/>
          </p:nvSpPr>
          <p:spPr bwMode="auto">
            <a:xfrm>
              <a:off x="5920" y="2833"/>
              <a:ext cx="2" cy="22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9" name="Rectangle 6469"/>
            <p:cNvSpPr>
              <a:spLocks noChangeArrowheads="1"/>
            </p:cNvSpPr>
            <p:nvPr/>
          </p:nvSpPr>
          <p:spPr bwMode="auto">
            <a:xfrm>
              <a:off x="5922" y="2833"/>
              <a:ext cx="2" cy="22"/>
            </a:xfrm>
            <a:prstGeom prst="rect">
              <a:avLst/>
            </a:prstGeom>
            <a:solidFill>
              <a:srgbClr val="C6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0" name="Rectangle 6470"/>
            <p:cNvSpPr>
              <a:spLocks noChangeArrowheads="1"/>
            </p:cNvSpPr>
            <p:nvPr/>
          </p:nvSpPr>
          <p:spPr bwMode="auto">
            <a:xfrm>
              <a:off x="5924" y="2833"/>
              <a:ext cx="2" cy="22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1" name="Rectangle 6471"/>
            <p:cNvSpPr>
              <a:spLocks noChangeArrowheads="1"/>
            </p:cNvSpPr>
            <p:nvPr/>
          </p:nvSpPr>
          <p:spPr bwMode="auto">
            <a:xfrm>
              <a:off x="5926" y="2833"/>
              <a:ext cx="2" cy="22"/>
            </a:xfrm>
            <a:prstGeom prst="rect">
              <a:avLst/>
            </a:prstGeom>
            <a:solidFill>
              <a:srgbClr val="C2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2" name="Rectangle 6472"/>
            <p:cNvSpPr>
              <a:spLocks noChangeArrowheads="1"/>
            </p:cNvSpPr>
            <p:nvPr/>
          </p:nvSpPr>
          <p:spPr bwMode="auto">
            <a:xfrm>
              <a:off x="5928" y="2833"/>
              <a:ext cx="3" cy="2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3" name="Rectangle 6473"/>
            <p:cNvSpPr>
              <a:spLocks noChangeArrowheads="1"/>
            </p:cNvSpPr>
            <p:nvPr/>
          </p:nvSpPr>
          <p:spPr bwMode="auto">
            <a:xfrm>
              <a:off x="5931" y="2833"/>
              <a:ext cx="2" cy="22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4" name="Rectangle 6474"/>
            <p:cNvSpPr>
              <a:spLocks noChangeArrowheads="1"/>
            </p:cNvSpPr>
            <p:nvPr/>
          </p:nvSpPr>
          <p:spPr bwMode="auto">
            <a:xfrm>
              <a:off x="5933" y="2833"/>
              <a:ext cx="2" cy="22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5" name="Rectangle 6475"/>
            <p:cNvSpPr>
              <a:spLocks noChangeArrowheads="1"/>
            </p:cNvSpPr>
            <p:nvPr/>
          </p:nvSpPr>
          <p:spPr bwMode="auto">
            <a:xfrm>
              <a:off x="5935" y="2833"/>
              <a:ext cx="2" cy="22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6" name="Rectangle 6476"/>
            <p:cNvSpPr>
              <a:spLocks noChangeArrowheads="1"/>
            </p:cNvSpPr>
            <p:nvPr/>
          </p:nvSpPr>
          <p:spPr bwMode="auto">
            <a:xfrm>
              <a:off x="5937" y="2833"/>
              <a:ext cx="2" cy="22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7" name="Rectangle 6477"/>
            <p:cNvSpPr>
              <a:spLocks noChangeArrowheads="1"/>
            </p:cNvSpPr>
            <p:nvPr/>
          </p:nvSpPr>
          <p:spPr bwMode="auto">
            <a:xfrm>
              <a:off x="5939" y="2833"/>
              <a:ext cx="2" cy="22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8" name="Rectangle 6478"/>
            <p:cNvSpPr>
              <a:spLocks noChangeArrowheads="1"/>
            </p:cNvSpPr>
            <p:nvPr/>
          </p:nvSpPr>
          <p:spPr bwMode="auto">
            <a:xfrm>
              <a:off x="5941" y="2833"/>
              <a:ext cx="3" cy="22"/>
            </a:xfrm>
            <a:prstGeom prst="rect">
              <a:avLst/>
            </a:prstGeom>
            <a:solidFill>
              <a:srgbClr val="B4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9" name="Rectangle 6479"/>
            <p:cNvSpPr>
              <a:spLocks noChangeArrowheads="1"/>
            </p:cNvSpPr>
            <p:nvPr/>
          </p:nvSpPr>
          <p:spPr bwMode="auto">
            <a:xfrm>
              <a:off x="5944" y="2833"/>
              <a:ext cx="2" cy="2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0" name="Rectangle 6480"/>
            <p:cNvSpPr>
              <a:spLocks noChangeArrowheads="1"/>
            </p:cNvSpPr>
            <p:nvPr/>
          </p:nvSpPr>
          <p:spPr bwMode="auto">
            <a:xfrm>
              <a:off x="5946" y="2833"/>
              <a:ext cx="2" cy="22"/>
            </a:xfrm>
            <a:prstGeom prst="rect">
              <a:avLst/>
            </a:prstGeom>
            <a:solidFill>
              <a:srgbClr val="B0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1" name="Rectangle 6481"/>
            <p:cNvSpPr>
              <a:spLocks noChangeArrowheads="1"/>
            </p:cNvSpPr>
            <p:nvPr/>
          </p:nvSpPr>
          <p:spPr bwMode="auto">
            <a:xfrm>
              <a:off x="5948" y="2833"/>
              <a:ext cx="2" cy="22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2" name="Rectangle 6482"/>
            <p:cNvSpPr>
              <a:spLocks noChangeArrowheads="1"/>
            </p:cNvSpPr>
            <p:nvPr/>
          </p:nvSpPr>
          <p:spPr bwMode="auto">
            <a:xfrm>
              <a:off x="5950" y="2833"/>
              <a:ext cx="1" cy="22"/>
            </a:xfrm>
            <a:prstGeom prst="rect">
              <a:avLst/>
            </a:prstGeom>
            <a:solidFill>
              <a:srgbClr val="AC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3" name="Rectangle 6483"/>
            <p:cNvSpPr>
              <a:spLocks noChangeArrowheads="1"/>
            </p:cNvSpPr>
            <p:nvPr/>
          </p:nvSpPr>
          <p:spPr bwMode="auto">
            <a:xfrm>
              <a:off x="5951" y="2833"/>
              <a:ext cx="3" cy="22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4" name="Rectangle 6484"/>
            <p:cNvSpPr>
              <a:spLocks noChangeArrowheads="1"/>
            </p:cNvSpPr>
            <p:nvPr/>
          </p:nvSpPr>
          <p:spPr bwMode="auto">
            <a:xfrm>
              <a:off x="5954" y="2833"/>
              <a:ext cx="3" cy="22"/>
            </a:xfrm>
            <a:prstGeom prst="rect">
              <a:avLst/>
            </a:prstGeom>
            <a:solidFill>
              <a:srgbClr val="A8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5" name="Rectangle 6485"/>
            <p:cNvSpPr>
              <a:spLocks noChangeArrowheads="1"/>
            </p:cNvSpPr>
            <p:nvPr/>
          </p:nvSpPr>
          <p:spPr bwMode="auto">
            <a:xfrm>
              <a:off x="5957" y="2833"/>
              <a:ext cx="2" cy="22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6" name="Rectangle 6486"/>
            <p:cNvSpPr>
              <a:spLocks noChangeArrowheads="1"/>
            </p:cNvSpPr>
            <p:nvPr/>
          </p:nvSpPr>
          <p:spPr bwMode="auto">
            <a:xfrm>
              <a:off x="5959" y="2833"/>
              <a:ext cx="2" cy="22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7" name="Rectangle 6487"/>
            <p:cNvSpPr>
              <a:spLocks noChangeArrowheads="1"/>
            </p:cNvSpPr>
            <p:nvPr/>
          </p:nvSpPr>
          <p:spPr bwMode="auto">
            <a:xfrm>
              <a:off x="5961" y="2833"/>
              <a:ext cx="2" cy="22"/>
            </a:xfrm>
            <a:prstGeom prst="rect">
              <a:avLst/>
            </a:prstGeom>
            <a:solidFill>
              <a:srgbClr val="A2A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8" name="Rectangle 6488"/>
            <p:cNvSpPr>
              <a:spLocks noChangeArrowheads="1"/>
            </p:cNvSpPr>
            <p:nvPr/>
          </p:nvSpPr>
          <p:spPr bwMode="auto">
            <a:xfrm>
              <a:off x="5963" y="2833"/>
              <a:ext cx="1" cy="22"/>
            </a:xfrm>
            <a:prstGeom prst="rect">
              <a:avLst/>
            </a:prstGeom>
            <a:solidFill>
              <a:srgbClr val="A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9" name="Rectangle 6489"/>
            <p:cNvSpPr>
              <a:spLocks noChangeArrowheads="1"/>
            </p:cNvSpPr>
            <p:nvPr/>
          </p:nvSpPr>
          <p:spPr bwMode="auto">
            <a:xfrm>
              <a:off x="5964" y="2833"/>
              <a:ext cx="2" cy="22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0" name="Rectangle 6490"/>
            <p:cNvSpPr>
              <a:spLocks noChangeArrowheads="1"/>
            </p:cNvSpPr>
            <p:nvPr/>
          </p:nvSpPr>
          <p:spPr bwMode="auto">
            <a:xfrm>
              <a:off x="5966" y="2833"/>
              <a:ext cx="3" cy="22"/>
            </a:xfrm>
            <a:prstGeom prst="rect">
              <a:avLst/>
            </a:prstGeom>
            <a:solidFill>
              <a:srgbClr val="9B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1" name="Rectangle 6491"/>
            <p:cNvSpPr>
              <a:spLocks noChangeArrowheads="1"/>
            </p:cNvSpPr>
            <p:nvPr/>
          </p:nvSpPr>
          <p:spPr bwMode="auto">
            <a:xfrm>
              <a:off x="5809" y="2834"/>
              <a:ext cx="161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2" name="Rectangle 6492"/>
            <p:cNvSpPr>
              <a:spLocks noChangeArrowheads="1"/>
            </p:cNvSpPr>
            <p:nvPr/>
          </p:nvSpPr>
          <p:spPr bwMode="auto">
            <a:xfrm>
              <a:off x="5813" y="2837"/>
              <a:ext cx="35" cy="14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3" name="Rectangle 6493"/>
            <p:cNvSpPr>
              <a:spLocks noChangeArrowheads="1"/>
            </p:cNvSpPr>
            <p:nvPr/>
          </p:nvSpPr>
          <p:spPr bwMode="auto">
            <a:xfrm>
              <a:off x="5813" y="2837"/>
              <a:ext cx="35" cy="1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4" name="Rectangle 6494"/>
            <p:cNvSpPr>
              <a:spLocks noChangeArrowheads="1"/>
            </p:cNvSpPr>
            <p:nvPr/>
          </p:nvSpPr>
          <p:spPr bwMode="auto">
            <a:xfrm>
              <a:off x="5815" y="2839"/>
              <a:ext cx="8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5" name="Rectangle 6495"/>
            <p:cNvSpPr>
              <a:spLocks noChangeArrowheads="1"/>
            </p:cNvSpPr>
            <p:nvPr/>
          </p:nvSpPr>
          <p:spPr bwMode="auto">
            <a:xfrm>
              <a:off x="5836" y="2839"/>
              <a:ext cx="10" cy="5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6" name="Rectangle 6496"/>
            <p:cNvSpPr>
              <a:spLocks noChangeArrowheads="1"/>
            </p:cNvSpPr>
            <p:nvPr/>
          </p:nvSpPr>
          <p:spPr bwMode="auto">
            <a:xfrm>
              <a:off x="5815" y="2846"/>
              <a:ext cx="8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7" name="Rectangle 6497"/>
            <p:cNvSpPr>
              <a:spLocks noChangeArrowheads="1"/>
            </p:cNvSpPr>
            <p:nvPr/>
          </p:nvSpPr>
          <p:spPr bwMode="auto">
            <a:xfrm>
              <a:off x="5826" y="2846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8" name="Rectangle 6498"/>
            <p:cNvSpPr>
              <a:spLocks noChangeArrowheads="1"/>
            </p:cNvSpPr>
            <p:nvPr/>
          </p:nvSpPr>
          <p:spPr bwMode="auto">
            <a:xfrm>
              <a:off x="5826" y="2839"/>
              <a:ext cx="9" cy="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9" name="Rectangle 6499"/>
            <p:cNvSpPr>
              <a:spLocks noChangeArrowheads="1"/>
            </p:cNvSpPr>
            <p:nvPr/>
          </p:nvSpPr>
          <p:spPr bwMode="auto">
            <a:xfrm>
              <a:off x="5836" y="2846"/>
              <a:ext cx="10" cy="3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80" name="Freeform 6500"/>
            <p:cNvSpPr>
              <a:spLocks noEditPoints="1"/>
            </p:cNvSpPr>
            <p:nvPr/>
          </p:nvSpPr>
          <p:spPr bwMode="auto">
            <a:xfrm>
              <a:off x="5809" y="2890"/>
              <a:ext cx="161" cy="162"/>
            </a:xfrm>
            <a:custGeom>
              <a:avLst/>
              <a:gdLst>
                <a:gd name="T0" fmla="*/ 161 w 297"/>
                <a:gd name="T1" fmla="*/ 80 h 324"/>
                <a:gd name="T2" fmla="*/ 161 w 297"/>
                <a:gd name="T3" fmla="*/ 82 h 324"/>
                <a:gd name="T4" fmla="*/ 0 w 297"/>
                <a:gd name="T5" fmla="*/ 82 h 324"/>
                <a:gd name="T6" fmla="*/ 0 w 297"/>
                <a:gd name="T7" fmla="*/ 80 h 324"/>
                <a:gd name="T8" fmla="*/ 161 w 297"/>
                <a:gd name="T9" fmla="*/ 80 h 324"/>
                <a:gd name="T10" fmla="*/ 161 w 297"/>
                <a:gd name="T11" fmla="*/ 63 h 324"/>
                <a:gd name="T12" fmla="*/ 161 w 297"/>
                <a:gd name="T13" fmla="*/ 66 h 324"/>
                <a:gd name="T14" fmla="*/ 0 w 297"/>
                <a:gd name="T15" fmla="*/ 66 h 324"/>
                <a:gd name="T16" fmla="*/ 0 w 297"/>
                <a:gd name="T17" fmla="*/ 63 h 324"/>
                <a:gd name="T18" fmla="*/ 161 w 297"/>
                <a:gd name="T19" fmla="*/ 63 h 324"/>
                <a:gd name="T20" fmla="*/ 161 w 297"/>
                <a:gd name="T21" fmla="*/ 48 h 324"/>
                <a:gd name="T22" fmla="*/ 161 w 297"/>
                <a:gd name="T23" fmla="*/ 49 h 324"/>
                <a:gd name="T24" fmla="*/ 0 w 297"/>
                <a:gd name="T25" fmla="*/ 49 h 324"/>
                <a:gd name="T26" fmla="*/ 0 w 297"/>
                <a:gd name="T27" fmla="*/ 48 h 324"/>
                <a:gd name="T28" fmla="*/ 161 w 297"/>
                <a:gd name="T29" fmla="*/ 48 h 324"/>
                <a:gd name="T30" fmla="*/ 161 w 297"/>
                <a:gd name="T31" fmla="*/ 32 h 324"/>
                <a:gd name="T32" fmla="*/ 161 w 297"/>
                <a:gd name="T33" fmla="*/ 34 h 324"/>
                <a:gd name="T34" fmla="*/ 0 w 297"/>
                <a:gd name="T35" fmla="*/ 34 h 324"/>
                <a:gd name="T36" fmla="*/ 0 w 297"/>
                <a:gd name="T37" fmla="*/ 32 h 324"/>
                <a:gd name="T38" fmla="*/ 161 w 297"/>
                <a:gd name="T39" fmla="*/ 32 h 324"/>
                <a:gd name="T40" fmla="*/ 161 w 297"/>
                <a:gd name="T41" fmla="*/ 15 h 324"/>
                <a:gd name="T42" fmla="*/ 161 w 297"/>
                <a:gd name="T43" fmla="*/ 18 h 324"/>
                <a:gd name="T44" fmla="*/ 0 w 297"/>
                <a:gd name="T45" fmla="*/ 18 h 324"/>
                <a:gd name="T46" fmla="*/ 0 w 297"/>
                <a:gd name="T47" fmla="*/ 15 h 324"/>
                <a:gd name="T48" fmla="*/ 161 w 297"/>
                <a:gd name="T49" fmla="*/ 15 h 324"/>
                <a:gd name="T50" fmla="*/ 161 w 297"/>
                <a:gd name="T51" fmla="*/ 0 h 324"/>
                <a:gd name="T52" fmla="*/ 161 w 297"/>
                <a:gd name="T53" fmla="*/ 1 h 324"/>
                <a:gd name="T54" fmla="*/ 0 w 297"/>
                <a:gd name="T55" fmla="*/ 1 h 324"/>
                <a:gd name="T56" fmla="*/ 0 w 297"/>
                <a:gd name="T57" fmla="*/ 0 h 324"/>
                <a:gd name="T58" fmla="*/ 161 w 297"/>
                <a:gd name="T59" fmla="*/ 0 h 324"/>
                <a:gd name="T60" fmla="*/ 161 w 297"/>
                <a:gd name="T61" fmla="*/ 112 h 324"/>
                <a:gd name="T62" fmla="*/ 161 w 297"/>
                <a:gd name="T63" fmla="*/ 114 h 324"/>
                <a:gd name="T64" fmla="*/ 143 w 297"/>
                <a:gd name="T65" fmla="*/ 114 h 324"/>
                <a:gd name="T66" fmla="*/ 143 w 297"/>
                <a:gd name="T67" fmla="*/ 112 h 324"/>
                <a:gd name="T68" fmla="*/ 161 w 297"/>
                <a:gd name="T69" fmla="*/ 112 h 324"/>
                <a:gd name="T70" fmla="*/ 161 w 297"/>
                <a:gd name="T71" fmla="*/ 96 h 324"/>
                <a:gd name="T72" fmla="*/ 161 w 297"/>
                <a:gd name="T73" fmla="*/ 97 h 324"/>
                <a:gd name="T74" fmla="*/ 143 w 297"/>
                <a:gd name="T75" fmla="*/ 97 h 324"/>
                <a:gd name="T76" fmla="*/ 143 w 297"/>
                <a:gd name="T77" fmla="*/ 96 h 324"/>
                <a:gd name="T78" fmla="*/ 161 w 297"/>
                <a:gd name="T79" fmla="*/ 96 h 324"/>
                <a:gd name="T80" fmla="*/ 161 w 297"/>
                <a:gd name="T81" fmla="*/ 128 h 324"/>
                <a:gd name="T82" fmla="*/ 161 w 297"/>
                <a:gd name="T83" fmla="*/ 130 h 324"/>
                <a:gd name="T84" fmla="*/ 0 w 297"/>
                <a:gd name="T85" fmla="*/ 130 h 324"/>
                <a:gd name="T86" fmla="*/ 0 w 297"/>
                <a:gd name="T87" fmla="*/ 128 h 324"/>
                <a:gd name="T88" fmla="*/ 161 w 297"/>
                <a:gd name="T89" fmla="*/ 128 h 324"/>
                <a:gd name="T90" fmla="*/ 161 w 297"/>
                <a:gd name="T91" fmla="*/ 144 h 324"/>
                <a:gd name="T92" fmla="*/ 161 w 297"/>
                <a:gd name="T93" fmla="*/ 146 h 324"/>
                <a:gd name="T94" fmla="*/ 0 w 297"/>
                <a:gd name="T95" fmla="*/ 146 h 324"/>
                <a:gd name="T96" fmla="*/ 0 w 297"/>
                <a:gd name="T97" fmla="*/ 144 h 324"/>
                <a:gd name="T98" fmla="*/ 161 w 297"/>
                <a:gd name="T99" fmla="*/ 144 h 324"/>
                <a:gd name="T100" fmla="*/ 161 w 297"/>
                <a:gd name="T101" fmla="*/ 160 h 324"/>
                <a:gd name="T102" fmla="*/ 161 w 297"/>
                <a:gd name="T103" fmla="*/ 162 h 324"/>
                <a:gd name="T104" fmla="*/ 0 w 297"/>
                <a:gd name="T105" fmla="*/ 162 h 324"/>
                <a:gd name="T106" fmla="*/ 0 w 297"/>
                <a:gd name="T107" fmla="*/ 160 h 324"/>
                <a:gd name="T108" fmla="*/ 161 w 297"/>
                <a:gd name="T109" fmla="*/ 160 h 3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7"/>
                <a:gd name="T166" fmla="*/ 0 h 324"/>
                <a:gd name="T167" fmla="*/ 297 w 297"/>
                <a:gd name="T168" fmla="*/ 324 h 3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7" h="324">
                  <a:moveTo>
                    <a:pt x="297" y="160"/>
                  </a:moveTo>
                  <a:lnTo>
                    <a:pt x="297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297" y="160"/>
                  </a:lnTo>
                  <a:close/>
                  <a:moveTo>
                    <a:pt x="297" y="127"/>
                  </a:moveTo>
                  <a:lnTo>
                    <a:pt x="297" y="131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297" y="127"/>
                  </a:lnTo>
                  <a:close/>
                  <a:moveTo>
                    <a:pt x="297" y="96"/>
                  </a:moveTo>
                  <a:lnTo>
                    <a:pt x="297" y="99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297" y="96"/>
                  </a:lnTo>
                  <a:close/>
                  <a:moveTo>
                    <a:pt x="297" y="64"/>
                  </a:moveTo>
                  <a:lnTo>
                    <a:pt x="297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97" y="64"/>
                  </a:lnTo>
                  <a:close/>
                  <a:moveTo>
                    <a:pt x="297" y="31"/>
                  </a:moveTo>
                  <a:lnTo>
                    <a:pt x="297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97" y="31"/>
                  </a:lnTo>
                  <a:close/>
                  <a:moveTo>
                    <a:pt x="297" y="0"/>
                  </a:moveTo>
                  <a:lnTo>
                    <a:pt x="29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97" y="0"/>
                  </a:lnTo>
                  <a:close/>
                  <a:moveTo>
                    <a:pt x="297" y="224"/>
                  </a:moveTo>
                  <a:lnTo>
                    <a:pt x="297" y="228"/>
                  </a:lnTo>
                  <a:lnTo>
                    <a:pt x="264" y="228"/>
                  </a:lnTo>
                  <a:lnTo>
                    <a:pt x="264" y="224"/>
                  </a:lnTo>
                  <a:lnTo>
                    <a:pt x="297" y="224"/>
                  </a:lnTo>
                  <a:close/>
                  <a:moveTo>
                    <a:pt x="297" y="192"/>
                  </a:moveTo>
                  <a:lnTo>
                    <a:pt x="297" y="195"/>
                  </a:lnTo>
                  <a:lnTo>
                    <a:pt x="264" y="195"/>
                  </a:lnTo>
                  <a:lnTo>
                    <a:pt x="264" y="192"/>
                  </a:lnTo>
                  <a:lnTo>
                    <a:pt x="297" y="192"/>
                  </a:lnTo>
                  <a:close/>
                  <a:moveTo>
                    <a:pt x="297" y="256"/>
                  </a:moveTo>
                  <a:lnTo>
                    <a:pt x="297" y="260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297" y="256"/>
                  </a:lnTo>
                  <a:close/>
                  <a:moveTo>
                    <a:pt x="297" y="287"/>
                  </a:moveTo>
                  <a:lnTo>
                    <a:pt x="297" y="291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297" y="287"/>
                  </a:lnTo>
                  <a:close/>
                  <a:moveTo>
                    <a:pt x="297" y="320"/>
                  </a:moveTo>
                  <a:lnTo>
                    <a:pt x="297" y="324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297" y="32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81" name="Freeform 6501"/>
            <p:cNvSpPr>
              <a:spLocks/>
            </p:cNvSpPr>
            <p:nvPr/>
          </p:nvSpPr>
          <p:spPr bwMode="auto">
            <a:xfrm>
              <a:off x="5938" y="2976"/>
              <a:ext cx="26" cy="38"/>
            </a:xfrm>
            <a:custGeom>
              <a:avLst/>
              <a:gdLst>
                <a:gd name="T0" fmla="*/ 13 w 48"/>
                <a:gd name="T1" fmla="*/ 0 h 77"/>
                <a:gd name="T2" fmla="*/ 11 w 48"/>
                <a:gd name="T3" fmla="*/ 0 h 77"/>
                <a:gd name="T4" fmla="*/ 10 w 48"/>
                <a:gd name="T5" fmla="*/ 1 h 77"/>
                <a:gd name="T6" fmla="*/ 10 w 48"/>
                <a:gd name="T7" fmla="*/ 1 h 77"/>
                <a:gd name="T8" fmla="*/ 8 w 48"/>
                <a:gd name="T9" fmla="*/ 1 h 77"/>
                <a:gd name="T10" fmla="*/ 7 w 48"/>
                <a:gd name="T11" fmla="*/ 2 h 77"/>
                <a:gd name="T12" fmla="*/ 6 w 48"/>
                <a:gd name="T13" fmla="*/ 3 h 77"/>
                <a:gd name="T14" fmla="*/ 4 w 48"/>
                <a:gd name="T15" fmla="*/ 6 h 77"/>
                <a:gd name="T16" fmla="*/ 2 w 48"/>
                <a:gd name="T17" fmla="*/ 8 h 77"/>
                <a:gd name="T18" fmla="*/ 1 w 48"/>
                <a:gd name="T19" fmla="*/ 12 h 77"/>
                <a:gd name="T20" fmla="*/ 0 w 48"/>
                <a:gd name="T21" fmla="*/ 15 h 77"/>
                <a:gd name="T22" fmla="*/ 0 w 48"/>
                <a:gd name="T23" fmla="*/ 19 h 77"/>
                <a:gd name="T24" fmla="*/ 0 w 48"/>
                <a:gd name="T25" fmla="*/ 23 h 77"/>
                <a:gd name="T26" fmla="*/ 1 w 48"/>
                <a:gd name="T27" fmla="*/ 26 h 77"/>
                <a:gd name="T28" fmla="*/ 2 w 48"/>
                <a:gd name="T29" fmla="*/ 30 h 77"/>
                <a:gd name="T30" fmla="*/ 4 w 48"/>
                <a:gd name="T31" fmla="*/ 33 h 77"/>
                <a:gd name="T32" fmla="*/ 6 w 48"/>
                <a:gd name="T33" fmla="*/ 35 h 77"/>
                <a:gd name="T34" fmla="*/ 7 w 48"/>
                <a:gd name="T35" fmla="*/ 36 h 77"/>
                <a:gd name="T36" fmla="*/ 8 w 48"/>
                <a:gd name="T37" fmla="*/ 37 h 77"/>
                <a:gd name="T38" fmla="*/ 10 w 48"/>
                <a:gd name="T39" fmla="*/ 38 h 77"/>
                <a:gd name="T40" fmla="*/ 10 w 48"/>
                <a:gd name="T41" fmla="*/ 38 h 77"/>
                <a:gd name="T42" fmla="*/ 11 w 48"/>
                <a:gd name="T43" fmla="*/ 38 h 77"/>
                <a:gd name="T44" fmla="*/ 13 w 48"/>
                <a:gd name="T45" fmla="*/ 38 h 77"/>
                <a:gd name="T46" fmla="*/ 14 w 48"/>
                <a:gd name="T47" fmla="*/ 38 h 77"/>
                <a:gd name="T48" fmla="*/ 16 w 48"/>
                <a:gd name="T49" fmla="*/ 38 h 77"/>
                <a:gd name="T50" fmla="*/ 17 w 48"/>
                <a:gd name="T51" fmla="*/ 38 h 77"/>
                <a:gd name="T52" fmla="*/ 18 w 48"/>
                <a:gd name="T53" fmla="*/ 37 h 77"/>
                <a:gd name="T54" fmla="*/ 19 w 48"/>
                <a:gd name="T55" fmla="*/ 36 h 77"/>
                <a:gd name="T56" fmla="*/ 21 w 48"/>
                <a:gd name="T57" fmla="*/ 35 h 77"/>
                <a:gd name="T58" fmla="*/ 23 w 48"/>
                <a:gd name="T59" fmla="*/ 33 h 77"/>
                <a:gd name="T60" fmla="*/ 24 w 48"/>
                <a:gd name="T61" fmla="*/ 30 h 77"/>
                <a:gd name="T62" fmla="*/ 25 w 48"/>
                <a:gd name="T63" fmla="*/ 26 h 77"/>
                <a:gd name="T64" fmla="*/ 26 w 48"/>
                <a:gd name="T65" fmla="*/ 23 h 77"/>
                <a:gd name="T66" fmla="*/ 26 w 48"/>
                <a:gd name="T67" fmla="*/ 19 h 77"/>
                <a:gd name="T68" fmla="*/ 26 w 48"/>
                <a:gd name="T69" fmla="*/ 19 h 77"/>
                <a:gd name="T70" fmla="*/ 26 w 48"/>
                <a:gd name="T71" fmla="*/ 15 h 77"/>
                <a:gd name="T72" fmla="*/ 25 w 48"/>
                <a:gd name="T73" fmla="*/ 12 h 77"/>
                <a:gd name="T74" fmla="*/ 24 w 48"/>
                <a:gd name="T75" fmla="*/ 8 h 77"/>
                <a:gd name="T76" fmla="*/ 23 w 48"/>
                <a:gd name="T77" fmla="*/ 6 h 77"/>
                <a:gd name="T78" fmla="*/ 21 w 48"/>
                <a:gd name="T79" fmla="*/ 3 h 77"/>
                <a:gd name="T80" fmla="*/ 19 w 48"/>
                <a:gd name="T81" fmla="*/ 2 h 77"/>
                <a:gd name="T82" fmla="*/ 18 w 48"/>
                <a:gd name="T83" fmla="*/ 1 h 77"/>
                <a:gd name="T84" fmla="*/ 17 w 48"/>
                <a:gd name="T85" fmla="*/ 1 h 77"/>
                <a:gd name="T86" fmla="*/ 16 w 48"/>
                <a:gd name="T87" fmla="*/ 1 h 77"/>
                <a:gd name="T88" fmla="*/ 14 w 48"/>
                <a:gd name="T89" fmla="*/ 0 h 77"/>
                <a:gd name="T90" fmla="*/ 13 w 48"/>
                <a:gd name="T91" fmla="*/ 0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77"/>
                <a:gd name="T140" fmla="*/ 48 w 48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77">
                  <a:moveTo>
                    <a:pt x="24" y="0"/>
                  </a:moveTo>
                  <a:lnTo>
                    <a:pt x="21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6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5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21" y="77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2" y="76"/>
                  </a:lnTo>
                  <a:lnTo>
                    <a:pt x="34" y="75"/>
                  </a:lnTo>
                  <a:lnTo>
                    <a:pt x="35" y="72"/>
                  </a:lnTo>
                  <a:lnTo>
                    <a:pt x="38" y="71"/>
                  </a:lnTo>
                  <a:lnTo>
                    <a:pt x="42" y="66"/>
                  </a:lnTo>
                  <a:lnTo>
                    <a:pt x="44" y="60"/>
                  </a:lnTo>
                  <a:lnTo>
                    <a:pt x="47" y="53"/>
                  </a:lnTo>
                  <a:lnTo>
                    <a:pt x="48" y="46"/>
                  </a:lnTo>
                  <a:lnTo>
                    <a:pt x="48" y="38"/>
                  </a:lnTo>
                  <a:lnTo>
                    <a:pt x="48" y="31"/>
                  </a:lnTo>
                  <a:lnTo>
                    <a:pt x="47" y="24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582" name="Picture 6502"/>
            <p:cNvPicPr>
              <a:picLocks noChangeAspect="1" noChangeArrowheads="1"/>
            </p:cNvPicPr>
            <p:nvPr/>
          </p:nvPicPr>
          <p:blipFill>
            <a:blip r:embed="rId83"/>
            <a:srcRect/>
            <a:stretch>
              <a:fillRect/>
            </a:stretch>
          </p:blipFill>
          <p:spPr bwMode="auto">
            <a:xfrm>
              <a:off x="5938" y="2976"/>
              <a:ext cx="26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583" name="Rectangle 6503"/>
            <p:cNvSpPr>
              <a:spLocks noChangeArrowheads="1"/>
            </p:cNvSpPr>
            <p:nvPr/>
          </p:nvSpPr>
          <p:spPr bwMode="auto">
            <a:xfrm>
              <a:off x="5951" y="2856"/>
              <a:ext cx="6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84" name="Rectangle 6504"/>
            <p:cNvSpPr>
              <a:spLocks noChangeArrowheads="1"/>
            </p:cNvSpPr>
            <p:nvPr/>
          </p:nvSpPr>
          <p:spPr bwMode="auto">
            <a:xfrm>
              <a:off x="5950" y="2856"/>
              <a:ext cx="3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85" name="Freeform 6505"/>
            <p:cNvSpPr>
              <a:spLocks/>
            </p:cNvSpPr>
            <p:nvPr/>
          </p:nvSpPr>
          <p:spPr bwMode="auto">
            <a:xfrm>
              <a:off x="5945" y="3028"/>
              <a:ext cx="14" cy="13"/>
            </a:xfrm>
            <a:custGeom>
              <a:avLst/>
              <a:gdLst>
                <a:gd name="T0" fmla="*/ 0 w 27"/>
                <a:gd name="T1" fmla="*/ 6 h 27"/>
                <a:gd name="T2" fmla="*/ 0 w 27"/>
                <a:gd name="T3" fmla="*/ 5 h 27"/>
                <a:gd name="T4" fmla="*/ 1 w 27"/>
                <a:gd name="T5" fmla="*/ 4 h 27"/>
                <a:gd name="T6" fmla="*/ 2 w 27"/>
                <a:gd name="T7" fmla="*/ 3 h 27"/>
                <a:gd name="T8" fmla="*/ 2 w 27"/>
                <a:gd name="T9" fmla="*/ 2 h 27"/>
                <a:gd name="T10" fmla="*/ 3 w 27"/>
                <a:gd name="T11" fmla="*/ 1 h 27"/>
                <a:gd name="T12" fmla="*/ 4 w 27"/>
                <a:gd name="T13" fmla="*/ 0 h 27"/>
                <a:gd name="T14" fmla="*/ 5 w 27"/>
                <a:gd name="T15" fmla="*/ 0 h 27"/>
                <a:gd name="T16" fmla="*/ 7 w 27"/>
                <a:gd name="T17" fmla="*/ 0 h 27"/>
                <a:gd name="T18" fmla="*/ 8 w 27"/>
                <a:gd name="T19" fmla="*/ 0 h 27"/>
                <a:gd name="T20" fmla="*/ 9 w 27"/>
                <a:gd name="T21" fmla="*/ 0 h 27"/>
                <a:gd name="T22" fmla="*/ 11 w 27"/>
                <a:gd name="T23" fmla="*/ 1 h 27"/>
                <a:gd name="T24" fmla="*/ 12 w 27"/>
                <a:gd name="T25" fmla="*/ 2 h 27"/>
                <a:gd name="T26" fmla="*/ 12 w 27"/>
                <a:gd name="T27" fmla="*/ 3 h 27"/>
                <a:gd name="T28" fmla="*/ 13 w 27"/>
                <a:gd name="T29" fmla="*/ 4 h 27"/>
                <a:gd name="T30" fmla="*/ 14 w 27"/>
                <a:gd name="T31" fmla="*/ 5 h 27"/>
                <a:gd name="T32" fmla="*/ 14 w 27"/>
                <a:gd name="T33" fmla="*/ 6 h 27"/>
                <a:gd name="T34" fmla="*/ 14 w 27"/>
                <a:gd name="T35" fmla="*/ 6 h 27"/>
                <a:gd name="T36" fmla="*/ 14 w 27"/>
                <a:gd name="T37" fmla="*/ 7 h 27"/>
                <a:gd name="T38" fmla="*/ 13 w 27"/>
                <a:gd name="T39" fmla="*/ 9 h 27"/>
                <a:gd name="T40" fmla="*/ 12 w 27"/>
                <a:gd name="T41" fmla="*/ 10 h 27"/>
                <a:gd name="T42" fmla="*/ 12 w 27"/>
                <a:gd name="T43" fmla="*/ 11 h 27"/>
                <a:gd name="T44" fmla="*/ 11 w 27"/>
                <a:gd name="T45" fmla="*/ 12 h 27"/>
                <a:gd name="T46" fmla="*/ 9 w 27"/>
                <a:gd name="T47" fmla="*/ 12 h 27"/>
                <a:gd name="T48" fmla="*/ 8 w 27"/>
                <a:gd name="T49" fmla="*/ 13 h 27"/>
                <a:gd name="T50" fmla="*/ 7 w 27"/>
                <a:gd name="T51" fmla="*/ 13 h 27"/>
                <a:gd name="T52" fmla="*/ 5 w 27"/>
                <a:gd name="T53" fmla="*/ 13 h 27"/>
                <a:gd name="T54" fmla="*/ 4 w 27"/>
                <a:gd name="T55" fmla="*/ 12 h 27"/>
                <a:gd name="T56" fmla="*/ 3 w 27"/>
                <a:gd name="T57" fmla="*/ 12 h 27"/>
                <a:gd name="T58" fmla="*/ 2 w 27"/>
                <a:gd name="T59" fmla="*/ 11 h 27"/>
                <a:gd name="T60" fmla="*/ 2 w 27"/>
                <a:gd name="T61" fmla="*/ 10 h 27"/>
                <a:gd name="T62" fmla="*/ 1 w 27"/>
                <a:gd name="T63" fmla="*/ 9 h 27"/>
                <a:gd name="T64" fmla="*/ 0 w 27"/>
                <a:gd name="T65" fmla="*/ 7 h 27"/>
                <a:gd name="T66" fmla="*/ 0 w 27"/>
                <a:gd name="T67" fmla="*/ 6 h 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27"/>
                <a:gd name="T104" fmla="*/ 27 w 27"/>
                <a:gd name="T105" fmla="*/ 27 h 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27">
                  <a:moveTo>
                    <a:pt x="0" y="13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1" y="24"/>
                  </a:lnTo>
                  <a:lnTo>
                    <a:pt x="18" y="25"/>
                  </a:lnTo>
                  <a:lnTo>
                    <a:pt x="15" y="27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586" name="Picture 6506"/>
            <p:cNvPicPr>
              <a:picLocks noChangeAspect="1" noChangeArrowheads="1"/>
            </p:cNvPicPr>
            <p:nvPr/>
          </p:nvPicPr>
          <p:blipFill>
            <a:blip r:embed="rId84"/>
            <a:srcRect/>
            <a:stretch>
              <a:fillRect/>
            </a:stretch>
          </p:blipFill>
          <p:spPr bwMode="auto">
            <a:xfrm>
              <a:off x="5945" y="3027"/>
              <a:ext cx="14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587" name="Freeform 6507"/>
            <p:cNvSpPr>
              <a:spLocks/>
            </p:cNvSpPr>
            <p:nvPr/>
          </p:nvSpPr>
          <p:spPr bwMode="auto">
            <a:xfrm>
              <a:off x="5948" y="3031"/>
              <a:ext cx="9" cy="8"/>
            </a:xfrm>
            <a:custGeom>
              <a:avLst/>
              <a:gdLst>
                <a:gd name="T0" fmla="*/ 0 w 17"/>
                <a:gd name="T1" fmla="*/ 4 h 17"/>
                <a:gd name="T2" fmla="*/ 0 w 17"/>
                <a:gd name="T3" fmla="*/ 3 h 17"/>
                <a:gd name="T4" fmla="*/ 1 w 17"/>
                <a:gd name="T5" fmla="*/ 2 h 17"/>
                <a:gd name="T6" fmla="*/ 2 w 17"/>
                <a:gd name="T7" fmla="*/ 1 h 17"/>
                <a:gd name="T8" fmla="*/ 3 w 17"/>
                <a:gd name="T9" fmla="*/ 0 h 17"/>
                <a:gd name="T10" fmla="*/ 4 w 17"/>
                <a:gd name="T11" fmla="*/ 0 h 17"/>
                <a:gd name="T12" fmla="*/ 4 w 17"/>
                <a:gd name="T13" fmla="*/ 0 h 17"/>
                <a:gd name="T14" fmla="*/ 5 w 17"/>
                <a:gd name="T15" fmla="*/ 0 h 17"/>
                <a:gd name="T16" fmla="*/ 6 w 17"/>
                <a:gd name="T17" fmla="*/ 0 h 17"/>
                <a:gd name="T18" fmla="*/ 7 w 17"/>
                <a:gd name="T19" fmla="*/ 1 h 17"/>
                <a:gd name="T20" fmla="*/ 8 w 17"/>
                <a:gd name="T21" fmla="*/ 2 h 17"/>
                <a:gd name="T22" fmla="*/ 9 w 17"/>
                <a:gd name="T23" fmla="*/ 3 h 17"/>
                <a:gd name="T24" fmla="*/ 9 w 17"/>
                <a:gd name="T25" fmla="*/ 4 h 17"/>
                <a:gd name="T26" fmla="*/ 9 w 17"/>
                <a:gd name="T27" fmla="*/ 4 h 17"/>
                <a:gd name="T28" fmla="*/ 9 w 17"/>
                <a:gd name="T29" fmla="*/ 4 h 17"/>
                <a:gd name="T30" fmla="*/ 8 w 17"/>
                <a:gd name="T31" fmla="*/ 6 h 17"/>
                <a:gd name="T32" fmla="*/ 7 w 17"/>
                <a:gd name="T33" fmla="*/ 7 h 17"/>
                <a:gd name="T34" fmla="*/ 6 w 17"/>
                <a:gd name="T35" fmla="*/ 7 h 17"/>
                <a:gd name="T36" fmla="*/ 5 w 17"/>
                <a:gd name="T37" fmla="*/ 8 h 17"/>
                <a:gd name="T38" fmla="*/ 4 w 17"/>
                <a:gd name="T39" fmla="*/ 8 h 17"/>
                <a:gd name="T40" fmla="*/ 4 w 17"/>
                <a:gd name="T41" fmla="*/ 8 h 17"/>
                <a:gd name="T42" fmla="*/ 3 w 17"/>
                <a:gd name="T43" fmla="*/ 7 h 17"/>
                <a:gd name="T44" fmla="*/ 2 w 17"/>
                <a:gd name="T45" fmla="*/ 7 h 17"/>
                <a:gd name="T46" fmla="*/ 1 w 17"/>
                <a:gd name="T47" fmla="*/ 6 h 17"/>
                <a:gd name="T48" fmla="*/ 0 w 17"/>
                <a:gd name="T49" fmla="*/ 4 h 17"/>
                <a:gd name="T50" fmla="*/ 0 w 17"/>
                <a:gd name="T51" fmla="*/ 4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0" y="8"/>
                  </a:moveTo>
                  <a:lnTo>
                    <a:pt x="0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588" name="Picture 6508"/>
            <p:cNvPicPr>
              <a:picLocks noChangeAspect="1" noChangeArrowheads="1"/>
            </p:cNvPicPr>
            <p:nvPr/>
          </p:nvPicPr>
          <p:blipFill>
            <a:blip r:embed="rId85"/>
            <a:srcRect/>
            <a:stretch>
              <a:fillRect/>
            </a:stretch>
          </p:blipFill>
          <p:spPr bwMode="auto">
            <a:xfrm>
              <a:off x="5947" y="3031"/>
              <a:ext cx="9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589" name="Freeform 6509"/>
            <p:cNvSpPr>
              <a:spLocks/>
            </p:cNvSpPr>
            <p:nvPr/>
          </p:nvSpPr>
          <p:spPr bwMode="auto">
            <a:xfrm>
              <a:off x="5950" y="3033"/>
              <a:ext cx="3" cy="3"/>
            </a:xfrm>
            <a:custGeom>
              <a:avLst/>
              <a:gdLst>
                <a:gd name="T0" fmla="*/ 0 w 5"/>
                <a:gd name="T1" fmla="*/ 2 h 5"/>
                <a:gd name="T2" fmla="*/ 0 w 5"/>
                <a:gd name="T3" fmla="*/ 1 h 5"/>
                <a:gd name="T4" fmla="*/ 1 w 5"/>
                <a:gd name="T5" fmla="*/ 1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1 h 5"/>
                <a:gd name="T14" fmla="*/ 3 w 5"/>
                <a:gd name="T15" fmla="*/ 1 h 5"/>
                <a:gd name="T16" fmla="*/ 3 w 5"/>
                <a:gd name="T17" fmla="*/ 2 h 5"/>
                <a:gd name="T18" fmla="*/ 3 w 5"/>
                <a:gd name="T19" fmla="*/ 2 h 5"/>
                <a:gd name="T20" fmla="*/ 3 w 5"/>
                <a:gd name="T21" fmla="*/ 2 h 5"/>
                <a:gd name="T22" fmla="*/ 2 w 5"/>
                <a:gd name="T23" fmla="*/ 3 h 5"/>
                <a:gd name="T24" fmla="*/ 2 w 5"/>
                <a:gd name="T25" fmla="*/ 3 h 5"/>
                <a:gd name="T26" fmla="*/ 2 w 5"/>
                <a:gd name="T27" fmla="*/ 3 h 5"/>
                <a:gd name="T28" fmla="*/ 1 w 5"/>
                <a:gd name="T29" fmla="*/ 3 h 5"/>
                <a:gd name="T30" fmla="*/ 1 w 5"/>
                <a:gd name="T31" fmla="*/ 3 h 5"/>
                <a:gd name="T32" fmla="*/ 0 w 5"/>
                <a:gd name="T33" fmla="*/ 2 h 5"/>
                <a:gd name="T34" fmla="*/ 0 w 5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3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0" name="Freeform 6510"/>
            <p:cNvSpPr>
              <a:spLocks/>
            </p:cNvSpPr>
            <p:nvPr/>
          </p:nvSpPr>
          <p:spPr bwMode="auto">
            <a:xfrm>
              <a:off x="5950" y="3033"/>
              <a:ext cx="3" cy="3"/>
            </a:xfrm>
            <a:custGeom>
              <a:avLst/>
              <a:gdLst>
                <a:gd name="T0" fmla="*/ 0 w 5"/>
                <a:gd name="T1" fmla="*/ 2 h 5"/>
                <a:gd name="T2" fmla="*/ 0 w 5"/>
                <a:gd name="T3" fmla="*/ 1 h 5"/>
                <a:gd name="T4" fmla="*/ 1 w 5"/>
                <a:gd name="T5" fmla="*/ 1 h 5"/>
                <a:gd name="T6" fmla="*/ 1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1 h 5"/>
                <a:gd name="T14" fmla="*/ 3 w 5"/>
                <a:gd name="T15" fmla="*/ 1 h 5"/>
                <a:gd name="T16" fmla="*/ 3 w 5"/>
                <a:gd name="T17" fmla="*/ 2 h 5"/>
                <a:gd name="T18" fmla="*/ 3 w 5"/>
                <a:gd name="T19" fmla="*/ 2 h 5"/>
                <a:gd name="T20" fmla="*/ 3 w 5"/>
                <a:gd name="T21" fmla="*/ 2 h 5"/>
                <a:gd name="T22" fmla="*/ 2 w 5"/>
                <a:gd name="T23" fmla="*/ 3 h 5"/>
                <a:gd name="T24" fmla="*/ 2 w 5"/>
                <a:gd name="T25" fmla="*/ 3 h 5"/>
                <a:gd name="T26" fmla="*/ 2 w 5"/>
                <a:gd name="T27" fmla="*/ 3 h 5"/>
                <a:gd name="T28" fmla="*/ 1 w 5"/>
                <a:gd name="T29" fmla="*/ 3 h 5"/>
                <a:gd name="T30" fmla="*/ 1 w 5"/>
                <a:gd name="T31" fmla="*/ 3 h 5"/>
                <a:gd name="T32" fmla="*/ 0 w 5"/>
                <a:gd name="T33" fmla="*/ 2 h 5"/>
                <a:gd name="T34" fmla="*/ 0 w 5"/>
                <a:gd name="T35" fmla="*/ 2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0" y="3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1" name="Freeform 6511"/>
            <p:cNvSpPr>
              <a:spLocks/>
            </p:cNvSpPr>
            <p:nvPr/>
          </p:nvSpPr>
          <p:spPr bwMode="auto">
            <a:xfrm>
              <a:off x="5793" y="2783"/>
              <a:ext cx="226" cy="289"/>
            </a:xfrm>
            <a:custGeom>
              <a:avLst/>
              <a:gdLst>
                <a:gd name="T0" fmla="*/ 9 w 418"/>
                <a:gd name="T1" fmla="*/ 289 h 578"/>
                <a:gd name="T2" fmla="*/ 9 w 418"/>
                <a:gd name="T3" fmla="*/ 281 h 578"/>
                <a:gd name="T4" fmla="*/ 0 w 418"/>
                <a:gd name="T5" fmla="*/ 281 h 578"/>
                <a:gd name="T6" fmla="*/ 0 w 418"/>
                <a:gd name="T7" fmla="*/ 33 h 578"/>
                <a:gd name="T8" fmla="*/ 35 w 418"/>
                <a:gd name="T9" fmla="*/ 0 h 578"/>
                <a:gd name="T10" fmla="*/ 226 w 418"/>
                <a:gd name="T11" fmla="*/ 0 h 578"/>
                <a:gd name="T12" fmla="*/ 226 w 418"/>
                <a:gd name="T13" fmla="*/ 249 h 578"/>
                <a:gd name="T14" fmla="*/ 221 w 418"/>
                <a:gd name="T15" fmla="*/ 252 h 578"/>
                <a:gd name="T16" fmla="*/ 221 w 418"/>
                <a:gd name="T17" fmla="*/ 257 h 578"/>
                <a:gd name="T18" fmla="*/ 187 w 418"/>
                <a:gd name="T19" fmla="*/ 289 h 578"/>
                <a:gd name="T20" fmla="*/ 9 w 418"/>
                <a:gd name="T21" fmla="*/ 289 h 5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8"/>
                <a:gd name="T34" fmla="*/ 0 h 578"/>
                <a:gd name="T35" fmla="*/ 418 w 418"/>
                <a:gd name="T36" fmla="*/ 578 h 5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8" h="578">
                  <a:moveTo>
                    <a:pt x="17" y="578"/>
                  </a:moveTo>
                  <a:lnTo>
                    <a:pt x="17" y="562"/>
                  </a:lnTo>
                  <a:lnTo>
                    <a:pt x="0" y="562"/>
                  </a:lnTo>
                  <a:lnTo>
                    <a:pt x="0" y="65"/>
                  </a:lnTo>
                  <a:lnTo>
                    <a:pt x="65" y="0"/>
                  </a:lnTo>
                  <a:lnTo>
                    <a:pt x="418" y="0"/>
                  </a:lnTo>
                  <a:lnTo>
                    <a:pt x="418" y="498"/>
                  </a:lnTo>
                  <a:lnTo>
                    <a:pt x="409" y="505"/>
                  </a:lnTo>
                  <a:lnTo>
                    <a:pt x="409" y="514"/>
                  </a:lnTo>
                  <a:lnTo>
                    <a:pt x="345" y="578"/>
                  </a:lnTo>
                  <a:lnTo>
                    <a:pt x="17" y="5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2" name="Rectangle 6512"/>
            <p:cNvSpPr>
              <a:spLocks noChangeArrowheads="1"/>
            </p:cNvSpPr>
            <p:nvPr/>
          </p:nvSpPr>
          <p:spPr bwMode="auto">
            <a:xfrm>
              <a:off x="5853" y="3087"/>
              <a:ext cx="1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</p:grpSp>
      <p:grpSp>
        <p:nvGrpSpPr>
          <p:cNvPr id="25" name="Group 6513"/>
          <p:cNvGrpSpPr>
            <a:grpSpLocks/>
          </p:cNvGrpSpPr>
          <p:nvPr/>
        </p:nvGrpSpPr>
        <p:grpSpPr bwMode="auto">
          <a:xfrm>
            <a:off x="7651750" y="5395913"/>
            <a:ext cx="330200" cy="665162"/>
            <a:chOff x="5222" y="3399"/>
            <a:chExt cx="225" cy="419"/>
          </a:xfrm>
        </p:grpSpPr>
        <p:sp>
          <p:nvSpPr>
            <p:cNvPr id="40425" name="Freeform 6514"/>
            <p:cNvSpPr>
              <a:spLocks/>
            </p:cNvSpPr>
            <p:nvPr/>
          </p:nvSpPr>
          <p:spPr bwMode="auto">
            <a:xfrm>
              <a:off x="5367" y="3592"/>
              <a:ext cx="27" cy="38"/>
            </a:xfrm>
            <a:custGeom>
              <a:avLst/>
              <a:gdLst>
                <a:gd name="T0" fmla="*/ 14 w 49"/>
                <a:gd name="T1" fmla="*/ 0 h 76"/>
                <a:gd name="T2" fmla="*/ 13 w 49"/>
                <a:gd name="T3" fmla="*/ 0 h 76"/>
                <a:gd name="T4" fmla="*/ 11 w 49"/>
                <a:gd name="T5" fmla="*/ 1 h 76"/>
                <a:gd name="T6" fmla="*/ 10 w 49"/>
                <a:gd name="T7" fmla="*/ 1 h 76"/>
                <a:gd name="T8" fmla="*/ 8 w 49"/>
                <a:gd name="T9" fmla="*/ 1 h 76"/>
                <a:gd name="T10" fmla="*/ 8 w 49"/>
                <a:gd name="T11" fmla="*/ 2 h 76"/>
                <a:gd name="T12" fmla="*/ 6 w 49"/>
                <a:gd name="T13" fmla="*/ 3 h 76"/>
                <a:gd name="T14" fmla="*/ 4 w 49"/>
                <a:gd name="T15" fmla="*/ 6 h 76"/>
                <a:gd name="T16" fmla="*/ 2 w 49"/>
                <a:gd name="T17" fmla="*/ 9 h 76"/>
                <a:gd name="T18" fmla="*/ 1 w 49"/>
                <a:gd name="T19" fmla="*/ 11 h 76"/>
                <a:gd name="T20" fmla="*/ 0 w 49"/>
                <a:gd name="T21" fmla="*/ 15 h 76"/>
                <a:gd name="T22" fmla="*/ 0 w 49"/>
                <a:gd name="T23" fmla="*/ 19 h 76"/>
                <a:gd name="T24" fmla="*/ 0 w 49"/>
                <a:gd name="T25" fmla="*/ 23 h 76"/>
                <a:gd name="T26" fmla="*/ 1 w 49"/>
                <a:gd name="T27" fmla="*/ 26 h 76"/>
                <a:gd name="T28" fmla="*/ 2 w 49"/>
                <a:gd name="T29" fmla="*/ 30 h 76"/>
                <a:gd name="T30" fmla="*/ 4 w 49"/>
                <a:gd name="T31" fmla="*/ 33 h 76"/>
                <a:gd name="T32" fmla="*/ 6 w 49"/>
                <a:gd name="T33" fmla="*/ 35 h 76"/>
                <a:gd name="T34" fmla="*/ 8 w 49"/>
                <a:gd name="T35" fmla="*/ 36 h 76"/>
                <a:gd name="T36" fmla="*/ 8 w 49"/>
                <a:gd name="T37" fmla="*/ 37 h 76"/>
                <a:gd name="T38" fmla="*/ 10 w 49"/>
                <a:gd name="T39" fmla="*/ 38 h 76"/>
                <a:gd name="T40" fmla="*/ 11 w 49"/>
                <a:gd name="T41" fmla="*/ 38 h 76"/>
                <a:gd name="T42" fmla="*/ 13 w 49"/>
                <a:gd name="T43" fmla="*/ 38 h 76"/>
                <a:gd name="T44" fmla="*/ 14 w 49"/>
                <a:gd name="T45" fmla="*/ 38 h 76"/>
                <a:gd name="T46" fmla="*/ 15 w 49"/>
                <a:gd name="T47" fmla="*/ 38 h 76"/>
                <a:gd name="T48" fmla="*/ 17 w 49"/>
                <a:gd name="T49" fmla="*/ 38 h 76"/>
                <a:gd name="T50" fmla="*/ 17 w 49"/>
                <a:gd name="T51" fmla="*/ 38 h 76"/>
                <a:gd name="T52" fmla="*/ 19 w 49"/>
                <a:gd name="T53" fmla="*/ 37 h 76"/>
                <a:gd name="T54" fmla="*/ 20 w 49"/>
                <a:gd name="T55" fmla="*/ 36 h 76"/>
                <a:gd name="T56" fmla="*/ 21 w 49"/>
                <a:gd name="T57" fmla="*/ 35 h 76"/>
                <a:gd name="T58" fmla="*/ 23 w 49"/>
                <a:gd name="T59" fmla="*/ 33 h 76"/>
                <a:gd name="T60" fmla="*/ 25 w 49"/>
                <a:gd name="T61" fmla="*/ 30 h 76"/>
                <a:gd name="T62" fmla="*/ 26 w 49"/>
                <a:gd name="T63" fmla="*/ 26 h 76"/>
                <a:gd name="T64" fmla="*/ 27 w 49"/>
                <a:gd name="T65" fmla="*/ 23 h 76"/>
                <a:gd name="T66" fmla="*/ 27 w 49"/>
                <a:gd name="T67" fmla="*/ 19 h 76"/>
                <a:gd name="T68" fmla="*/ 27 w 49"/>
                <a:gd name="T69" fmla="*/ 19 h 76"/>
                <a:gd name="T70" fmla="*/ 27 w 49"/>
                <a:gd name="T71" fmla="*/ 15 h 76"/>
                <a:gd name="T72" fmla="*/ 26 w 49"/>
                <a:gd name="T73" fmla="*/ 11 h 76"/>
                <a:gd name="T74" fmla="*/ 25 w 49"/>
                <a:gd name="T75" fmla="*/ 9 h 76"/>
                <a:gd name="T76" fmla="*/ 23 w 49"/>
                <a:gd name="T77" fmla="*/ 6 h 76"/>
                <a:gd name="T78" fmla="*/ 21 w 49"/>
                <a:gd name="T79" fmla="*/ 3 h 76"/>
                <a:gd name="T80" fmla="*/ 20 w 49"/>
                <a:gd name="T81" fmla="*/ 2 h 76"/>
                <a:gd name="T82" fmla="*/ 19 w 49"/>
                <a:gd name="T83" fmla="*/ 1 h 76"/>
                <a:gd name="T84" fmla="*/ 17 w 49"/>
                <a:gd name="T85" fmla="*/ 1 h 76"/>
                <a:gd name="T86" fmla="*/ 17 w 49"/>
                <a:gd name="T87" fmla="*/ 1 h 76"/>
                <a:gd name="T88" fmla="*/ 15 w 49"/>
                <a:gd name="T89" fmla="*/ 0 h 76"/>
                <a:gd name="T90" fmla="*/ 14 w 49"/>
                <a:gd name="T91" fmla="*/ 0 h 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"/>
                <a:gd name="T139" fmla="*/ 0 h 76"/>
                <a:gd name="T140" fmla="*/ 49 w 49"/>
                <a:gd name="T141" fmla="*/ 76 h 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" h="76">
                  <a:moveTo>
                    <a:pt x="25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60"/>
                  </a:lnTo>
                  <a:lnTo>
                    <a:pt x="8" y="65"/>
                  </a:lnTo>
                  <a:lnTo>
                    <a:pt x="11" y="70"/>
                  </a:lnTo>
                  <a:lnTo>
                    <a:pt x="14" y="71"/>
                  </a:lnTo>
                  <a:lnTo>
                    <a:pt x="15" y="73"/>
                  </a:lnTo>
                  <a:lnTo>
                    <a:pt x="18" y="75"/>
                  </a:lnTo>
                  <a:lnTo>
                    <a:pt x="20" y="75"/>
                  </a:lnTo>
                  <a:lnTo>
                    <a:pt x="23" y="76"/>
                  </a:lnTo>
                  <a:lnTo>
                    <a:pt x="25" y="76"/>
                  </a:lnTo>
                  <a:lnTo>
                    <a:pt x="28" y="76"/>
                  </a:lnTo>
                  <a:lnTo>
                    <a:pt x="30" y="75"/>
                  </a:lnTo>
                  <a:lnTo>
                    <a:pt x="31" y="75"/>
                  </a:lnTo>
                  <a:lnTo>
                    <a:pt x="34" y="73"/>
                  </a:lnTo>
                  <a:lnTo>
                    <a:pt x="37" y="71"/>
                  </a:lnTo>
                  <a:lnTo>
                    <a:pt x="38" y="70"/>
                  </a:lnTo>
                  <a:lnTo>
                    <a:pt x="42" y="65"/>
                  </a:lnTo>
                  <a:lnTo>
                    <a:pt x="45" y="60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7" y="23"/>
                  </a:lnTo>
                  <a:lnTo>
                    <a:pt x="45" y="17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7" y="5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426" name="Picture 6515"/>
            <p:cNvPicPr>
              <a:picLocks noChangeAspect="1" noChangeArrowheads="1"/>
            </p:cNvPicPr>
            <p:nvPr/>
          </p:nvPicPr>
          <p:blipFill>
            <a:blip r:embed="rId86"/>
            <a:srcRect/>
            <a:stretch>
              <a:fillRect/>
            </a:stretch>
          </p:blipFill>
          <p:spPr bwMode="auto">
            <a:xfrm>
              <a:off x="5367" y="3591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427" name="Rectangle 6516"/>
            <p:cNvSpPr>
              <a:spLocks noChangeArrowheads="1"/>
            </p:cNvSpPr>
            <p:nvPr/>
          </p:nvSpPr>
          <p:spPr bwMode="auto">
            <a:xfrm>
              <a:off x="5380" y="3471"/>
              <a:ext cx="5" cy="208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8" name="Rectangle 6517"/>
            <p:cNvSpPr>
              <a:spLocks noChangeArrowheads="1"/>
            </p:cNvSpPr>
            <p:nvPr/>
          </p:nvSpPr>
          <p:spPr bwMode="auto">
            <a:xfrm>
              <a:off x="5378" y="3471"/>
              <a:ext cx="4" cy="208"/>
            </a:xfrm>
            <a:prstGeom prst="rect">
              <a:avLst/>
            </a:prstGeom>
            <a:solidFill>
              <a:srgbClr val="9A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9" name="Freeform 6518"/>
            <p:cNvSpPr>
              <a:spLocks/>
            </p:cNvSpPr>
            <p:nvPr/>
          </p:nvSpPr>
          <p:spPr bwMode="auto">
            <a:xfrm>
              <a:off x="5374" y="3643"/>
              <a:ext cx="14" cy="14"/>
            </a:xfrm>
            <a:custGeom>
              <a:avLst/>
              <a:gdLst>
                <a:gd name="T0" fmla="*/ 0 w 27"/>
                <a:gd name="T1" fmla="*/ 8 h 26"/>
                <a:gd name="T2" fmla="*/ 0 w 27"/>
                <a:gd name="T3" fmla="*/ 6 h 26"/>
                <a:gd name="T4" fmla="*/ 1 w 27"/>
                <a:gd name="T5" fmla="*/ 5 h 26"/>
                <a:gd name="T6" fmla="*/ 2 w 27"/>
                <a:gd name="T7" fmla="*/ 3 h 26"/>
                <a:gd name="T8" fmla="*/ 2 w 27"/>
                <a:gd name="T9" fmla="*/ 2 h 26"/>
                <a:gd name="T10" fmla="*/ 4 w 27"/>
                <a:gd name="T11" fmla="*/ 1 h 26"/>
                <a:gd name="T12" fmla="*/ 5 w 27"/>
                <a:gd name="T13" fmla="*/ 1 h 26"/>
                <a:gd name="T14" fmla="*/ 6 w 27"/>
                <a:gd name="T15" fmla="*/ 0 h 26"/>
                <a:gd name="T16" fmla="*/ 7 w 27"/>
                <a:gd name="T17" fmla="*/ 0 h 26"/>
                <a:gd name="T18" fmla="*/ 9 w 27"/>
                <a:gd name="T19" fmla="*/ 0 h 26"/>
                <a:gd name="T20" fmla="*/ 10 w 27"/>
                <a:gd name="T21" fmla="*/ 1 h 26"/>
                <a:gd name="T22" fmla="*/ 10 w 27"/>
                <a:gd name="T23" fmla="*/ 1 h 26"/>
                <a:gd name="T24" fmla="*/ 12 w 27"/>
                <a:gd name="T25" fmla="*/ 2 h 26"/>
                <a:gd name="T26" fmla="*/ 12 w 27"/>
                <a:gd name="T27" fmla="*/ 3 h 26"/>
                <a:gd name="T28" fmla="*/ 13 w 27"/>
                <a:gd name="T29" fmla="*/ 5 h 26"/>
                <a:gd name="T30" fmla="*/ 14 w 27"/>
                <a:gd name="T31" fmla="*/ 6 h 26"/>
                <a:gd name="T32" fmla="*/ 14 w 27"/>
                <a:gd name="T33" fmla="*/ 8 h 26"/>
                <a:gd name="T34" fmla="*/ 14 w 27"/>
                <a:gd name="T35" fmla="*/ 8 h 26"/>
                <a:gd name="T36" fmla="*/ 14 w 27"/>
                <a:gd name="T37" fmla="*/ 9 h 26"/>
                <a:gd name="T38" fmla="*/ 13 w 27"/>
                <a:gd name="T39" fmla="*/ 10 h 26"/>
                <a:gd name="T40" fmla="*/ 12 w 27"/>
                <a:gd name="T41" fmla="*/ 11 h 26"/>
                <a:gd name="T42" fmla="*/ 12 w 27"/>
                <a:gd name="T43" fmla="*/ 12 h 26"/>
                <a:gd name="T44" fmla="*/ 10 w 27"/>
                <a:gd name="T45" fmla="*/ 13 h 26"/>
                <a:gd name="T46" fmla="*/ 10 w 27"/>
                <a:gd name="T47" fmla="*/ 13 h 26"/>
                <a:gd name="T48" fmla="*/ 9 w 27"/>
                <a:gd name="T49" fmla="*/ 14 h 26"/>
                <a:gd name="T50" fmla="*/ 7 w 27"/>
                <a:gd name="T51" fmla="*/ 14 h 26"/>
                <a:gd name="T52" fmla="*/ 6 w 27"/>
                <a:gd name="T53" fmla="*/ 14 h 26"/>
                <a:gd name="T54" fmla="*/ 5 w 27"/>
                <a:gd name="T55" fmla="*/ 13 h 26"/>
                <a:gd name="T56" fmla="*/ 4 w 27"/>
                <a:gd name="T57" fmla="*/ 13 h 26"/>
                <a:gd name="T58" fmla="*/ 2 w 27"/>
                <a:gd name="T59" fmla="*/ 12 h 26"/>
                <a:gd name="T60" fmla="*/ 2 w 27"/>
                <a:gd name="T61" fmla="*/ 11 h 26"/>
                <a:gd name="T62" fmla="*/ 1 w 27"/>
                <a:gd name="T63" fmla="*/ 10 h 26"/>
                <a:gd name="T64" fmla="*/ 0 w 27"/>
                <a:gd name="T65" fmla="*/ 9 h 26"/>
                <a:gd name="T66" fmla="*/ 0 w 27"/>
                <a:gd name="T67" fmla="*/ 8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26"/>
                <a:gd name="T104" fmla="*/ 27 w 27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26">
                  <a:moveTo>
                    <a:pt x="0" y="14"/>
                  </a:moveTo>
                  <a:lnTo>
                    <a:pt x="0" y="11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6" y="19"/>
                  </a:lnTo>
                  <a:lnTo>
                    <a:pt x="24" y="21"/>
                  </a:lnTo>
                  <a:lnTo>
                    <a:pt x="23" y="23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4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430" name="Picture 6519"/>
            <p:cNvPicPr>
              <a:picLocks noChangeAspect="1" noChangeArrowheads="1"/>
            </p:cNvPicPr>
            <p:nvPr/>
          </p:nvPicPr>
          <p:blipFill>
            <a:blip r:embed="rId87"/>
            <a:srcRect/>
            <a:stretch>
              <a:fillRect/>
            </a:stretch>
          </p:blipFill>
          <p:spPr bwMode="auto">
            <a:xfrm>
              <a:off x="5373" y="3643"/>
              <a:ext cx="15" cy="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431" name="Freeform 6520"/>
            <p:cNvSpPr>
              <a:spLocks/>
            </p:cNvSpPr>
            <p:nvPr/>
          </p:nvSpPr>
          <p:spPr bwMode="auto">
            <a:xfrm>
              <a:off x="5376" y="3646"/>
              <a:ext cx="9" cy="8"/>
            </a:xfrm>
            <a:custGeom>
              <a:avLst/>
              <a:gdLst>
                <a:gd name="T0" fmla="*/ 0 w 17"/>
                <a:gd name="T1" fmla="*/ 4 h 16"/>
                <a:gd name="T2" fmla="*/ 0 w 17"/>
                <a:gd name="T3" fmla="*/ 3 h 16"/>
                <a:gd name="T4" fmla="*/ 1 w 17"/>
                <a:gd name="T5" fmla="*/ 2 h 16"/>
                <a:gd name="T6" fmla="*/ 2 w 17"/>
                <a:gd name="T7" fmla="*/ 1 h 16"/>
                <a:gd name="T8" fmla="*/ 3 w 17"/>
                <a:gd name="T9" fmla="*/ 1 h 16"/>
                <a:gd name="T10" fmla="*/ 4 w 17"/>
                <a:gd name="T11" fmla="*/ 0 h 16"/>
                <a:gd name="T12" fmla="*/ 5 w 17"/>
                <a:gd name="T13" fmla="*/ 0 h 16"/>
                <a:gd name="T14" fmla="*/ 5 w 17"/>
                <a:gd name="T15" fmla="*/ 0 h 16"/>
                <a:gd name="T16" fmla="*/ 6 w 17"/>
                <a:gd name="T17" fmla="*/ 1 h 16"/>
                <a:gd name="T18" fmla="*/ 7 w 17"/>
                <a:gd name="T19" fmla="*/ 1 h 16"/>
                <a:gd name="T20" fmla="*/ 9 w 17"/>
                <a:gd name="T21" fmla="*/ 2 h 16"/>
                <a:gd name="T22" fmla="*/ 9 w 17"/>
                <a:gd name="T23" fmla="*/ 3 h 16"/>
                <a:gd name="T24" fmla="*/ 9 w 17"/>
                <a:gd name="T25" fmla="*/ 4 h 16"/>
                <a:gd name="T26" fmla="*/ 9 w 17"/>
                <a:gd name="T27" fmla="*/ 4 h 16"/>
                <a:gd name="T28" fmla="*/ 9 w 17"/>
                <a:gd name="T29" fmla="*/ 5 h 16"/>
                <a:gd name="T30" fmla="*/ 9 w 17"/>
                <a:gd name="T31" fmla="*/ 5 h 16"/>
                <a:gd name="T32" fmla="*/ 7 w 17"/>
                <a:gd name="T33" fmla="*/ 7 h 16"/>
                <a:gd name="T34" fmla="*/ 6 w 17"/>
                <a:gd name="T35" fmla="*/ 8 h 16"/>
                <a:gd name="T36" fmla="*/ 5 w 17"/>
                <a:gd name="T37" fmla="*/ 8 h 16"/>
                <a:gd name="T38" fmla="*/ 5 w 17"/>
                <a:gd name="T39" fmla="*/ 8 h 16"/>
                <a:gd name="T40" fmla="*/ 4 w 17"/>
                <a:gd name="T41" fmla="*/ 8 h 16"/>
                <a:gd name="T42" fmla="*/ 3 w 17"/>
                <a:gd name="T43" fmla="*/ 8 h 16"/>
                <a:gd name="T44" fmla="*/ 2 w 17"/>
                <a:gd name="T45" fmla="*/ 7 h 16"/>
                <a:gd name="T46" fmla="*/ 1 w 17"/>
                <a:gd name="T47" fmla="*/ 5 h 16"/>
                <a:gd name="T48" fmla="*/ 0 w 17"/>
                <a:gd name="T49" fmla="*/ 5 h 16"/>
                <a:gd name="T50" fmla="*/ 0 w 17"/>
                <a:gd name="T51" fmla="*/ 4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6"/>
                <a:gd name="T80" fmla="*/ 17 w 17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6">
                  <a:moveTo>
                    <a:pt x="0" y="9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432" name="Picture 6521"/>
            <p:cNvPicPr>
              <a:picLocks noChangeAspect="1" noChangeArrowheads="1"/>
            </p:cNvPicPr>
            <p:nvPr/>
          </p:nvPicPr>
          <p:blipFill>
            <a:blip r:embed="rId88"/>
            <a:srcRect/>
            <a:stretch>
              <a:fillRect/>
            </a:stretch>
          </p:blipFill>
          <p:spPr bwMode="auto">
            <a:xfrm>
              <a:off x="5376" y="3646"/>
              <a:ext cx="9" cy="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433" name="Freeform 6522"/>
            <p:cNvSpPr>
              <a:spLocks/>
            </p:cNvSpPr>
            <p:nvPr/>
          </p:nvSpPr>
          <p:spPr bwMode="auto">
            <a:xfrm>
              <a:off x="5379" y="3648"/>
              <a:ext cx="2" cy="4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1 w 5"/>
                <a:gd name="T5" fmla="*/ 1 h 6"/>
                <a:gd name="T6" fmla="*/ 1 w 5"/>
                <a:gd name="T7" fmla="*/ 0 h 6"/>
                <a:gd name="T8" fmla="*/ 1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2 w 5"/>
                <a:gd name="T15" fmla="*/ 1 h 6"/>
                <a:gd name="T16" fmla="*/ 2 w 5"/>
                <a:gd name="T17" fmla="*/ 1 h 6"/>
                <a:gd name="T18" fmla="*/ 2 w 5"/>
                <a:gd name="T19" fmla="*/ 1 h 6"/>
                <a:gd name="T20" fmla="*/ 2 w 5"/>
                <a:gd name="T21" fmla="*/ 3 h 6"/>
                <a:gd name="T22" fmla="*/ 2 w 5"/>
                <a:gd name="T23" fmla="*/ 3 h 6"/>
                <a:gd name="T24" fmla="*/ 2 w 5"/>
                <a:gd name="T25" fmla="*/ 3 h 6"/>
                <a:gd name="T26" fmla="*/ 1 w 5"/>
                <a:gd name="T27" fmla="*/ 4 h 6"/>
                <a:gd name="T28" fmla="*/ 1 w 5"/>
                <a:gd name="T29" fmla="*/ 3 h 6"/>
                <a:gd name="T30" fmla="*/ 1 w 5"/>
                <a:gd name="T31" fmla="*/ 3 h 6"/>
                <a:gd name="T32" fmla="*/ 0 w 5"/>
                <a:gd name="T33" fmla="*/ 3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4" name="Freeform 6523"/>
            <p:cNvSpPr>
              <a:spLocks/>
            </p:cNvSpPr>
            <p:nvPr/>
          </p:nvSpPr>
          <p:spPr bwMode="auto">
            <a:xfrm>
              <a:off x="5379" y="3648"/>
              <a:ext cx="2" cy="4"/>
            </a:xfrm>
            <a:custGeom>
              <a:avLst/>
              <a:gdLst>
                <a:gd name="T0" fmla="*/ 0 w 5"/>
                <a:gd name="T1" fmla="*/ 1 h 6"/>
                <a:gd name="T2" fmla="*/ 0 w 5"/>
                <a:gd name="T3" fmla="*/ 1 h 6"/>
                <a:gd name="T4" fmla="*/ 1 w 5"/>
                <a:gd name="T5" fmla="*/ 1 h 6"/>
                <a:gd name="T6" fmla="*/ 1 w 5"/>
                <a:gd name="T7" fmla="*/ 0 h 6"/>
                <a:gd name="T8" fmla="*/ 1 w 5"/>
                <a:gd name="T9" fmla="*/ 0 h 6"/>
                <a:gd name="T10" fmla="*/ 2 w 5"/>
                <a:gd name="T11" fmla="*/ 0 h 6"/>
                <a:gd name="T12" fmla="*/ 2 w 5"/>
                <a:gd name="T13" fmla="*/ 1 h 6"/>
                <a:gd name="T14" fmla="*/ 2 w 5"/>
                <a:gd name="T15" fmla="*/ 1 h 6"/>
                <a:gd name="T16" fmla="*/ 2 w 5"/>
                <a:gd name="T17" fmla="*/ 1 h 6"/>
                <a:gd name="T18" fmla="*/ 2 w 5"/>
                <a:gd name="T19" fmla="*/ 1 h 6"/>
                <a:gd name="T20" fmla="*/ 2 w 5"/>
                <a:gd name="T21" fmla="*/ 3 h 6"/>
                <a:gd name="T22" fmla="*/ 2 w 5"/>
                <a:gd name="T23" fmla="*/ 3 h 6"/>
                <a:gd name="T24" fmla="*/ 2 w 5"/>
                <a:gd name="T25" fmla="*/ 3 h 6"/>
                <a:gd name="T26" fmla="*/ 1 w 5"/>
                <a:gd name="T27" fmla="*/ 4 h 6"/>
                <a:gd name="T28" fmla="*/ 1 w 5"/>
                <a:gd name="T29" fmla="*/ 3 h 6"/>
                <a:gd name="T30" fmla="*/ 1 w 5"/>
                <a:gd name="T31" fmla="*/ 3 h 6"/>
                <a:gd name="T32" fmla="*/ 0 w 5"/>
                <a:gd name="T33" fmla="*/ 3 h 6"/>
                <a:gd name="T34" fmla="*/ 0 w 5"/>
                <a:gd name="T35" fmla="*/ 1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6"/>
                <a:gd name="T56" fmla="*/ 5 w 5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6">
                  <a:moveTo>
                    <a:pt x="0" y="2"/>
                  </a:move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5" name="Freeform 6524"/>
            <p:cNvSpPr>
              <a:spLocks/>
            </p:cNvSpPr>
            <p:nvPr/>
          </p:nvSpPr>
          <p:spPr bwMode="auto">
            <a:xfrm>
              <a:off x="5222" y="3399"/>
              <a:ext cx="225" cy="289"/>
            </a:xfrm>
            <a:custGeom>
              <a:avLst/>
              <a:gdLst>
                <a:gd name="T0" fmla="*/ 9 w 417"/>
                <a:gd name="T1" fmla="*/ 289 h 577"/>
                <a:gd name="T2" fmla="*/ 9 w 417"/>
                <a:gd name="T3" fmla="*/ 281 h 577"/>
                <a:gd name="T4" fmla="*/ 0 w 417"/>
                <a:gd name="T5" fmla="*/ 281 h 577"/>
                <a:gd name="T6" fmla="*/ 0 w 417"/>
                <a:gd name="T7" fmla="*/ 32 h 577"/>
                <a:gd name="T8" fmla="*/ 34 w 417"/>
                <a:gd name="T9" fmla="*/ 0 h 577"/>
                <a:gd name="T10" fmla="*/ 225 w 417"/>
                <a:gd name="T11" fmla="*/ 0 h 577"/>
                <a:gd name="T12" fmla="*/ 225 w 417"/>
                <a:gd name="T13" fmla="*/ 248 h 577"/>
                <a:gd name="T14" fmla="*/ 220 w 417"/>
                <a:gd name="T15" fmla="*/ 253 h 577"/>
                <a:gd name="T16" fmla="*/ 220 w 417"/>
                <a:gd name="T17" fmla="*/ 257 h 577"/>
                <a:gd name="T18" fmla="*/ 186 w 417"/>
                <a:gd name="T19" fmla="*/ 289 h 577"/>
                <a:gd name="T20" fmla="*/ 9 w 417"/>
                <a:gd name="T21" fmla="*/ 289 h 5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577"/>
                <a:gd name="T35" fmla="*/ 417 w 417"/>
                <a:gd name="T36" fmla="*/ 577 h 5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577">
                  <a:moveTo>
                    <a:pt x="16" y="577"/>
                  </a:moveTo>
                  <a:lnTo>
                    <a:pt x="16" y="561"/>
                  </a:lnTo>
                  <a:lnTo>
                    <a:pt x="0" y="56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417" y="0"/>
                  </a:lnTo>
                  <a:lnTo>
                    <a:pt x="417" y="496"/>
                  </a:lnTo>
                  <a:lnTo>
                    <a:pt x="408" y="505"/>
                  </a:lnTo>
                  <a:lnTo>
                    <a:pt x="408" y="513"/>
                  </a:lnTo>
                  <a:lnTo>
                    <a:pt x="345" y="577"/>
                  </a:lnTo>
                  <a:lnTo>
                    <a:pt x="16" y="57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6" name="Rectangle 6525"/>
            <p:cNvSpPr>
              <a:spLocks noChangeArrowheads="1"/>
            </p:cNvSpPr>
            <p:nvPr/>
          </p:nvSpPr>
          <p:spPr bwMode="auto">
            <a:xfrm>
              <a:off x="5281" y="3703"/>
              <a:ext cx="1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99"/>
                  </a:solidFill>
                </a:rPr>
                <a:t>T2</a:t>
              </a:r>
            </a:p>
          </p:txBody>
        </p:sp>
      </p:grpSp>
      <p:sp>
        <p:nvSpPr>
          <p:cNvPr id="40422" name="Rectangle 6529"/>
          <p:cNvSpPr>
            <a:spLocks noChangeArrowheads="1"/>
          </p:cNvSpPr>
          <p:nvPr/>
        </p:nvSpPr>
        <p:spPr bwMode="auto">
          <a:xfrm>
            <a:off x="179388" y="142875"/>
            <a:ext cx="2843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333399"/>
                </a:solidFill>
                <a:latin typeface="Comic Sans MS" pitchFamily="66" charset="0"/>
              </a:rPr>
              <a:t>Wide Area Network</a:t>
            </a:r>
            <a:endParaRPr lang="en-US" sz="2400" b="1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6530" name="TextBox 6529"/>
          <p:cNvSpPr txBox="1"/>
          <p:nvPr/>
        </p:nvSpPr>
        <p:spPr>
          <a:xfrm>
            <a:off x="78066" y="5286388"/>
            <a:ext cx="2707984" cy="147732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Individual site </a:t>
            </a:r>
          </a:p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Peak data rates</a:t>
            </a:r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CERN:  ~2 GB/sec</a:t>
            </a:r>
          </a:p>
          <a:p>
            <a:r>
              <a:rPr lang="en-GB" dirty="0" smtClean="0">
                <a:sym typeface="Wingdings" pitchFamily="2" charset="2"/>
              </a:rPr>
              <a:t>Tier-1:   150-800 MB/sec</a:t>
            </a:r>
          </a:p>
          <a:p>
            <a:r>
              <a:rPr lang="en-GB" dirty="0" smtClean="0">
                <a:sym typeface="Wingdings" pitchFamily="2" charset="2"/>
              </a:rPr>
              <a:t>Tier-2:     130 MB/sec</a:t>
            </a:r>
          </a:p>
        </p:txBody>
      </p:sp>
      <p:pic>
        <p:nvPicPr>
          <p:cNvPr id="6531" name="Picture 6530" descr="wLCGlogo.gif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8215338" y="5734074"/>
            <a:ext cx="766760" cy="766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0034" y="714356"/>
            <a:ext cx="8643998" cy="5715040"/>
            <a:chOff x="500034" y="714356"/>
            <a:chExt cx="8643998" cy="5715040"/>
          </a:xfrm>
        </p:grpSpPr>
        <p:pic>
          <p:nvPicPr>
            <p:cNvPr id="7" name="Picture 6" descr="SWITCHlanbb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928670"/>
              <a:ext cx="8465093" cy="5500726"/>
            </a:xfrm>
            <a:prstGeom prst="rect">
              <a:avLst/>
            </a:prstGeom>
          </p:spPr>
        </p:pic>
        <p:pic>
          <p:nvPicPr>
            <p:cNvPr id="6" name="Picture 5" descr="start_switch_logo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8482" y="714356"/>
              <a:ext cx="2495550" cy="6477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-25"/>
            <a:ext cx="5808661" cy="6158115"/>
            <a:chOff x="0" y="-25"/>
            <a:chExt cx="5808661" cy="6158115"/>
          </a:xfrm>
        </p:grpSpPr>
        <p:pic>
          <p:nvPicPr>
            <p:cNvPr id="5" name="Picture 5" descr="gean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25"/>
              <a:ext cx="5786446" cy="6158115"/>
            </a:xfrm>
            <a:prstGeom prst="rect">
              <a:avLst/>
            </a:prstGeom>
            <a:noFill/>
          </p:spPr>
        </p:pic>
        <p:pic>
          <p:nvPicPr>
            <p:cNvPr id="9" name="Picture 8" descr="geant logo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06" y="0"/>
              <a:ext cx="1047750" cy="3905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71604" y="0"/>
              <a:ext cx="4237057" cy="36933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1">
                      <a:lumMod val="75000"/>
                    </a:schemeClr>
                  </a:solidFill>
                </a:rPr>
                <a:t>European Research Network Backbone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729" t="15264" r="3125" b="5359"/>
          <a:stretch>
            <a:fillRect/>
          </a:stretch>
        </p:blipFill>
        <p:spPr bwMode="auto">
          <a:xfrm>
            <a:off x="-87924" y="0"/>
            <a:ext cx="9231956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3556" t="63111" r="39189" b="9603"/>
          <a:stretch>
            <a:fillRect/>
          </a:stretch>
        </p:blipFill>
        <p:spPr bwMode="auto">
          <a:xfrm>
            <a:off x="-32" y="1928802"/>
            <a:ext cx="899252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333375"/>
            <a:ext cx="7302526" cy="838200"/>
          </a:xfrm>
        </p:spPr>
        <p:txBody>
          <a:bodyPr/>
          <a:lstStyle/>
          <a:p>
            <a:r>
              <a:rPr lang="en-GB" dirty="0" smtClean="0"/>
              <a:t>Experiment Dashboards provide</a:t>
            </a:r>
            <a:br>
              <a:rPr lang="en-GB" dirty="0" smtClean="0"/>
            </a:br>
            <a:r>
              <a:rPr lang="en-GB" dirty="0" smtClean="0"/>
              <a:t>tools for monitoring and debugging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142984"/>
            <a:ext cx="4191001" cy="3852874"/>
            <a:chOff x="4500562" y="1857364"/>
            <a:chExt cx="4191001" cy="385287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/>
            <a:srcRect l="49570"/>
            <a:stretch>
              <a:fillRect/>
            </a:stretch>
          </p:blipFill>
          <p:spPr bwMode="auto">
            <a:xfrm>
              <a:off x="4500562" y="1981200"/>
              <a:ext cx="4191001" cy="3729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672058" y="1857364"/>
              <a:ext cx="3614718" cy="5715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/>
                <a:t>CMS jobs May 2008 sorted by activities</a:t>
              </a:r>
            </a:p>
            <a:p>
              <a:pPr algn="ctr"/>
              <a:r>
                <a:rPr lang="en-US" sz="1400" dirty="0"/>
                <a:t>Up to 200K jobs per </a:t>
              </a:r>
              <a:r>
                <a:rPr lang="en-US" sz="1400" dirty="0" smtClean="0"/>
                <a:t>day - 35% end-user analysis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06834" y="1955810"/>
            <a:ext cx="5365760" cy="3830644"/>
            <a:chOff x="3214678" y="2500306"/>
            <a:chExt cx="5365760" cy="383064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2946682"/>
              <a:ext cx="5365760" cy="3384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3428992" y="2500306"/>
              <a:ext cx="4857784" cy="48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ATLAS data transfer </a:t>
              </a:r>
              <a:r>
                <a:rPr lang="en-US" sz="1400" dirty="0"/>
                <a:t>status </a:t>
              </a:r>
              <a:r>
                <a:rPr lang="en-US" sz="1400" dirty="0" smtClean="0"/>
                <a:t>- 28 </a:t>
              </a:r>
              <a:r>
                <a:rPr lang="en-US" sz="1400" dirty="0"/>
                <a:t>May </a:t>
              </a:r>
              <a:r>
                <a:rPr lang="en-US" sz="1400" dirty="0" smtClean="0"/>
                <a:t>2008</a:t>
              </a:r>
              <a:endParaRPr lang="en-US" sz="1400" dirty="0"/>
            </a:p>
            <a:p>
              <a:pPr algn="ctr"/>
              <a:r>
                <a:rPr lang="en-US" sz="1400" dirty="0"/>
                <a:t>Throughput ~1100 MB/s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844" y="4184520"/>
            <a:ext cx="3786214" cy="2673504"/>
            <a:chOff x="142844" y="4143380"/>
            <a:chExt cx="3786214" cy="26735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 l="16992" t="21484" r="18554" b="3320"/>
            <a:stretch>
              <a:fillRect/>
            </a:stretch>
          </p:blipFill>
          <p:spPr bwMode="auto">
            <a:xfrm>
              <a:off x="142844" y="4166534"/>
              <a:ext cx="3786214" cy="265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57159" y="4143380"/>
              <a:ext cx="350046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job status by site – user can drill down to find details of the errors</a:t>
              </a:r>
              <a:endParaRPr lang="en-GB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LHC grid </a:t>
            </a:r>
            <a:r>
              <a:rPr lang="en-GB" dirty="0" err="1" smtClean="0"/>
              <a:t>cpu</a:t>
            </a:r>
            <a:r>
              <a:rPr lang="en-GB" dirty="0" smtClean="0"/>
              <a:t> usage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86380" y="1643050"/>
            <a:ext cx="3857620" cy="445295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150% growth since Jan 07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More than half from Tier-2s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~800K core-days</a:t>
            </a:r>
          </a:p>
          <a:p>
            <a:pPr>
              <a:buNone/>
            </a:pPr>
            <a:r>
              <a:rPr lang="en-GB" dirty="0" smtClean="0"/>
              <a:t>~25K cores at 100% utilisation</a:t>
            </a:r>
          </a:p>
          <a:p>
            <a:pPr>
              <a:buNone/>
            </a:pPr>
            <a:r>
              <a:rPr lang="en-GB" dirty="0" smtClean="0"/>
              <a:t>~55% of committed capacity</a:t>
            </a:r>
          </a:p>
          <a:p>
            <a:pPr>
              <a:buNone/>
            </a:pPr>
            <a:r>
              <a:rPr lang="en-GB" dirty="0" smtClean="0"/>
              <a:t>      </a:t>
            </a:r>
          </a:p>
          <a:p>
            <a:pPr>
              <a:buNone/>
            </a:pPr>
            <a:r>
              <a:rPr lang="en-GB" i="1" dirty="0" smtClean="0">
                <a:solidFill>
                  <a:srgbClr val="FF0000"/>
                </a:solidFill>
              </a:rPr>
              <a:t>Experiment services are still in test mode – awaiting the real data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7"/>
            <a:ext cx="4572544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Transfer CERN</a:t>
            </a:r>
            <a:r>
              <a:rPr lang="en-GB" dirty="0" smtClean="0">
                <a:sym typeface="Wingdings" pitchFamily="2" charset="2"/>
              </a:rPr>
              <a:t>Tier-1s</a:t>
            </a:r>
            <a:endParaRPr lang="en-GB" dirty="0"/>
          </a:p>
        </p:txBody>
      </p:sp>
      <p:grpSp>
        <p:nvGrpSpPr>
          <p:cNvPr id="3" name="Group 9"/>
          <p:cNvGrpSpPr/>
          <p:nvPr/>
        </p:nvGrpSpPr>
        <p:grpSpPr>
          <a:xfrm>
            <a:off x="0" y="1655192"/>
            <a:ext cx="8501090" cy="4286256"/>
            <a:chOff x="0" y="3000372"/>
            <a:chExt cx="8143900" cy="385762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 l="12500" t="42932" r="35253" b="15820"/>
            <a:stretch>
              <a:fillRect/>
            </a:stretch>
          </p:blipFill>
          <p:spPr bwMode="auto">
            <a:xfrm>
              <a:off x="0" y="3000372"/>
              <a:ext cx="8143900" cy="3857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 l="34926" t="46033" r="29145" b="48703"/>
            <a:stretch>
              <a:fillRect/>
            </a:stretch>
          </p:blipFill>
          <p:spPr bwMode="auto">
            <a:xfrm>
              <a:off x="1071538" y="3214686"/>
              <a:ext cx="650085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/>
            <a:srcRect l="70855" t="46033" r="25196" b="50677"/>
            <a:stretch>
              <a:fillRect/>
            </a:stretch>
          </p:blipFill>
          <p:spPr bwMode="auto">
            <a:xfrm>
              <a:off x="7572396" y="3214686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2" name="Straight Connector 11"/>
          <p:cNvCxnSpPr/>
          <p:nvPr/>
        </p:nvCxnSpPr>
        <p:spPr>
          <a:xfrm rot="5400000" flipH="1" flipV="1">
            <a:off x="6821503" y="3476861"/>
            <a:ext cx="3501256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29652" y="294107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15338" y="1428736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TB/day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429652" y="365545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29652" y="443968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29652" y="2226696"/>
            <a:ext cx="35719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74613" y="258388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574613" y="32982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643966" y="40840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8574613" y="18695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1406" y="20002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MB/sec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/>
          <a:srcRect l="1703" t="19025" r="81752" b="69307"/>
          <a:stretch>
            <a:fillRect/>
          </a:stretch>
        </p:blipFill>
        <p:spPr bwMode="auto">
          <a:xfrm>
            <a:off x="7786678" y="5786454"/>
            <a:ext cx="1357322" cy="54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1000100" y="3429000"/>
            <a:ext cx="75009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86182" y="3143248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Sustained rate during data taking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495800"/>
            <a:ext cx="3870325" cy="2362200"/>
            <a:chOff x="0" y="2832"/>
            <a:chExt cx="2641" cy="1488"/>
          </a:xfrm>
        </p:grpSpPr>
        <p:sp>
          <p:nvSpPr>
            <p:cNvPr id="25735" name="Oval 3"/>
            <p:cNvSpPr>
              <a:spLocks noChangeArrowheads="1"/>
            </p:cNvSpPr>
            <p:nvPr/>
          </p:nvSpPr>
          <p:spPr bwMode="auto">
            <a:xfrm>
              <a:off x="0" y="2832"/>
              <a:ext cx="2641" cy="1488"/>
            </a:xfrm>
            <a:prstGeom prst="ellipse">
              <a:avLst/>
            </a:prstGeom>
            <a:solidFill>
              <a:srgbClr val="FBC5FF"/>
            </a:soli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400"/>
                <a:t>                               </a:t>
              </a:r>
              <a:r>
                <a:rPr lang="en-US" sz="2400">
                  <a:solidFill>
                    <a:srgbClr val="CC3300"/>
                  </a:solidFill>
                </a:rPr>
                <a:t>simulation</a:t>
              </a:r>
            </a:p>
          </p:txBody>
        </p:sp>
        <p:pic>
          <p:nvPicPr>
            <p:cNvPr id="25736" name="Picture 4" descr="qze2znuk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2" y="3907"/>
              <a:ext cx="54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" y="0"/>
            <a:ext cx="14779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280988" y="990600"/>
            <a:ext cx="5137150" cy="4114800"/>
          </a:xfrm>
          <a:prstGeom prst="ellipse">
            <a:avLst/>
          </a:prstGeom>
          <a:solidFill>
            <a:srgbClr val="C5FFE9"/>
          </a:soli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reconstruction</a:t>
            </a:r>
          </a:p>
          <a:p>
            <a:pPr algn="ctr" eaLnBrk="0" hangingPunct="0">
              <a:lnSpc>
                <a:spcPct val="90000"/>
              </a:lnSpc>
            </a:pP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n-US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3376613" y="2209800"/>
            <a:ext cx="5767387" cy="4495800"/>
          </a:xfrm>
          <a:prstGeom prst="ellipse">
            <a:avLst/>
          </a:prstGeom>
          <a:solidFill>
            <a:srgbClr val="D0FFC5"/>
          </a:solidFill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400">
                <a:solidFill>
                  <a:srgbClr val="CC3300"/>
                </a:solidFill>
              </a:rPr>
              <a:t>analysis</a:t>
            </a:r>
            <a:r>
              <a:rPr lang="en-US" sz="2400">
                <a:solidFill>
                  <a:schemeClr val="bg1"/>
                </a:solidFill>
              </a:rPr>
              <a:t>                             </a:t>
            </a:r>
          </a:p>
          <a:p>
            <a:pPr algn="ctr" eaLnBrk="0" hangingPunct="0">
              <a:lnSpc>
                <a:spcPct val="90000"/>
              </a:lnSpc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8291513" y="5154613"/>
            <a:ext cx="427037" cy="273050"/>
          </a:xfrm>
          <a:prstGeom prst="can">
            <a:avLst>
              <a:gd name="adj" fmla="val 25000"/>
            </a:avLst>
          </a:prstGeom>
          <a:solidFill>
            <a:srgbClr val="FFBC7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570663" y="5980113"/>
            <a:ext cx="944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b="1"/>
              <a:t>interactive</a:t>
            </a:r>
          </a:p>
          <a:p>
            <a:pPr eaLnBrk="0" hangingPunct="0"/>
            <a:r>
              <a:rPr lang="en-GB" sz="1200" b="1"/>
              <a:t>physics</a:t>
            </a:r>
          </a:p>
          <a:p>
            <a:pPr eaLnBrk="0" hangingPunct="0"/>
            <a:r>
              <a:rPr lang="en-GB" sz="1200" b="1"/>
              <a:t>analysis</a:t>
            </a:r>
          </a:p>
          <a:p>
            <a:pPr eaLnBrk="0" hangingPunct="0"/>
            <a:endParaRPr lang="en-GB" sz="1200" b="1"/>
          </a:p>
        </p:txBody>
      </p:sp>
      <p:sp>
        <p:nvSpPr>
          <p:cNvPr id="190474" name="AutoShape 10"/>
          <p:cNvSpPr>
            <a:spLocks noChangeArrowheads="1"/>
          </p:cNvSpPr>
          <p:nvPr/>
        </p:nvSpPr>
        <p:spPr bwMode="auto">
          <a:xfrm>
            <a:off x="5649913" y="3378200"/>
            <a:ext cx="1317625" cy="901700"/>
          </a:xfrm>
          <a:prstGeom prst="roundRect">
            <a:avLst>
              <a:gd name="adj" fmla="val 12495"/>
            </a:avLst>
          </a:prstGeom>
          <a:solidFill>
            <a:srgbClr val="FFC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GB" sz="1600" b="1">
                <a:cs typeface="+mn-cs"/>
              </a:rPr>
              <a:t>batch</a:t>
            </a:r>
          </a:p>
          <a:p>
            <a:pPr algn="ctr" eaLnBrk="0" hangingPunct="0">
              <a:defRPr/>
            </a:pPr>
            <a:r>
              <a:rPr lang="en-GB" sz="1600" b="1">
                <a:cs typeface="+mn-cs"/>
              </a:rPr>
              <a:t>physics</a:t>
            </a:r>
          </a:p>
          <a:p>
            <a:pPr algn="ctr" eaLnBrk="0" hangingPunct="0">
              <a:defRPr/>
            </a:pPr>
            <a:r>
              <a:rPr lang="en-GB" sz="1600" b="1">
                <a:cs typeface="+mn-cs"/>
              </a:rPr>
              <a:t>analysis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0" y="1143000"/>
            <a:ext cx="784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b="1"/>
              <a:t>detector</a:t>
            </a:r>
          </a:p>
        </p:txBody>
      </p:sp>
      <p:sp>
        <p:nvSpPr>
          <p:cNvPr id="25610" name="Arc 12"/>
          <p:cNvSpPr>
            <a:spLocks/>
          </p:cNvSpPr>
          <p:nvPr/>
        </p:nvSpPr>
        <p:spPr bwMode="auto">
          <a:xfrm>
            <a:off x="1098550" y="1658938"/>
            <a:ext cx="757238" cy="676275"/>
          </a:xfrm>
          <a:custGeom>
            <a:avLst/>
            <a:gdLst>
              <a:gd name="T0" fmla="*/ 0 w 21600"/>
              <a:gd name="T1" fmla="*/ 21173513 h 21600"/>
              <a:gd name="T2" fmla="*/ 26495126 w 21600"/>
              <a:gd name="T3" fmla="*/ 0 h 21600"/>
              <a:gd name="T4" fmla="*/ 26546730 w 21600"/>
              <a:gd name="T5" fmla="*/ 2117351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7"/>
                  <a:pt x="9645" y="23"/>
                  <a:pt x="2155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7"/>
                  <a:pt x="9645" y="23"/>
                  <a:pt x="2155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59213" y="2473325"/>
            <a:ext cx="968375" cy="901700"/>
            <a:chOff x="2633" y="1558"/>
            <a:chExt cx="660" cy="568"/>
          </a:xfrm>
        </p:grpSpPr>
        <p:sp>
          <p:nvSpPr>
            <p:cNvPr id="25715" name="Oval 14"/>
            <p:cNvSpPr>
              <a:spLocks noChangeArrowheads="1"/>
            </p:cNvSpPr>
            <p:nvPr/>
          </p:nvSpPr>
          <p:spPr bwMode="auto">
            <a:xfrm>
              <a:off x="2637" y="1765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" name="Line 15"/>
            <p:cNvSpPr>
              <a:spLocks noChangeShapeType="1"/>
            </p:cNvSpPr>
            <p:nvPr/>
          </p:nvSpPr>
          <p:spPr bwMode="auto">
            <a:xfrm>
              <a:off x="2633" y="1589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17" name="Line 16"/>
            <p:cNvSpPr>
              <a:spLocks noChangeShapeType="1"/>
            </p:cNvSpPr>
            <p:nvPr/>
          </p:nvSpPr>
          <p:spPr bwMode="auto">
            <a:xfrm>
              <a:off x="3005" y="1600"/>
              <a:ext cx="0" cy="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18" name="Rectangle 17"/>
            <p:cNvSpPr>
              <a:spLocks noChangeArrowheads="1"/>
            </p:cNvSpPr>
            <p:nvPr/>
          </p:nvSpPr>
          <p:spPr bwMode="auto">
            <a:xfrm>
              <a:off x="2643" y="1586"/>
              <a:ext cx="348" cy="216"/>
            </a:xfrm>
            <a:prstGeom prst="rect">
              <a:avLst/>
            </a:prstGeom>
            <a:solidFill>
              <a:srgbClr val="FFBC7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" name="Oval 18"/>
            <p:cNvSpPr>
              <a:spLocks noChangeArrowheads="1"/>
            </p:cNvSpPr>
            <p:nvPr/>
          </p:nvSpPr>
          <p:spPr bwMode="auto">
            <a:xfrm>
              <a:off x="2637" y="1558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" name="Oval 19"/>
            <p:cNvSpPr>
              <a:spLocks noChangeArrowheads="1"/>
            </p:cNvSpPr>
            <p:nvPr/>
          </p:nvSpPr>
          <p:spPr bwMode="auto">
            <a:xfrm>
              <a:off x="2733" y="1861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" name="Line 20"/>
            <p:cNvSpPr>
              <a:spLocks noChangeShapeType="1"/>
            </p:cNvSpPr>
            <p:nvPr/>
          </p:nvSpPr>
          <p:spPr bwMode="auto">
            <a:xfrm>
              <a:off x="2729" y="1685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22" name="Line 21"/>
            <p:cNvSpPr>
              <a:spLocks noChangeShapeType="1"/>
            </p:cNvSpPr>
            <p:nvPr/>
          </p:nvSpPr>
          <p:spPr bwMode="auto">
            <a:xfrm>
              <a:off x="3101" y="1696"/>
              <a:ext cx="0" cy="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23" name="Rectangle 22"/>
            <p:cNvSpPr>
              <a:spLocks noChangeArrowheads="1"/>
            </p:cNvSpPr>
            <p:nvPr/>
          </p:nvSpPr>
          <p:spPr bwMode="auto">
            <a:xfrm>
              <a:off x="2739" y="1682"/>
              <a:ext cx="348" cy="216"/>
            </a:xfrm>
            <a:prstGeom prst="rect">
              <a:avLst/>
            </a:prstGeom>
            <a:solidFill>
              <a:srgbClr val="FFBC7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4" name="Oval 23"/>
            <p:cNvSpPr>
              <a:spLocks noChangeArrowheads="1"/>
            </p:cNvSpPr>
            <p:nvPr/>
          </p:nvSpPr>
          <p:spPr bwMode="auto">
            <a:xfrm>
              <a:off x="2733" y="1654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5" name="Oval 24"/>
            <p:cNvSpPr>
              <a:spLocks noChangeArrowheads="1"/>
            </p:cNvSpPr>
            <p:nvPr/>
          </p:nvSpPr>
          <p:spPr bwMode="auto">
            <a:xfrm>
              <a:off x="2829" y="1957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6" name="Line 25"/>
            <p:cNvSpPr>
              <a:spLocks noChangeShapeType="1"/>
            </p:cNvSpPr>
            <p:nvPr/>
          </p:nvSpPr>
          <p:spPr bwMode="auto">
            <a:xfrm>
              <a:off x="2825" y="1781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27" name="Line 26"/>
            <p:cNvSpPr>
              <a:spLocks noChangeShapeType="1"/>
            </p:cNvSpPr>
            <p:nvPr/>
          </p:nvSpPr>
          <p:spPr bwMode="auto">
            <a:xfrm>
              <a:off x="3197" y="1792"/>
              <a:ext cx="0" cy="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28" name="Rectangle 27"/>
            <p:cNvSpPr>
              <a:spLocks noChangeArrowheads="1"/>
            </p:cNvSpPr>
            <p:nvPr/>
          </p:nvSpPr>
          <p:spPr bwMode="auto">
            <a:xfrm>
              <a:off x="2835" y="1778"/>
              <a:ext cx="348" cy="216"/>
            </a:xfrm>
            <a:prstGeom prst="rect">
              <a:avLst/>
            </a:prstGeom>
            <a:solidFill>
              <a:srgbClr val="FFBC7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9" name="Oval 28"/>
            <p:cNvSpPr>
              <a:spLocks noChangeArrowheads="1"/>
            </p:cNvSpPr>
            <p:nvPr/>
          </p:nvSpPr>
          <p:spPr bwMode="auto">
            <a:xfrm>
              <a:off x="2829" y="1750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0" name="Oval 29"/>
            <p:cNvSpPr>
              <a:spLocks noChangeArrowheads="1"/>
            </p:cNvSpPr>
            <p:nvPr/>
          </p:nvSpPr>
          <p:spPr bwMode="auto">
            <a:xfrm>
              <a:off x="2925" y="2053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1" name="Line 30"/>
            <p:cNvSpPr>
              <a:spLocks noChangeShapeType="1"/>
            </p:cNvSpPr>
            <p:nvPr/>
          </p:nvSpPr>
          <p:spPr bwMode="auto">
            <a:xfrm>
              <a:off x="2921" y="1877"/>
              <a:ext cx="0" cy="2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32" name="Line 31"/>
            <p:cNvSpPr>
              <a:spLocks noChangeShapeType="1"/>
            </p:cNvSpPr>
            <p:nvPr/>
          </p:nvSpPr>
          <p:spPr bwMode="auto">
            <a:xfrm>
              <a:off x="3293" y="1888"/>
              <a:ext cx="0" cy="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733" name="Rectangle 32"/>
            <p:cNvSpPr>
              <a:spLocks noChangeArrowheads="1"/>
            </p:cNvSpPr>
            <p:nvPr/>
          </p:nvSpPr>
          <p:spPr bwMode="auto">
            <a:xfrm>
              <a:off x="2931" y="1874"/>
              <a:ext cx="348" cy="216"/>
            </a:xfrm>
            <a:prstGeom prst="rect">
              <a:avLst/>
            </a:prstGeom>
            <a:solidFill>
              <a:srgbClr val="FFBC7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4" name="Oval 33"/>
            <p:cNvSpPr>
              <a:spLocks noChangeArrowheads="1"/>
            </p:cNvSpPr>
            <p:nvPr/>
          </p:nvSpPr>
          <p:spPr bwMode="auto">
            <a:xfrm>
              <a:off x="2925" y="1846"/>
              <a:ext cx="364" cy="73"/>
            </a:xfrm>
            <a:prstGeom prst="ellipse">
              <a:avLst/>
            </a:prstGeom>
            <a:solidFill>
              <a:srgbClr val="FFBC7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566863" y="2633663"/>
            <a:ext cx="836612" cy="1366837"/>
            <a:chOff x="1069" y="1659"/>
            <a:chExt cx="570" cy="861"/>
          </a:xfrm>
        </p:grpSpPr>
        <p:sp>
          <p:nvSpPr>
            <p:cNvPr id="25703" name="AutoShape 35"/>
            <p:cNvSpPr>
              <a:spLocks noChangeArrowheads="1"/>
            </p:cNvSpPr>
            <p:nvPr/>
          </p:nvSpPr>
          <p:spPr bwMode="auto">
            <a:xfrm rot="5400000">
              <a:off x="1077" y="2002"/>
              <a:ext cx="582" cy="94"/>
            </a:xfrm>
            <a:prstGeom prst="parallelogram">
              <a:avLst>
                <a:gd name="adj" fmla="val 104596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AutoShape 36"/>
            <p:cNvSpPr>
              <a:spLocks noChangeArrowheads="1"/>
            </p:cNvSpPr>
            <p:nvPr/>
          </p:nvSpPr>
          <p:spPr bwMode="auto">
            <a:xfrm>
              <a:off x="1312" y="1659"/>
              <a:ext cx="325" cy="190"/>
            </a:xfrm>
            <a:prstGeom prst="octagon">
              <a:avLst>
                <a:gd name="adj" fmla="val 4999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" name="AutoShape 37"/>
            <p:cNvSpPr>
              <a:spLocks noChangeArrowheads="1"/>
            </p:cNvSpPr>
            <p:nvPr/>
          </p:nvSpPr>
          <p:spPr bwMode="auto">
            <a:xfrm rot="16200000" flipH="1">
              <a:off x="1299" y="2008"/>
              <a:ext cx="586" cy="94"/>
            </a:xfrm>
            <a:prstGeom prst="parallelogram">
              <a:avLst>
                <a:gd name="adj" fmla="val 105315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Rectangle 38"/>
            <p:cNvSpPr>
              <a:spLocks noChangeArrowheads="1"/>
            </p:cNvSpPr>
            <p:nvPr/>
          </p:nvSpPr>
          <p:spPr bwMode="auto">
            <a:xfrm>
              <a:off x="1411" y="1857"/>
              <a:ext cx="136" cy="46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AutoShape 39"/>
            <p:cNvSpPr>
              <a:spLocks noChangeArrowheads="1"/>
            </p:cNvSpPr>
            <p:nvPr/>
          </p:nvSpPr>
          <p:spPr bwMode="auto">
            <a:xfrm rot="5400000">
              <a:off x="839" y="2096"/>
              <a:ext cx="572" cy="96"/>
            </a:xfrm>
            <a:prstGeom prst="parallelogram">
              <a:avLst>
                <a:gd name="adj" fmla="val 100657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AutoShape 40"/>
            <p:cNvSpPr>
              <a:spLocks noChangeArrowheads="1"/>
            </p:cNvSpPr>
            <p:nvPr/>
          </p:nvSpPr>
          <p:spPr bwMode="auto">
            <a:xfrm>
              <a:off x="1069" y="1749"/>
              <a:ext cx="325" cy="190"/>
            </a:xfrm>
            <a:prstGeom prst="octagon">
              <a:avLst>
                <a:gd name="adj" fmla="val 4999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AutoShape 41"/>
            <p:cNvSpPr>
              <a:spLocks noChangeArrowheads="1"/>
            </p:cNvSpPr>
            <p:nvPr/>
          </p:nvSpPr>
          <p:spPr bwMode="auto">
            <a:xfrm rot="16200000" flipH="1">
              <a:off x="1075" y="2099"/>
              <a:ext cx="574" cy="90"/>
            </a:xfrm>
            <a:prstGeom prst="parallelogram">
              <a:avLst>
                <a:gd name="adj" fmla="val 107743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" name="Rectangle 42"/>
            <p:cNvSpPr>
              <a:spLocks noChangeArrowheads="1"/>
            </p:cNvSpPr>
            <p:nvPr/>
          </p:nvSpPr>
          <p:spPr bwMode="auto">
            <a:xfrm>
              <a:off x="1168" y="1947"/>
              <a:ext cx="136" cy="47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" name="AutoShape 43"/>
            <p:cNvSpPr>
              <a:spLocks noChangeArrowheads="1"/>
            </p:cNvSpPr>
            <p:nvPr/>
          </p:nvSpPr>
          <p:spPr bwMode="auto">
            <a:xfrm rot="5400000">
              <a:off x="1077" y="2182"/>
              <a:ext cx="582" cy="94"/>
            </a:xfrm>
            <a:prstGeom prst="parallelogram">
              <a:avLst>
                <a:gd name="adj" fmla="val 104596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" name="AutoShape 44"/>
            <p:cNvSpPr>
              <a:spLocks noChangeArrowheads="1"/>
            </p:cNvSpPr>
            <p:nvPr/>
          </p:nvSpPr>
          <p:spPr bwMode="auto">
            <a:xfrm>
              <a:off x="1312" y="1839"/>
              <a:ext cx="325" cy="190"/>
            </a:xfrm>
            <a:prstGeom prst="octagon">
              <a:avLst>
                <a:gd name="adj" fmla="val 4999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" name="AutoShape 45"/>
            <p:cNvSpPr>
              <a:spLocks noChangeArrowheads="1"/>
            </p:cNvSpPr>
            <p:nvPr/>
          </p:nvSpPr>
          <p:spPr bwMode="auto">
            <a:xfrm rot="16200000" flipH="1">
              <a:off x="1314" y="2189"/>
              <a:ext cx="566" cy="84"/>
            </a:xfrm>
            <a:prstGeom prst="parallelogram">
              <a:avLst>
                <a:gd name="adj" fmla="val 113830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Rectangle 46"/>
            <p:cNvSpPr>
              <a:spLocks noChangeArrowheads="1"/>
            </p:cNvSpPr>
            <p:nvPr/>
          </p:nvSpPr>
          <p:spPr bwMode="auto">
            <a:xfrm>
              <a:off x="1411" y="2037"/>
              <a:ext cx="136" cy="47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3" name="Arc 47"/>
          <p:cNvSpPr>
            <a:spLocks/>
          </p:cNvSpPr>
          <p:nvPr/>
        </p:nvSpPr>
        <p:spPr bwMode="auto">
          <a:xfrm>
            <a:off x="1098550" y="2286000"/>
            <a:ext cx="546100" cy="857250"/>
          </a:xfrm>
          <a:custGeom>
            <a:avLst/>
            <a:gdLst>
              <a:gd name="T0" fmla="*/ 13806724 w 21600"/>
              <a:gd name="T1" fmla="*/ 34022107 h 21600"/>
              <a:gd name="T2" fmla="*/ 0 w 21600"/>
              <a:gd name="T3" fmla="*/ 0 h 21600"/>
              <a:gd name="T4" fmla="*/ 13806724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Arc 48"/>
          <p:cNvSpPr>
            <a:spLocks/>
          </p:cNvSpPr>
          <p:nvPr/>
        </p:nvSpPr>
        <p:spPr bwMode="auto">
          <a:xfrm>
            <a:off x="3076575" y="1497013"/>
            <a:ext cx="1179513" cy="1123950"/>
          </a:xfrm>
          <a:custGeom>
            <a:avLst/>
            <a:gdLst>
              <a:gd name="T0" fmla="*/ 0 w 21627"/>
              <a:gd name="T1" fmla="*/ 0 h 21600"/>
              <a:gd name="T2" fmla="*/ 64329357 w 21627"/>
              <a:gd name="T3" fmla="*/ 58484431 h 21600"/>
              <a:gd name="T4" fmla="*/ 80336 w 21627"/>
              <a:gd name="T5" fmla="*/ 58484431 h 21600"/>
              <a:gd name="T6" fmla="*/ 0 60000 65536"/>
              <a:gd name="T7" fmla="*/ 0 60000 65536"/>
              <a:gd name="T8" fmla="*/ 0 60000 65536"/>
              <a:gd name="T9" fmla="*/ 0 w 21627"/>
              <a:gd name="T10" fmla="*/ 0 h 21600"/>
              <a:gd name="T11" fmla="*/ 21627 w 216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7" h="21600" fill="none" extrusionOk="0">
                <a:moveTo>
                  <a:pt x="0" y="0"/>
                </a:moveTo>
                <a:cubicBezTo>
                  <a:pt x="9" y="0"/>
                  <a:pt x="18" y="-1"/>
                  <a:pt x="27" y="0"/>
                </a:cubicBezTo>
                <a:cubicBezTo>
                  <a:pt x="11956" y="0"/>
                  <a:pt x="21627" y="9670"/>
                  <a:pt x="21627" y="21600"/>
                </a:cubicBezTo>
              </a:path>
              <a:path w="21627" h="21600" stroke="0" extrusionOk="0">
                <a:moveTo>
                  <a:pt x="0" y="0"/>
                </a:moveTo>
                <a:cubicBezTo>
                  <a:pt x="9" y="0"/>
                  <a:pt x="18" y="-1"/>
                  <a:pt x="27" y="0"/>
                </a:cubicBezTo>
                <a:cubicBezTo>
                  <a:pt x="11956" y="0"/>
                  <a:pt x="21627" y="9670"/>
                  <a:pt x="21627" y="21600"/>
                </a:cubicBezTo>
                <a:lnTo>
                  <a:pt x="27" y="2160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49"/>
          <p:cNvSpPr>
            <a:spLocks noChangeArrowheads="1"/>
          </p:cNvSpPr>
          <p:nvPr/>
        </p:nvSpPr>
        <p:spPr bwMode="auto">
          <a:xfrm>
            <a:off x="4408488" y="2389188"/>
            <a:ext cx="1073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b="1"/>
              <a:t>event </a:t>
            </a:r>
          </a:p>
          <a:p>
            <a:pPr eaLnBrk="0" hangingPunct="0"/>
            <a:r>
              <a:rPr lang="en-GB" sz="1200" b="1"/>
              <a:t>     summary</a:t>
            </a:r>
          </a:p>
          <a:p>
            <a:pPr eaLnBrk="0" hangingPunct="0"/>
            <a:r>
              <a:rPr lang="en-GB" sz="1200" b="1"/>
              <a:t>            data</a:t>
            </a:r>
          </a:p>
        </p:txBody>
      </p:sp>
      <p:sp>
        <p:nvSpPr>
          <p:cNvPr id="25616" name="Rectangle 50"/>
          <p:cNvSpPr>
            <a:spLocks noChangeArrowheads="1"/>
          </p:cNvSpPr>
          <p:nvPr/>
        </p:nvSpPr>
        <p:spPr bwMode="auto">
          <a:xfrm>
            <a:off x="1057275" y="3084513"/>
            <a:ext cx="49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b="1"/>
              <a:t>raw</a:t>
            </a:r>
          </a:p>
          <a:p>
            <a:pPr eaLnBrk="0" hangingPunct="0"/>
            <a:r>
              <a:rPr lang="en-GB" sz="1200" b="1"/>
              <a:t>data</a:t>
            </a:r>
          </a:p>
        </p:txBody>
      </p:sp>
      <p:sp>
        <p:nvSpPr>
          <p:cNvPr id="25617" name="Arc 51"/>
          <p:cNvSpPr>
            <a:spLocks/>
          </p:cNvSpPr>
          <p:nvPr/>
        </p:nvSpPr>
        <p:spPr bwMode="auto">
          <a:xfrm>
            <a:off x="923925" y="4333875"/>
            <a:ext cx="773113" cy="1143000"/>
          </a:xfrm>
          <a:custGeom>
            <a:avLst/>
            <a:gdLst>
              <a:gd name="T0" fmla="*/ 27671467 w 21600"/>
              <a:gd name="T1" fmla="*/ 60483755 h 21600"/>
              <a:gd name="T2" fmla="*/ 0 w 21600"/>
              <a:gd name="T3" fmla="*/ 0 h 21600"/>
              <a:gd name="T4" fmla="*/ 2767146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Arc 52"/>
          <p:cNvSpPr>
            <a:spLocks/>
          </p:cNvSpPr>
          <p:nvPr/>
        </p:nvSpPr>
        <p:spPr bwMode="auto">
          <a:xfrm>
            <a:off x="923925" y="3563938"/>
            <a:ext cx="711200" cy="790575"/>
          </a:xfrm>
          <a:custGeom>
            <a:avLst/>
            <a:gdLst>
              <a:gd name="T0" fmla="*/ 0 w 21600"/>
              <a:gd name="T1" fmla="*/ 28935593 h 21600"/>
              <a:gd name="T2" fmla="*/ 23369209 w 21600"/>
              <a:gd name="T3" fmla="*/ 0 h 21600"/>
              <a:gd name="T4" fmla="*/ 23416918 w 21600"/>
              <a:gd name="T5" fmla="*/ 2893559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7"/>
                  <a:pt x="9643" y="24"/>
                  <a:pt x="2155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7"/>
                  <a:pt x="9643" y="24"/>
                  <a:pt x="2155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Arc 53"/>
          <p:cNvSpPr>
            <a:spLocks/>
          </p:cNvSpPr>
          <p:nvPr/>
        </p:nvSpPr>
        <p:spPr bwMode="auto">
          <a:xfrm>
            <a:off x="3030538" y="3219450"/>
            <a:ext cx="628650" cy="666750"/>
          </a:xfrm>
          <a:custGeom>
            <a:avLst/>
            <a:gdLst>
              <a:gd name="T0" fmla="*/ 8085109 w 21600"/>
              <a:gd name="T1" fmla="*/ 24803634 h 17923"/>
              <a:gd name="T2" fmla="*/ 0 w 21600"/>
              <a:gd name="T3" fmla="*/ 0 h 17923"/>
              <a:gd name="T4" fmla="*/ 18296335 w 21600"/>
              <a:gd name="T5" fmla="*/ 0 h 17923"/>
              <a:gd name="T6" fmla="*/ 0 60000 65536"/>
              <a:gd name="T7" fmla="*/ 0 60000 65536"/>
              <a:gd name="T8" fmla="*/ 0 60000 65536"/>
              <a:gd name="T9" fmla="*/ 0 w 21600"/>
              <a:gd name="T10" fmla="*/ 0 h 17923"/>
              <a:gd name="T11" fmla="*/ 21600 w 21600"/>
              <a:gd name="T12" fmla="*/ 17923 h 17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23" fill="none" extrusionOk="0">
                <a:moveTo>
                  <a:pt x="9544" y="17923"/>
                </a:moveTo>
                <a:cubicBezTo>
                  <a:pt x="3578" y="13909"/>
                  <a:pt x="0" y="7190"/>
                  <a:pt x="0" y="0"/>
                </a:cubicBezTo>
              </a:path>
              <a:path w="21600" h="17923" stroke="0" extrusionOk="0">
                <a:moveTo>
                  <a:pt x="9544" y="17923"/>
                </a:moveTo>
                <a:cubicBezTo>
                  <a:pt x="3578" y="13909"/>
                  <a:pt x="0" y="7190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Arc 54"/>
          <p:cNvSpPr>
            <a:spLocks/>
          </p:cNvSpPr>
          <p:nvPr/>
        </p:nvSpPr>
        <p:spPr bwMode="auto">
          <a:xfrm>
            <a:off x="3025775" y="2763838"/>
            <a:ext cx="896938" cy="457200"/>
          </a:xfrm>
          <a:custGeom>
            <a:avLst/>
            <a:gdLst>
              <a:gd name="T0" fmla="*/ 0 w 21600"/>
              <a:gd name="T1" fmla="*/ 9677399 h 21600"/>
              <a:gd name="T2" fmla="*/ 37184929 w 21600"/>
              <a:gd name="T3" fmla="*/ 0 h 21600"/>
              <a:gd name="T4" fmla="*/ 37245264 w 21600"/>
              <a:gd name="T5" fmla="*/ 967739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0519" name="AutoShape 55"/>
          <p:cNvSpPr>
            <a:spLocks noChangeArrowheads="1"/>
          </p:cNvSpPr>
          <p:nvPr/>
        </p:nvSpPr>
        <p:spPr bwMode="auto">
          <a:xfrm>
            <a:off x="2463800" y="3505200"/>
            <a:ext cx="1316038" cy="901700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GB" sz="1600" b="1">
                <a:cs typeface="+mn-cs"/>
              </a:rPr>
              <a:t>event</a:t>
            </a:r>
          </a:p>
          <a:p>
            <a:pPr algn="ctr" eaLnBrk="0" hangingPunct="0">
              <a:defRPr/>
            </a:pPr>
            <a:r>
              <a:rPr lang="en-GB" sz="1600" b="1">
                <a:cs typeface="+mn-cs"/>
              </a:rPr>
              <a:t>reprocessing</a:t>
            </a:r>
          </a:p>
        </p:txBody>
      </p:sp>
      <p:sp>
        <p:nvSpPr>
          <p:cNvPr id="25622" name="Arc 56"/>
          <p:cNvSpPr>
            <a:spLocks/>
          </p:cNvSpPr>
          <p:nvPr/>
        </p:nvSpPr>
        <p:spPr bwMode="auto">
          <a:xfrm>
            <a:off x="1770063" y="3867150"/>
            <a:ext cx="1398587" cy="403225"/>
          </a:xfrm>
          <a:custGeom>
            <a:avLst/>
            <a:gdLst>
              <a:gd name="T0" fmla="*/ 46197012 w 21600"/>
              <a:gd name="T1" fmla="*/ 8634187 h 18831"/>
              <a:gd name="T2" fmla="*/ 0 w 21600"/>
              <a:gd name="T3" fmla="*/ 0 h 18831"/>
              <a:gd name="T4" fmla="*/ 90557666 w 21600"/>
              <a:gd name="T5" fmla="*/ 0 h 18831"/>
              <a:gd name="T6" fmla="*/ 0 60000 65536"/>
              <a:gd name="T7" fmla="*/ 0 60000 65536"/>
              <a:gd name="T8" fmla="*/ 0 60000 65536"/>
              <a:gd name="T9" fmla="*/ 0 w 21600"/>
              <a:gd name="T10" fmla="*/ 0 h 18831"/>
              <a:gd name="T11" fmla="*/ 21600 w 21600"/>
              <a:gd name="T12" fmla="*/ 18831 h 188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831" fill="none" extrusionOk="0">
                <a:moveTo>
                  <a:pt x="11019" y="18830"/>
                </a:moveTo>
                <a:cubicBezTo>
                  <a:pt x="4212" y="15006"/>
                  <a:pt x="0" y="7807"/>
                  <a:pt x="0" y="0"/>
                </a:cubicBezTo>
              </a:path>
              <a:path w="21600" h="18831" stroke="0" extrusionOk="0">
                <a:moveTo>
                  <a:pt x="11019" y="18830"/>
                </a:moveTo>
                <a:cubicBezTo>
                  <a:pt x="4212" y="15006"/>
                  <a:pt x="0" y="7807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Arc 57"/>
          <p:cNvSpPr>
            <a:spLocks/>
          </p:cNvSpPr>
          <p:nvPr/>
        </p:nvSpPr>
        <p:spPr bwMode="auto">
          <a:xfrm>
            <a:off x="6956425" y="4135438"/>
            <a:ext cx="423863" cy="552450"/>
          </a:xfrm>
          <a:custGeom>
            <a:avLst/>
            <a:gdLst>
              <a:gd name="T0" fmla="*/ 0 w 21675"/>
              <a:gd name="T1" fmla="*/ 0 h 21600"/>
              <a:gd name="T2" fmla="*/ 8288804 w 21675"/>
              <a:gd name="T3" fmla="*/ 14129677 h 21600"/>
              <a:gd name="T4" fmla="*/ 28688 w 21675"/>
              <a:gd name="T5" fmla="*/ 14129677 h 21600"/>
              <a:gd name="T6" fmla="*/ 0 60000 65536"/>
              <a:gd name="T7" fmla="*/ 0 60000 65536"/>
              <a:gd name="T8" fmla="*/ 0 60000 65536"/>
              <a:gd name="T9" fmla="*/ 0 w 21675"/>
              <a:gd name="T10" fmla="*/ 0 h 21600"/>
              <a:gd name="T11" fmla="*/ 21675 w 216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75" h="21600" fill="none" extrusionOk="0">
                <a:moveTo>
                  <a:pt x="0" y="0"/>
                </a:moveTo>
                <a:cubicBezTo>
                  <a:pt x="25" y="0"/>
                  <a:pt x="50" y="-1"/>
                  <a:pt x="75" y="0"/>
                </a:cubicBezTo>
                <a:cubicBezTo>
                  <a:pt x="12004" y="0"/>
                  <a:pt x="21675" y="9670"/>
                  <a:pt x="21675" y="21600"/>
                </a:cubicBezTo>
              </a:path>
              <a:path w="21675" h="21600" stroke="0" extrusionOk="0">
                <a:moveTo>
                  <a:pt x="0" y="0"/>
                </a:moveTo>
                <a:cubicBezTo>
                  <a:pt x="25" y="0"/>
                  <a:pt x="50" y="-1"/>
                  <a:pt x="75" y="0"/>
                </a:cubicBezTo>
                <a:cubicBezTo>
                  <a:pt x="12004" y="0"/>
                  <a:pt x="21675" y="9670"/>
                  <a:pt x="21675" y="21600"/>
                </a:cubicBezTo>
                <a:lnTo>
                  <a:pt x="75" y="21600"/>
                </a:lnTo>
                <a:close/>
              </a:path>
            </a:pathLst>
          </a:custGeom>
          <a:noFill/>
          <a:ln w="38100" cap="rnd" cmpd="dbl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0522" name="AutoShape 58"/>
          <p:cNvSpPr>
            <a:spLocks noChangeArrowheads="1"/>
          </p:cNvSpPr>
          <p:nvPr/>
        </p:nvSpPr>
        <p:spPr bwMode="auto">
          <a:xfrm>
            <a:off x="1016000" y="5168900"/>
            <a:ext cx="1317625" cy="901700"/>
          </a:xfrm>
          <a:prstGeom prst="roundRect">
            <a:avLst>
              <a:gd name="adj" fmla="val 12495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GB" sz="1600" b="1">
                <a:cs typeface="+mn-cs"/>
              </a:rPr>
              <a:t>event</a:t>
            </a:r>
          </a:p>
          <a:p>
            <a:pPr algn="ctr" eaLnBrk="0" hangingPunct="0">
              <a:defRPr/>
            </a:pPr>
            <a:r>
              <a:rPr lang="en-GB" sz="1600" b="1">
                <a:cs typeface="+mn-cs"/>
              </a:rPr>
              <a:t>simulation</a:t>
            </a:r>
          </a:p>
        </p:txBody>
      </p:sp>
      <p:pic>
        <p:nvPicPr>
          <p:cNvPr id="25625" name="Picture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426075"/>
            <a:ext cx="77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6" name="Arc 60"/>
          <p:cNvSpPr>
            <a:spLocks/>
          </p:cNvSpPr>
          <p:nvPr/>
        </p:nvSpPr>
        <p:spPr bwMode="auto">
          <a:xfrm>
            <a:off x="5294313" y="5240338"/>
            <a:ext cx="342900" cy="276225"/>
          </a:xfrm>
          <a:custGeom>
            <a:avLst/>
            <a:gdLst>
              <a:gd name="T0" fmla="*/ 0 w 21600"/>
              <a:gd name="T1" fmla="*/ 3532419 h 21600"/>
              <a:gd name="T2" fmla="*/ 5420360 w 21600"/>
              <a:gd name="T3" fmla="*/ 0 h 21600"/>
              <a:gd name="T4" fmla="*/ 5443538 w 21600"/>
              <a:gd name="T5" fmla="*/ 353241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 cmpd="dbl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27" name="Picture 6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4688" y="5873750"/>
            <a:ext cx="76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8" name="Arc 62"/>
          <p:cNvSpPr>
            <a:spLocks/>
          </p:cNvSpPr>
          <p:nvPr/>
        </p:nvSpPr>
        <p:spPr bwMode="auto">
          <a:xfrm>
            <a:off x="6332538" y="5688013"/>
            <a:ext cx="342900" cy="276225"/>
          </a:xfrm>
          <a:custGeom>
            <a:avLst/>
            <a:gdLst>
              <a:gd name="T0" fmla="*/ 0 w 21600"/>
              <a:gd name="T1" fmla="*/ 3532419 h 21600"/>
              <a:gd name="T2" fmla="*/ 5420360 w 21600"/>
              <a:gd name="T3" fmla="*/ 0 h 21600"/>
              <a:gd name="T4" fmla="*/ 5443538 w 21600"/>
              <a:gd name="T5" fmla="*/ 353241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 cmpd="dbl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29" name="Picture 6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3938" y="5435600"/>
            <a:ext cx="76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0" name="Arc 64"/>
          <p:cNvSpPr>
            <a:spLocks/>
          </p:cNvSpPr>
          <p:nvPr/>
        </p:nvSpPr>
        <p:spPr bwMode="auto">
          <a:xfrm>
            <a:off x="7951788" y="5249863"/>
            <a:ext cx="342900" cy="276225"/>
          </a:xfrm>
          <a:custGeom>
            <a:avLst/>
            <a:gdLst>
              <a:gd name="T0" fmla="*/ 0 w 21600"/>
              <a:gd name="T1" fmla="*/ 3532419 h 21600"/>
              <a:gd name="T2" fmla="*/ 5420360 w 21600"/>
              <a:gd name="T3" fmla="*/ 0 h 21600"/>
              <a:gd name="T4" fmla="*/ 5443538 w 21600"/>
              <a:gd name="T5" fmla="*/ 353241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 cmpd="dbl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Arc 65"/>
          <p:cNvSpPr>
            <a:spLocks/>
          </p:cNvSpPr>
          <p:nvPr/>
        </p:nvSpPr>
        <p:spPr bwMode="auto">
          <a:xfrm>
            <a:off x="7026275" y="5105400"/>
            <a:ext cx="360363" cy="533400"/>
          </a:xfrm>
          <a:custGeom>
            <a:avLst/>
            <a:gdLst>
              <a:gd name="T0" fmla="*/ 6012106 w 21600"/>
              <a:gd name="T1" fmla="*/ 0 h 21600"/>
              <a:gd name="T2" fmla="*/ 0 w 21600"/>
              <a:gd name="T3" fmla="*/ 1317201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Arc 66"/>
          <p:cNvSpPr>
            <a:spLocks/>
          </p:cNvSpPr>
          <p:nvPr/>
        </p:nvSpPr>
        <p:spPr bwMode="auto">
          <a:xfrm>
            <a:off x="6981825" y="3973513"/>
            <a:ext cx="1592263" cy="1266825"/>
          </a:xfrm>
          <a:custGeom>
            <a:avLst/>
            <a:gdLst>
              <a:gd name="T0" fmla="*/ 0 w 21620"/>
              <a:gd name="T1" fmla="*/ 0 h 21600"/>
              <a:gd name="T2" fmla="*/ 117266482 w 21620"/>
              <a:gd name="T3" fmla="*/ 74298409 h 21600"/>
              <a:gd name="T4" fmla="*/ 108483 w 21620"/>
              <a:gd name="T5" fmla="*/ 74298409 h 21600"/>
              <a:gd name="T6" fmla="*/ 0 60000 65536"/>
              <a:gd name="T7" fmla="*/ 0 60000 65536"/>
              <a:gd name="T8" fmla="*/ 0 60000 65536"/>
              <a:gd name="T9" fmla="*/ 0 w 21620"/>
              <a:gd name="T10" fmla="*/ 0 h 21600"/>
              <a:gd name="T11" fmla="*/ 21620 w 216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0" h="21600" fill="none" extrusionOk="0">
                <a:moveTo>
                  <a:pt x="0" y="0"/>
                </a:moveTo>
                <a:cubicBezTo>
                  <a:pt x="6" y="0"/>
                  <a:pt x="13" y="-1"/>
                  <a:pt x="20" y="0"/>
                </a:cubicBezTo>
                <a:cubicBezTo>
                  <a:pt x="11949" y="0"/>
                  <a:pt x="21620" y="9670"/>
                  <a:pt x="21620" y="21600"/>
                </a:cubicBezTo>
              </a:path>
              <a:path w="21620" h="21600" stroke="0" extrusionOk="0">
                <a:moveTo>
                  <a:pt x="0" y="0"/>
                </a:moveTo>
                <a:cubicBezTo>
                  <a:pt x="6" y="0"/>
                  <a:pt x="13" y="-1"/>
                  <a:pt x="20" y="0"/>
                </a:cubicBezTo>
                <a:cubicBezTo>
                  <a:pt x="11949" y="0"/>
                  <a:pt x="21620" y="9670"/>
                  <a:pt x="21620" y="21600"/>
                </a:cubicBezTo>
                <a:lnTo>
                  <a:pt x="20" y="21600"/>
                </a:lnTo>
                <a:close/>
              </a:path>
            </a:pathLst>
          </a:custGeom>
          <a:noFill/>
          <a:ln w="38100" cap="rnd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Rectangle 67"/>
          <p:cNvSpPr>
            <a:spLocks noChangeArrowheads="1"/>
          </p:cNvSpPr>
          <p:nvPr/>
        </p:nvSpPr>
        <p:spPr bwMode="auto">
          <a:xfrm>
            <a:off x="6389688" y="4618038"/>
            <a:ext cx="202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GB" sz="1200" b="1"/>
              <a:t>analysis objects</a:t>
            </a:r>
          </a:p>
          <a:p>
            <a:pPr algn="ctr" eaLnBrk="0" hangingPunct="0"/>
            <a:r>
              <a:rPr lang="en-GB" sz="1200"/>
              <a:t>(extracted by physics topic)</a:t>
            </a:r>
          </a:p>
        </p:txBody>
      </p:sp>
      <p:sp>
        <p:nvSpPr>
          <p:cNvPr id="25634" name="Arc 68"/>
          <p:cNvSpPr>
            <a:spLocks/>
          </p:cNvSpPr>
          <p:nvPr/>
        </p:nvSpPr>
        <p:spPr bwMode="auto">
          <a:xfrm>
            <a:off x="6022975" y="4295775"/>
            <a:ext cx="544513" cy="962025"/>
          </a:xfrm>
          <a:custGeom>
            <a:avLst/>
            <a:gdLst>
              <a:gd name="T0" fmla="*/ 13726594 w 21600"/>
              <a:gd name="T1" fmla="*/ 0 h 21600"/>
              <a:gd name="T2" fmla="*/ 0 w 21600"/>
              <a:gd name="T3" fmla="*/ 4284685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Rectangle 69"/>
          <p:cNvSpPr>
            <a:spLocks noChangeArrowheads="1"/>
          </p:cNvSpPr>
          <p:nvPr/>
        </p:nvSpPr>
        <p:spPr bwMode="auto">
          <a:xfrm>
            <a:off x="3973513" y="173038"/>
            <a:ext cx="4989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eaLnBrk="0" hangingPunct="0">
              <a:lnSpc>
                <a:spcPct val="90000"/>
              </a:lnSpc>
            </a:pPr>
            <a:r>
              <a:rPr lang="en-GB" sz="3600" b="1">
                <a:solidFill>
                  <a:srgbClr val="990066"/>
                </a:solidFill>
              </a:rPr>
              <a:t>Data Handling and Computation for Physics Analysis</a:t>
            </a:r>
          </a:p>
        </p:txBody>
      </p:sp>
      <p:sp>
        <p:nvSpPr>
          <p:cNvPr id="190534" name="AutoShape 70"/>
          <p:cNvSpPr>
            <a:spLocks noChangeArrowheads="1"/>
          </p:cNvSpPr>
          <p:nvPr/>
        </p:nvSpPr>
        <p:spPr bwMode="auto">
          <a:xfrm>
            <a:off x="1633538" y="1101725"/>
            <a:ext cx="1514475" cy="901700"/>
          </a:xfrm>
          <a:prstGeom prst="roundRect">
            <a:avLst>
              <a:gd name="adj" fmla="val 12495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GB" sz="1600" b="1">
                <a:cs typeface="+mn-cs"/>
              </a:rPr>
              <a:t>event filter</a:t>
            </a:r>
          </a:p>
          <a:p>
            <a:pPr algn="ctr" eaLnBrk="0" hangingPunct="0">
              <a:defRPr/>
            </a:pPr>
            <a:r>
              <a:rPr lang="en-GB" sz="1600" b="1">
                <a:cs typeface="+mn-cs"/>
              </a:rPr>
              <a:t>(selection &amp;</a:t>
            </a:r>
          </a:p>
          <a:p>
            <a:pPr algn="ctr" eaLnBrk="0" hangingPunct="0">
              <a:defRPr/>
            </a:pPr>
            <a:r>
              <a:rPr lang="en-GB" sz="1600" b="1">
                <a:cs typeface="+mn-cs"/>
              </a:rPr>
              <a:t>reconstruction)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7292975" y="1814513"/>
            <a:ext cx="835025" cy="1366837"/>
            <a:chOff x="1069" y="1659"/>
            <a:chExt cx="570" cy="861"/>
          </a:xfrm>
        </p:grpSpPr>
        <p:sp>
          <p:nvSpPr>
            <p:cNvPr id="25691" name="AutoShape 72"/>
            <p:cNvSpPr>
              <a:spLocks noChangeArrowheads="1"/>
            </p:cNvSpPr>
            <p:nvPr/>
          </p:nvSpPr>
          <p:spPr bwMode="auto">
            <a:xfrm rot="5400000">
              <a:off x="1077" y="2002"/>
              <a:ext cx="582" cy="94"/>
            </a:xfrm>
            <a:prstGeom prst="parallelogram">
              <a:avLst>
                <a:gd name="adj" fmla="val 104596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AutoShape 73"/>
            <p:cNvSpPr>
              <a:spLocks noChangeArrowheads="1"/>
            </p:cNvSpPr>
            <p:nvPr/>
          </p:nvSpPr>
          <p:spPr bwMode="auto">
            <a:xfrm>
              <a:off x="1312" y="1659"/>
              <a:ext cx="325" cy="190"/>
            </a:xfrm>
            <a:prstGeom prst="octagon">
              <a:avLst>
                <a:gd name="adj" fmla="val 4999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AutoShape 74"/>
            <p:cNvSpPr>
              <a:spLocks noChangeArrowheads="1"/>
            </p:cNvSpPr>
            <p:nvPr/>
          </p:nvSpPr>
          <p:spPr bwMode="auto">
            <a:xfrm rot="16200000" flipH="1">
              <a:off x="1299" y="2008"/>
              <a:ext cx="586" cy="94"/>
            </a:xfrm>
            <a:prstGeom prst="parallelogram">
              <a:avLst>
                <a:gd name="adj" fmla="val 105315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Rectangle 75"/>
            <p:cNvSpPr>
              <a:spLocks noChangeArrowheads="1"/>
            </p:cNvSpPr>
            <p:nvPr/>
          </p:nvSpPr>
          <p:spPr bwMode="auto">
            <a:xfrm>
              <a:off x="1411" y="1857"/>
              <a:ext cx="136" cy="46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5" name="AutoShape 76"/>
            <p:cNvSpPr>
              <a:spLocks noChangeArrowheads="1"/>
            </p:cNvSpPr>
            <p:nvPr/>
          </p:nvSpPr>
          <p:spPr bwMode="auto">
            <a:xfrm rot="5400000">
              <a:off x="839" y="2096"/>
              <a:ext cx="572" cy="96"/>
            </a:xfrm>
            <a:prstGeom prst="parallelogram">
              <a:avLst>
                <a:gd name="adj" fmla="val 100657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AutoShape 77"/>
            <p:cNvSpPr>
              <a:spLocks noChangeArrowheads="1"/>
            </p:cNvSpPr>
            <p:nvPr/>
          </p:nvSpPr>
          <p:spPr bwMode="auto">
            <a:xfrm>
              <a:off x="1069" y="1749"/>
              <a:ext cx="325" cy="190"/>
            </a:xfrm>
            <a:prstGeom prst="octagon">
              <a:avLst>
                <a:gd name="adj" fmla="val 4999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AutoShape 78"/>
            <p:cNvSpPr>
              <a:spLocks noChangeArrowheads="1"/>
            </p:cNvSpPr>
            <p:nvPr/>
          </p:nvSpPr>
          <p:spPr bwMode="auto">
            <a:xfrm rot="16200000" flipH="1">
              <a:off x="1075" y="2099"/>
              <a:ext cx="574" cy="90"/>
            </a:xfrm>
            <a:prstGeom prst="parallelogram">
              <a:avLst>
                <a:gd name="adj" fmla="val 107743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Rectangle 79"/>
            <p:cNvSpPr>
              <a:spLocks noChangeArrowheads="1"/>
            </p:cNvSpPr>
            <p:nvPr/>
          </p:nvSpPr>
          <p:spPr bwMode="auto">
            <a:xfrm>
              <a:off x="1168" y="1947"/>
              <a:ext cx="136" cy="47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AutoShape 80"/>
            <p:cNvSpPr>
              <a:spLocks noChangeArrowheads="1"/>
            </p:cNvSpPr>
            <p:nvPr/>
          </p:nvSpPr>
          <p:spPr bwMode="auto">
            <a:xfrm rot="5400000">
              <a:off x="1077" y="2182"/>
              <a:ext cx="582" cy="94"/>
            </a:xfrm>
            <a:prstGeom prst="parallelogram">
              <a:avLst>
                <a:gd name="adj" fmla="val 104596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AutoShape 81"/>
            <p:cNvSpPr>
              <a:spLocks noChangeArrowheads="1"/>
            </p:cNvSpPr>
            <p:nvPr/>
          </p:nvSpPr>
          <p:spPr bwMode="auto">
            <a:xfrm>
              <a:off x="1312" y="1839"/>
              <a:ext cx="325" cy="190"/>
            </a:xfrm>
            <a:prstGeom prst="octagon">
              <a:avLst>
                <a:gd name="adj" fmla="val 49995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AutoShape 82"/>
            <p:cNvSpPr>
              <a:spLocks noChangeArrowheads="1"/>
            </p:cNvSpPr>
            <p:nvPr/>
          </p:nvSpPr>
          <p:spPr bwMode="auto">
            <a:xfrm rot="16200000" flipH="1">
              <a:off x="1314" y="2189"/>
              <a:ext cx="566" cy="84"/>
            </a:xfrm>
            <a:prstGeom prst="parallelogram">
              <a:avLst>
                <a:gd name="adj" fmla="val 113830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Rectangle 83"/>
            <p:cNvSpPr>
              <a:spLocks noChangeArrowheads="1"/>
            </p:cNvSpPr>
            <p:nvPr/>
          </p:nvSpPr>
          <p:spPr bwMode="auto">
            <a:xfrm>
              <a:off x="1411" y="2037"/>
              <a:ext cx="136" cy="479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38" name="Arc 84"/>
          <p:cNvSpPr>
            <a:spLocks/>
          </p:cNvSpPr>
          <p:nvPr/>
        </p:nvSpPr>
        <p:spPr bwMode="auto">
          <a:xfrm>
            <a:off x="5410200" y="2347913"/>
            <a:ext cx="1819275" cy="457200"/>
          </a:xfrm>
          <a:custGeom>
            <a:avLst/>
            <a:gdLst>
              <a:gd name="T0" fmla="*/ 0 w 20998"/>
              <a:gd name="T1" fmla="*/ 7409032 h 21600"/>
              <a:gd name="T2" fmla="*/ 157359994 w 20998"/>
              <a:gd name="T3" fmla="*/ 0 h 21600"/>
              <a:gd name="T4" fmla="*/ 157622688 w 20998"/>
              <a:gd name="T5" fmla="*/ 9677399 h 21600"/>
              <a:gd name="T6" fmla="*/ 0 60000 65536"/>
              <a:gd name="T7" fmla="*/ 0 60000 65536"/>
              <a:gd name="T8" fmla="*/ 0 60000 65536"/>
              <a:gd name="T9" fmla="*/ 0 w 20998"/>
              <a:gd name="T10" fmla="*/ 0 h 21600"/>
              <a:gd name="T11" fmla="*/ 20998 w 209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8" h="21600" fill="none" extrusionOk="0">
                <a:moveTo>
                  <a:pt x="-1" y="16536"/>
                </a:moveTo>
                <a:cubicBezTo>
                  <a:pt x="2335" y="6848"/>
                  <a:pt x="10997" y="16"/>
                  <a:pt x="20963" y="0"/>
                </a:cubicBezTo>
              </a:path>
              <a:path w="20998" h="21600" stroke="0" extrusionOk="0">
                <a:moveTo>
                  <a:pt x="-1" y="16536"/>
                </a:moveTo>
                <a:cubicBezTo>
                  <a:pt x="2335" y="6848"/>
                  <a:pt x="10997" y="16"/>
                  <a:pt x="20963" y="0"/>
                </a:cubicBezTo>
                <a:lnTo>
                  <a:pt x="20998" y="2160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Rectangle 85"/>
          <p:cNvSpPr>
            <a:spLocks noChangeArrowheads="1"/>
          </p:cNvSpPr>
          <p:nvPr/>
        </p:nvSpPr>
        <p:spPr bwMode="auto">
          <a:xfrm>
            <a:off x="8258175" y="2320925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b="1"/>
              <a:t>processed</a:t>
            </a:r>
          </a:p>
          <a:p>
            <a:pPr eaLnBrk="0" hangingPunct="0"/>
            <a:r>
              <a:rPr lang="en-GB" sz="1200" b="1"/>
              <a:t>data</a:t>
            </a:r>
          </a:p>
        </p:txBody>
      </p:sp>
      <p:sp>
        <p:nvSpPr>
          <p:cNvPr id="25640" name="Arc 86"/>
          <p:cNvSpPr>
            <a:spLocks/>
          </p:cNvSpPr>
          <p:nvPr/>
        </p:nvSpPr>
        <p:spPr bwMode="auto">
          <a:xfrm>
            <a:off x="4600575" y="3278188"/>
            <a:ext cx="1160463" cy="436562"/>
          </a:xfrm>
          <a:custGeom>
            <a:avLst/>
            <a:gdLst>
              <a:gd name="T0" fmla="*/ 62346040 w 21600"/>
              <a:gd name="T1" fmla="*/ 8823443 h 21600"/>
              <a:gd name="T2" fmla="*/ 0 w 21600"/>
              <a:gd name="T3" fmla="*/ 0 h 21600"/>
              <a:gd name="T4" fmla="*/ 6234604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7150" cap="rnd" cmpd="tri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87"/>
          <p:cNvSpPr txBox="1">
            <a:spLocks noChangeArrowheads="1"/>
          </p:cNvSpPr>
          <p:nvPr/>
        </p:nvSpPr>
        <p:spPr bwMode="auto">
          <a:xfrm rot="-5400000">
            <a:off x="8289131" y="5982494"/>
            <a:ext cx="1519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000">
                <a:solidFill>
                  <a:srgbClr val="000066"/>
                </a:solidFill>
                <a:latin typeface="Comic Sans MS" pitchFamily="66" charset="0"/>
              </a:rPr>
              <a:t>les.robertson@cern.ch</a:t>
            </a:r>
          </a:p>
        </p:txBody>
      </p:sp>
      <p:sp>
        <p:nvSpPr>
          <p:cNvPr id="25643" name="AutoShape 103"/>
          <p:cNvSpPr>
            <a:spLocks noChangeArrowheads="1"/>
          </p:cNvSpPr>
          <p:nvPr/>
        </p:nvSpPr>
        <p:spPr bwMode="auto">
          <a:xfrm>
            <a:off x="5624513" y="5164138"/>
            <a:ext cx="427037" cy="273050"/>
          </a:xfrm>
          <a:prstGeom prst="can">
            <a:avLst>
              <a:gd name="adj" fmla="val 25000"/>
            </a:avLst>
          </a:prstGeom>
          <a:solidFill>
            <a:srgbClr val="FFBC7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44" name="AutoShape 104"/>
          <p:cNvSpPr>
            <a:spLocks noChangeArrowheads="1"/>
          </p:cNvSpPr>
          <p:nvPr/>
        </p:nvSpPr>
        <p:spPr bwMode="auto">
          <a:xfrm>
            <a:off x="6642100" y="5554663"/>
            <a:ext cx="430213" cy="273050"/>
          </a:xfrm>
          <a:prstGeom prst="can">
            <a:avLst>
              <a:gd name="adj" fmla="val 25000"/>
            </a:avLst>
          </a:prstGeom>
          <a:solidFill>
            <a:srgbClr val="FFBC7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45" name="Freeform 105"/>
          <p:cNvSpPr>
            <a:spLocks/>
          </p:cNvSpPr>
          <p:nvPr/>
        </p:nvSpPr>
        <p:spPr bwMode="auto">
          <a:xfrm>
            <a:off x="1055688" y="215900"/>
            <a:ext cx="1266825" cy="850900"/>
          </a:xfrm>
          <a:custGeom>
            <a:avLst/>
            <a:gdLst>
              <a:gd name="T0" fmla="*/ 0 w 864"/>
              <a:gd name="T1" fmla="*/ 88900 h 536"/>
              <a:gd name="T2" fmla="*/ 422275 w 864"/>
              <a:gd name="T3" fmla="*/ 12700 h 536"/>
              <a:gd name="T4" fmla="*/ 844550 w 864"/>
              <a:gd name="T5" fmla="*/ 165100 h 536"/>
              <a:gd name="T6" fmla="*/ 1266825 w 864"/>
              <a:gd name="T7" fmla="*/ 850900 h 536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536"/>
              <a:gd name="T14" fmla="*/ 864 w 864"/>
              <a:gd name="T15" fmla="*/ 536 h 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536">
                <a:moveTo>
                  <a:pt x="0" y="56"/>
                </a:moveTo>
                <a:cubicBezTo>
                  <a:pt x="96" y="28"/>
                  <a:pt x="192" y="0"/>
                  <a:pt x="288" y="8"/>
                </a:cubicBezTo>
                <a:cubicBezTo>
                  <a:pt x="384" y="16"/>
                  <a:pt x="480" y="16"/>
                  <a:pt x="576" y="104"/>
                </a:cubicBezTo>
                <a:cubicBezTo>
                  <a:pt x="672" y="192"/>
                  <a:pt x="768" y="364"/>
                  <a:pt x="864" y="5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5646" name="Freeform 106"/>
          <p:cNvSpPr>
            <a:spLocks/>
          </p:cNvSpPr>
          <p:nvPr/>
        </p:nvSpPr>
        <p:spPr bwMode="auto">
          <a:xfrm>
            <a:off x="561975" y="836613"/>
            <a:ext cx="1689100" cy="446087"/>
          </a:xfrm>
          <a:custGeom>
            <a:avLst/>
            <a:gdLst>
              <a:gd name="T0" fmla="*/ 0 w 1152"/>
              <a:gd name="T1" fmla="*/ 176576 h 384"/>
              <a:gd name="T2" fmla="*/ 211138 w 1152"/>
              <a:gd name="T3" fmla="*/ 399620 h 384"/>
              <a:gd name="T4" fmla="*/ 703792 w 1152"/>
              <a:gd name="T5" fmla="*/ 399620 h 384"/>
              <a:gd name="T6" fmla="*/ 1126067 w 1152"/>
              <a:gd name="T7" fmla="*/ 120815 h 384"/>
              <a:gd name="T8" fmla="*/ 1407583 w 1152"/>
              <a:gd name="T9" fmla="*/ 9293 h 384"/>
              <a:gd name="T10" fmla="*/ 1689100 w 1152"/>
              <a:gd name="T11" fmla="*/ 17657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384"/>
              <a:gd name="T20" fmla="*/ 1152 w 1152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384">
                <a:moveTo>
                  <a:pt x="0" y="152"/>
                </a:moveTo>
                <a:cubicBezTo>
                  <a:pt x="32" y="232"/>
                  <a:pt x="64" y="312"/>
                  <a:pt x="144" y="344"/>
                </a:cubicBezTo>
                <a:cubicBezTo>
                  <a:pt x="224" y="376"/>
                  <a:pt x="376" y="384"/>
                  <a:pt x="480" y="344"/>
                </a:cubicBezTo>
                <a:cubicBezTo>
                  <a:pt x="584" y="304"/>
                  <a:pt x="688" y="160"/>
                  <a:pt x="768" y="104"/>
                </a:cubicBezTo>
                <a:cubicBezTo>
                  <a:pt x="848" y="48"/>
                  <a:pt x="896" y="0"/>
                  <a:pt x="960" y="8"/>
                </a:cubicBezTo>
                <a:cubicBezTo>
                  <a:pt x="1024" y="16"/>
                  <a:pt x="1088" y="84"/>
                  <a:pt x="1152" y="1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7832725" y="3500438"/>
            <a:ext cx="927100" cy="703262"/>
            <a:chOff x="4980" y="2205"/>
            <a:chExt cx="633" cy="443"/>
          </a:xfrm>
        </p:grpSpPr>
        <p:grpSp>
          <p:nvGrpSpPr>
            <p:cNvPr id="8" name="Group 108"/>
            <p:cNvGrpSpPr>
              <a:grpSpLocks/>
            </p:cNvGrpSpPr>
            <p:nvPr/>
          </p:nvGrpSpPr>
          <p:grpSpPr bwMode="auto">
            <a:xfrm>
              <a:off x="4980" y="2205"/>
              <a:ext cx="546" cy="443"/>
              <a:chOff x="4176" y="2211"/>
              <a:chExt cx="563" cy="472"/>
            </a:xfrm>
          </p:grpSpPr>
          <p:pic>
            <p:nvPicPr>
              <p:cNvPr id="25674" name="Picture 109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2376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75" name="Picture 110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72" y="2472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76" name="Picture 111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32" y="2211"/>
                <a:ext cx="307" cy="277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12"/>
            <p:cNvGrpSpPr>
              <a:grpSpLocks/>
            </p:cNvGrpSpPr>
            <p:nvPr/>
          </p:nvGrpSpPr>
          <p:grpSpPr bwMode="auto">
            <a:xfrm>
              <a:off x="5342" y="2205"/>
              <a:ext cx="271" cy="346"/>
              <a:chOff x="256" y="1424"/>
              <a:chExt cx="520" cy="728"/>
            </a:xfrm>
          </p:grpSpPr>
          <p:sp>
            <p:nvSpPr>
              <p:cNvPr id="25672" name="AutoShape 113"/>
              <p:cNvSpPr>
                <a:spLocks noChangeArrowheads="1"/>
              </p:cNvSpPr>
              <p:nvPr/>
            </p:nvSpPr>
            <p:spPr bwMode="auto">
              <a:xfrm>
                <a:off x="320" y="1856"/>
                <a:ext cx="456" cy="296"/>
              </a:xfrm>
              <a:prstGeom prst="curvedUpArrow">
                <a:avLst>
                  <a:gd name="adj1" fmla="val 30811"/>
                  <a:gd name="adj2" fmla="val 61622"/>
                  <a:gd name="adj3" fmla="val 3333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3" name="AutoShape 114"/>
              <p:cNvSpPr>
                <a:spLocks noChangeArrowheads="1"/>
              </p:cNvSpPr>
              <p:nvPr/>
            </p:nvSpPr>
            <p:spPr bwMode="auto">
              <a:xfrm flipH="1">
                <a:off x="256" y="1424"/>
                <a:ext cx="488" cy="328"/>
              </a:xfrm>
              <a:prstGeom prst="curvedDownArrow">
                <a:avLst>
                  <a:gd name="adj1" fmla="val 29756"/>
                  <a:gd name="adj2" fmla="val 59512"/>
                  <a:gd name="adj3" fmla="val 3333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7716838" y="5543550"/>
            <a:ext cx="1441450" cy="1341438"/>
            <a:chOff x="5266" y="3492"/>
            <a:chExt cx="984" cy="845"/>
          </a:xfrm>
        </p:grpSpPr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5266" y="3583"/>
              <a:ext cx="761" cy="754"/>
              <a:chOff x="3832" y="3376"/>
              <a:chExt cx="915" cy="899"/>
            </a:xfrm>
          </p:grpSpPr>
          <p:pic>
            <p:nvPicPr>
              <p:cNvPr id="25653" name="Picture 117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80" y="3856"/>
                <a:ext cx="237" cy="16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4" name="Picture 118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3376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5" name="Picture 119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72" y="3472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6" name="Picture 120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68" y="3568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7" name="Picture 121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04" y="3856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8" name="Picture 122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40" y="3640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9" name="Picture 123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88" y="3760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0" name="Picture 124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00" y="3952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1" name="Picture 125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64" y="3968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2" name="Picture 126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40" y="3736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3" name="Picture 127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48" y="3520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4" name="Picture 128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32" y="3800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5" name="Picture 129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60" y="4064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6" name="Picture 130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88" y="3757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7" name="Picture 131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00" y="3621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8" name="Picture 132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84" y="3856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69" name="Picture 133" descr="people_scal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424" y="3976"/>
                <a:ext cx="307" cy="211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34"/>
            <p:cNvGrpSpPr>
              <a:grpSpLocks/>
            </p:cNvGrpSpPr>
            <p:nvPr/>
          </p:nvGrpSpPr>
          <p:grpSpPr bwMode="auto">
            <a:xfrm>
              <a:off x="5855" y="3492"/>
              <a:ext cx="395" cy="556"/>
              <a:chOff x="256" y="1424"/>
              <a:chExt cx="520" cy="728"/>
            </a:xfrm>
          </p:grpSpPr>
          <p:sp>
            <p:nvSpPr>
              <p:cNvPr id="25651" name="AutoShape 135"/>
              <p:cNvSpPr>
                <a:spLocks noChangeArrowheads="1"/>
              </p:cNvSpPr>
              <p:nvPr/>
            </p:nvSpPr>
            <p:spPr bwMode="auto">
              <a:xfrm>
                <a:off x="320" y="1856"/>
                <a:ext cx="456" cy="296"/>
              </a:xfrm>
              <a:prstGeom prst="curvedUpArrow">
                <a:avLst>
                  <a:gd name="adj1" fmla="val 30811"/>
                  <a:gd name="adj2" fmla="val 61622"/>
                  <a:gd name="adj3" fmla="val 3333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AutoShape 136"/>
              <p:cNvSpPr>
                <a:spLocks noChangeArrowheads="1"/>
              </p:cNvSpPr>
              <p:nvPr/>
            </p:nvSpPr>
            <p:spPr bwMode="auto">
              <a:xfrm flipH="1">
                <a:off x="256" y="1424"/>
                <a:ext cx="488" cy="328"/>
              </a:xfrm>
              <a:prstGeom prst="curvedDownArrow">
                <a:avLst>
                  <a:gd name="adj1" fmla="val 29756"/>
                  <a:gd name="adj2" fmla="val 59512"/>
                  <a:gd name="adj3" fmla="val 3333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nimBg="1" autoUpdateAnimBg="0"/>
      <p:bldP spid="190470" grpId="1" animBg="1"/>
      <p:bldP spid="190471" grpId="0" animBg="1" autoUpdateAnimBg="0"/>
      <p:bldP spid="19047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CMS Data Volume</a:t>
            </a:r>
            <a:br>
              <a:rPr lang="en-GB" dirty="0" smtClean="0"/>
            </a:br>
            <a:r>
              <a:rPr lang="en-GB" dirty="0" err="1" smtClean="0"/>
              <a:t>TBytes</a:t>
            </a:r>
            <a:r>
              <a:rPr lang="en-GB" dirty="0" smtClean="0"/>
              <a:t>/day - all sites to all sites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5625" r="30273" b="16015"/>
          <a:stretch>
            <a:fillRect/>
          </a:stretch>
        </p:blipFill>
        <p:spPr bwMode="auto">
          <a:xfrm>
            <a:off x="0" y="1285860"/>
            <a:ext cx="88654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Computing Grid Status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“final” pre-startup testing is now going on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omic Sans MS" pitchFamily="66" charset="0"/>
              </a:rPr>
              <a:t> all experiments exercise simultaneously their full computing chains - from the data acquisition system to end-user analysis at the Tier-2s – at the full 2008 scale</a:t>
            </a:r>
          </a:p>
          <a:p>
            <a:r>
              <a:rPr lang="en-US" sz="2400" dirty="0" smtClean="0">
                <a:latin typeface="Comic Sans MS" pitchFamily="66" charset="0"/>
              </a:rPr>
              <a:t>No show-stoppers since before the tests began in February – day-to-day issues being rapidly resolved</a:t>
            </a:r>
          </a:p>
          <a:p>
            <a:r>
              <a:rPr lang="en-US" sz="2400" dirty="0" smtClean="0">
                <a:latin typeface="Comic Sans MS" pitchFamily="66" charset="0"/>
              </a:rPr>
              <a:t>Most performance and scaling metrics have been achieved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BUT  this is research …. </a:t>
            </a:r>
          </a:p>
          <a:p>
            <a:r>
              <a:rPr lang="en-US" sz="2400" dirty="0" smtClean="0">
                <a:latin typeface="Comic Sans MS" pitchFamily="66" charset="0"/>
              </a:rPr>
              <a:t>The actual load, access patterns, user </a:t>
            </a:r>
            <a:r>
              <a:rPr lang="en-US" sz="2400" dirty="0" err="1" smtClean="0">
                <a:latin typeface="Comic Sans MS" pitchFamily="66" charset="0"/>
              </a:rPr>
              <a:t>behaviour</a:t>
            </a:r>
            <a:r>
              <a:rPr lang="en-US" sz="2400" dirty="0" smtClean="0">
                <a:latin typeface="Comic Sans MS" pitchFamily="66" charset="0"/>
              </a:rPr>
              <a:t> is unpredictable – depends on how physicists react to 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what they find in the real data</a:t>
            </a:r>
          </a:p>
          <a:p>
            <a:r>
              <a:rPr lang="en-US" sz="2400" dirty="0" smtClean="0">
                <a:latin typeface="Comic Sans MS" pitchFamily="66" charset="0"/>
              </a:rPr>
              <a:t>We </a:t>
            </a:r>
            <a:r>
              <a:rPr lang="en-US" sz="2400" dirty="0" smtClean="0">
                <a:latin typeface="Comic Sans MS" pitchFamily="66" charset="0"/>
              </a:rPr>
              <a:t>can look forward to an exciting time when the beam starts!!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76" y="285728"/>
            <a:ext cx="7572428" cy="857256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0" y="1214438"/>
            <a:ext cx="914400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sz="2000" b="1" dirty="0">
                <a:latin typeface="Comic Sans MS" pitchFamily="66" charset="0"/>
              </a:rPr>
              <a:t>Grids are all about sharing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they are a means whereby groups distributed around the world can pool their computing resources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large </a:t>
            </a:r>
            <a:r>
              <a:rPr lang="en-US" b="1" dirty="0" err="1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centres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 and small </a:t>
            </a:r>
            <a:r>
              <a:rPr lang="en-US" b="1" dirty="0" err="1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centres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 can all contribute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users everywhere can get equal access to data and computation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b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without having to spend all of their time seeking out the resources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sz="2000" b="1" dirty="0">
                <a:latin typeface="Comic Sans MS" pitchFamily="66" charset="0"/>
                <a:sym typeface="Wingdings" pitchFamily="2" charset="2"/>
              </a:rPr>
              <a:t>Grids also allow the flexibility to place the computing facilities in the most effective and efficient places – 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exploiting funding wherever it is provide,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piggy-backing </a:t>
            </a:r>
            <a:r>
              <a:rPr lang="en-GB" b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on existing computing centres, </a:t>
            </a:r>
            <a:endParaRPr lang="en-GB" b="1" dirty="0" smtClean="0">
              <a:solidFill>
                <a:srgbClr val="002060"/>
              </a:solidFill>
              <a:latin typeface="Comic Sans MS" pitchFamily="66" charset="0"/>
              <a:sym typeface="Wingdings" pitchFamily="2" charset="2"/>
            </a:endParaRP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or </a:t>
            </a:r>
            <a:r>
              <a:rPr lang="en-GB" b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exploiting cheap and renewable energy sources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sz="2000" b="1" dirty="0">
                <a:latin typeface="Comic Sans MS" pitchFamily="66" charset="0"/>
                <a:sym typeface="Wingdings" pitchFamily="2" charset="2"/>
              </a:rPr>
              <a:t>The LHC provides a pilot application – 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b="1" dirty="0">
                <a:solidFill>
                  <a:srgbClr val="00338F"/>
                </a:solidFill>
                <a:latin typeface="Comic Sans MS" pitchFamily="66" charset="0"/>
                <a:sym typeface="Wingdings" pitchFamily="2" charset="2"/>
              </a:rPr>
              <a:t>with massive computing requirements, world-wide collaborations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  <a:buFontTx/>
              <a:buChar char="•"/>
            </a:pPr>
            <a:r>
              <a:rPr lang="en-GB" b="1" dirty="0">
                <a:solidFill>
                  <a:srgbClr val="00338F"/>
                </a:solidFill>
                <a:latin typeface="Comic Sans MS" pitchFamily="66" charset="0"/>
                <a:sym typeface="Wingdings" pitchFamily="2" charset="2"/>
              </a:rPr>
              <a:t>that is already demonstrating that grids can deliver in production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and the scientific success of LHC will depend on the grid from day 1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1AF00"/>
              </a:buClr>
            </a:pP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cs typeface="+mn-cs"/>
              </a:rPr>
              <a:t>Computing at the Terra-Scale</a:t>
            </a:r>
          </a:p>
          <a:p>
            <a:pPr algn="ctr">
              <a:defRPr/>
            </a:pPr>
            <a:endParaRPr lang="en-US" sz="3600" b="1" dirty="0" smtClean="0"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Picture 4" descr="wLCG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36" cy="909636"/>
          </a:xfrm>
          <a:prstGeom prst="rect">
            <a:avLst/>
          </a:prstGeom>
        </p:spPr>
      </p:pic>
      <p:pic>
        <p:nvPicPr>
          <p:cNvPr id="18437" name="Picture 6" descr="world128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49387"/>
            <a:ext cx="9144000" cy="56086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00834"/>
            <a:ext cx="2000232" cy="357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5759911"/>
            <a:ext cx="3714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Acknowledgements: </a:t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en-GB" sz="1400" dirty="0" smtClean="0">
                <a:solidFill>
                  <a:schemeClr val="bg1"/>
                </a:solidFill>
              </a:rPr>
              <a:t>Julia Andreeva, Ian Bird, </a:t>
            </a:r>
            <a:r>
              <a:rPr lang="en-US" sz="1400" dirty="0" smtClean="0">
                <a:solidFill>
                  <a:schemeClr val="bg1"/>
                </a:solidFill>
              </a:rPr>
              <a:t>David Colling, David Foster, </a:t>
            </a:r>
            <a:r>
              <a:rPr lang="en-US" sz="1400" dirty="0" err="1" smtClean="0">
                <a:solidFill>
                  <a:schemeClr val="bg1"/>
                </a:solidFill>
              </a:rPr>
              <a:t>Jürgen</a:t>
            </a:r>
            <a:r>
              <a:rPr lang="en-US" sz="1400" dirty="0" smtClean="0">
                <a:solidFill>
                  <a:schemeClr val="bg1"/>
                </a:solidFill>
              </a:rPr>
              <a:t> Knobloch,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err="1" smtClean="0">
                <a:solidFill>
                  <a:schemeClr val="bg1"/>
                </a:solidFill>
              </a:rPr>
              <a:t>Faïrouz</a:t>
            </a:r>
            <a:r>
              <a:rPr lang="en-US" sz="1400" dirty="0" smtClean="0">
                <a:solidFill>
                  <a:schemeClr val="bg1"/>
                </a:solidFill>
              </a:rPr>
              <a:t> Malek, t</a:t>
            </a:r>
            <a:r>
              <a:rPr lang="en-GB" sz="1400" dirty="0" smtClean="0">
                <a:solidFill>
                  <a:schemeClr val="bg1"/>
                </a:solidFill>
              </a:rPr>
              <a:t>he LCG Collaboration, EGEE, OSG, the LHC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475" y="1285860"/>
            <a:ext cx="3361128" cy="278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14290"/>
            <a:ext cx="619125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Computing System for LHC DATA ANALYSIS</a:t>
            </a:r>
            <a:endParaRPr lang="en-US" dirty="0" smtClean="0"/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57158" y="1382517"/>
            <a:ext cx="4699001" cy="5189755"/>
          </a:xfrm>
          <a:prstGeom prst="rect">
            <a:avLst/>
          </a:prstGeom>
          <a:solidFill>
            <a:schemeClr val="bg1">
              <a:alpha val="7097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Capacity and Evolution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GB" sz="2400" dirty="0" smtClean="0">
                <a:latin typeface="Calibri" pitchFamily="34" charset="0"/>
              </a:rPr>
              <a:t>Computing requirements </a:t>
            </a:r>
            <a:r>
              <a:rPr lang="en-GB" sz="2400" dirty="0">
                <a:latin typeface="Calibri" pitchFamily="34" charset="0"/>
              </a:rPr>
              <a:t>for all four experiments </a:t>
            </a:r>
            <a:r>
              <a:rPr lang="en-GB" sz="2400" dirty="0" smtClean="0">
                <a:latin typeface="Calibri" pitchFamily="34" charset="0"/>
              </a:rPr>
              <a:t>in first full year (2009)</a:t>
            </a:r>
            <a:endParaRPr lang="en-GB" sz="24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b="1" dirty="0">
                <a:solidFill>
                  <a:srgbClr val="333399"/>
                </a:solidFill>
                <a:latin typeface="Calibri" pitchFamily="34" charset="0"/>
              </a:rPr>
              <a:t>   </a:t>
            </a:r>
            <a:r>
              <a:rPr lang="en-GB" sz="2000" b="1" dirty="0" smtClean="0">
                <a:solidFill>
                  <a:srgbClr val="333399"/>
                </a:solidFill>
                <a:latin typeface="Calibri" pitchFamily="34" charset="0"/>
              </a:rPr>
              <a:t>~70 PetaBytes disk</a:t>
            </a:r>
            <a:endParaRPr lang="en-GB" sz="2000" b="1" dirty="0">
              <a:solidFill>
                <a:srgbClr val="333399"/>
              </a:solidFill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b="1" dirty="0">
                <a:solidFill>
                  <a:srgbClr val="333399"/>
                </a:solidFill>
                <a:latin typeface="Calibri" pitchFamily="34" charset="0"/>
              </a:rPr>
              <a:t>   </a:t>
            </a:r>
            <a:r>
              <a:rPr lang="en-GB" sz="2000" b="1" dirty="0" smtClean="0">
                <a:solidFill>
                  <a:srgbClr val="333399"/>
                </a:solidFill>
                <a:latin typeface="Calibri" pitchFamily="34" charset="0"/>
              </a:rPr>
              <a:t>~100K  processor </a:t>
            </a:r>
            <a:r>
              <a:rPr lang="en-GB" sz="2000" b="1" dirty="0">
                <a:solidFill>
                  <a:srgbClr val="333399"/>
                </a:solidFill>
                <a:latin typeface="Calibri" pitchFamily="34" charset="0"/>
              </a:rPr>
              <a:t>cores </a:t>
            </a:r>
            <a:r>
              <a:rPr lang="en-GB" sz="2000" b="1" dirty="0" smtClean="0">
                <a:solidFill>
                  <a:srgbClr val="333399"/>
                </a:solidFill>
                <a:latin typeface="Calibri" pitchFamily="34" charset="0"/>
              </a:rPr>
              <a:t>(2009)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333399"/>
                </a:solidFill>
                <a:latin typeface="Calibri" pitchFamily="34" charset="0"/>
              </a:rPr>
              <a:t>    used by &gt; 5,000 scientists &amp; engineers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rgbClr val="333399"/>
              </a:solidFill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400" dirty="0" smtClean="0">
                <a:latin typeface="Calibri" pitchFamily="34" charset="0"/>
              </a:rPr>
              <a:t>Growth driven by new data, accelerator enhancements and improving efficiency, new analysis techniques, expanding physics scope, ....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333399"/>
                </a:solidFill>
                <a:latin typeface="Calibri" pitchFamily="34" charset="0"/>
              </a:rPr>
              <a:t>   disk storage growing at ~40 PB/year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b="1" dirty="0" smtClean="0">
                <a:solidFill>
                  <a:srgbClr val="333399"/>
                </a:solidFill>
                <a:latin typeface="Calibri" pitchFamily="34" charset="0"/>
              </a:rPr>
              <a:t>BUT – evolution of access patterns unclear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571163" y="323056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72219"/>
            <a:ext cx="3370259" cy="27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80977" t="34075" r="1995" b="24974"/>
          <a:stretch>
            <a:fillRect/>
          </a:stretch>
        </p:blipFill>
        <p:spPr bwMode="auto">
          <a:xfrm>
            <a:off x="8215338" y="500042"/>
            <a:ext cx="7858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57298"/>
            <a:ext cx="9144000" cy="250033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333375"/>
            <a:ext cx="8072462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The key characteristics of experimental HEP data analysis that dictate the design of the computing system</a:t>
            </a: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158750" y="1500174"/>
            <a:ext cx="4341812" cy="20319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independent events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     </a:t>
            </a:r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easy parallelism</a:t>
            </a:r>
            <a:endParaRPr lang="en-GB" sz="20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codes have 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    -- modest memory needs (~2GB)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    -- modest floating point content</a:t>
            </a:r>
            <a:endParaRPr lang="en-GB" sz="2000" dirty="0">
              <a:solidFill>
                <a:srgbClr val="333399"/>
              </a:solidFill>
              <a:latin typeface="Calibri" pitchFamily="34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      </a:t>
            </a:r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 perform  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well on PCs </a:t>
            </a:r>
            <a:endParaRPr lang="en-GB" sz="2000" dirty="0" smtClean="0">
              <a:solidFill>
                <a:srgbClr val="333399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571163" y="323056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286116" y="4078640"/>
            <a:ext cx="5572164" cy="249363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a simple distributed architecture developed 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~1990 enabled experimental HEP to migrate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 from supercomputers and mainframes to clusters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with the flexibility for easy evolution to new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  technologies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 and benefit from the mass market driven growth 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  in the performance and capacity of PCs, disks, 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  and local area networking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57686" y="1357298"/>
            <a:ext cx="4714908" cy="2401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b="1" dirty="0" smtClean="0">
                <a:latin typeface="Calibri" pitchFamily="34" charset="0"/>
              </a:rPr>
              <a:t>BUT --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</a:rPr>
              <a:t>   enormous data collections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      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PetaBytes of new data every year</a:t>
            </a:r>
            <a:endParaRPr lang="en-GB" sz="2000" b="1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 </a:t>
            </a:r>
            <a:r>
              <a:rPr lang="en-GB" sz="2000" b="1" dirty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shared by very large </a:t>
            </a:r>
            <a:r>
              <a:rPr lang="en-GB" sz="2000" b="1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user collaborations</a:t>
            </a: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,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   many different groups, independent </a:t>
            </a:r>
            <a:b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</a:br>
            <a:r>
              <a:rPr lang="en-GB" sz="2000" dirty="0" smtClean="0">
                <a:solidFill>
                  <a:srgbClr val="333399"/>
                </a:solidFill>
                <a:latin typeface="Calibri" pitchFamily="34" charset="0"/>
                <a:sym typeface="Wingdings" pitchFamily="2" charset="2"/>
              </a:rPr>
              <a:t>     approaches to analysis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    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unpredictable data access patterns</a:t>
            </a:r>
            <a:endParaRPr lang="en-GB" sz="2000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</p:txBody>
      </p:sp>
      <p:grpSp>
        <p:nvGrpSpPr>
          <p:cNvPr id="9" name="Group 3"/>
          <p:cNvGrpSpPr>
            <a:grpSpLocks noChangeAspect="1"/>
          </p:cNvGrpSpPr>
          <p:nvPr/>
        </p:nvGrpSpPr>
        <p:grpSpPr bwMode="auto">
          <a:xfrm>
            <a:off x="214539" y="4500228"/>
            <a:ext cx="2571511" cy="1785952"/>
            <a:chOff x="2183" y="2464"/>
            <a:chExt cx="3432" cy="2105"/>
          </a:xfrm>
        </p:grpSpPr>
        <p:sp>
          <p:nvSpPr>
            <p:cNvPr id="10" name="Text Box 4"/>
            <p:cNvSpPr txBox="1">
              <a:spLocks noChangeAspect="1" noChangeArrowheads="1"/>
            </p:cNvSpPr>
            <p:nvPr/>
          </p:nvSpPr>
          <p:spPr bwMode="auto">
            <a:xfrm>
              <a:off x="2183" y="3475"/>
              <a:ext cx="743" cy="3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800" b="1" i="0"/>
                <a:t>mass</a:t>
              </a:r>
            </a:p>
            <a:p>
              <a:pPr>
                <a:lnSpc>
                  <a:spcPct val="100000"/>
                </a:lnSpc>
              </a:pPr>
              <a:r>
                <a:rPr lang="en-GB" sz="800" b="1" i="0"/>
                <a:t>storage</a:t>
              </a:r>
            </a:p>
          </p:txBody>
        </p:sp>
        <p:sp>
          <p:nvSpPr>
            <p:cNvPr id="11" name="Text Box 5"/>
            <p:cNvSpPr txBox="1">
              <a:spLocks noChangeAspect="1" noChangeArrowheads="1"/>
            </p:cNvSpPr>
            <p:nvPr/>
          </p:nvSpPr>
          <p:spPr bwMode="auto">
            <a:xfrm>
              <a:off x="4619" y="2464"/>
              <a:ext cx="972" cy="3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GB" sz="800" b="1" i="0" dirty="0"/>
                <a:t>application</a:t>
              </a:r>
            </a:p>
            <a:p>
              <a:pPr algn="r">
                <a:lnSpc>
                  <a:spcPct val="100000"/>
                </a:lnSpc>
              </a:pPr>
              <a:r>
                <a:rPr lang="en-GB" sz="800" b="1" i="0" dirty="0"/>
                <a:t>servers</a:t>
              </a:r>
            </a:p>
          </p:txBody>
        </p:sp>
        <p:sp>
          <p:nvSpPr>
            <p:cNvPr id="12" name="Line 6"/>
            <p:cNvSpPr>
              <a:spLocks noChangeAspect="1" noChangeShapeType="1"/>
            </p:cNvSpPr>
            <p:nvPr/>
          </p:nvSpPr>
          <p:spPr bwMode="auto">
            <a:xfrm flipV="1">
              <a:off x="3255" y="3136"/>
              <a:ext cx="536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/>
            </a:p>
          </p:txBody>
        </p:sp>
        <p:sp>
          <p:nvSpPr>
            <p:cNvPr id="13" name="Line 7"/>
            <p:cNvSpPr>
              <a:spLocks noChangeAspect="1" noChangeShapeType="1"/>
            </p:cNvSpPr>
            <p:nvPr/>
          </p:nvSpPr>
          <p:spPr bwMode="auto">
            <a:xfrm>
              <a:off x="3795" y="3136"/>
              <a:ext cx="562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/>
            </a:p>
          </p:txBody>
        </p:sp>
        <p:sp>
          <p:nvSpPr>
            <p:cNvPr id="14" name="Line 8"/>
            <p:cNvSpPr>
              <a:spLocks noChangeAspect="1" noChangeShapeType="1"/>
            </p:cNvSpPr>
            <p:nvPr/>
          </p:nvSpPr>
          <p:spPr bwMode="auto">
            <a:xfrm flipH="1">
              <a:off x="3489" y="3136"/>
              <a:ext cx="302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/>
            </a:p>
          </p:txBody>
        </p:sp>
        <p:sp>
          <p:nvSpPr>
            <p:cNvPr id="15" name="Line 9"/>
            <p:cNvSpPr>
              <a:spLocks noChangeAspect="1" noChangeShapeType="1"/>
            </p:cNvSpPr>
            <p:nvPr/>
          </p:nvSpPr>
          <p:spPr bwMode="auto">
            <a:xfrm>
              <a:off x="3791" y="3143"/>
              <a:ext cx="224" cy="2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/>
            </a:p>
          </p:txBody>
        </p:sp>
        <p:grpSp>
          <p:nvGrpSpPr>
            <p:cNvPr id="16" name="Group 10"/>
            <p:cNvGrpSpPr>
              <a:grpSpLocks noChangeAspect="1"/>
            </p:cNvGrpSpPr>
            <p:nvPr/>
          </p:nvGrpSpPr>
          <p:grpSpPr bwMode="auto">
            <a:xfrm>
              <a:off x="2278" y="2604"/>
              <a:ext cx="988" cy="1133"/>
              <a:chOff x="202" y="1248"/>
              <a:chExt cx="1707" cy="2256"/>
            </a:xfrm>
          </p:grpSpPr>
          <p:sp>
            <p:nvSpPr>
              <p:cNvPr id="199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577" y="1372"/>
                <a:ext cx="826" cy="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00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577" y="1652"/>
                <a:ext cx="826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01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584" y="1933"/>
                <a:ext cx="803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02" name="Line 14"/>
              <p:cNvSpPr>
                <a:spLocks noChangeAspect="1" noChangeShapeType="1"/>
              </p:cNvSpPr>
              <p:nvPr/>
            </p:nvSpPr>
            <p:spPr bwMode="auto">
              <a:xfrm>
                <a:off x="647" y="2018"/>
                <a:ext cx="748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03" name="Line 15"/>
              <p:cNvSpPr>
                <a:spLocks noChangeAspect="1" noChangeShapeType="1"/>
              </p:cNvSpPr>
              <p:nvPr/>
            </p:nvSpPr>
            <p:spPr bwMode="auto">
              <a:xfrm>
                <a:off x="655" y="2073"/>
                <a:ext cx="748" cy="4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04" name="Line 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47" y="2096"/>
                <a:ext cx="740" cy="7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05" name="Line 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0" y="2190"/>
                <a:ext cx="741" cy="9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06" name="Line 1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670" y="2283"/>
                <a:ext cx="733" cy="10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grpSp>
            <p:nvGrpSpPr>
              <p:cNvPr id="207" name="Group 19"/>
              <p:cNvGrpSpPr>
                <a:grpSpLocks noChangeAspect="1"/>
              </p:cNvGrpSpPr>
              <p:nvPr/>
            </p:nvGrpSpPr>
            <p:grpSpPr bwMode="auto">
              <a:xfrm>
                <a:off x="202" y="1688"/>
                <a:ext cx="810" cy="951"/>
                <a:chOff x="1392" y="1920"/>
                <a:chExt cx="810" cy="951"/>
              </a:xfrm>
            </p:grpSpPr>
            <p:sp>
              <p:nvSpPr>
                <p:cNvPr id="230" name="AutoShape 2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90" y="2258"/>
                  <a:ext cx="578" cy="94"/>
                </a:xfrm>
                <a:prstGeom prst="parallelogram">
                  <a:avLst>
                    <a:gd name="adj" fmla="val 10985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grpSp>
              <p:nvGrpSpPr>
                <p:cNvPr id="231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1632" y="2012"/>
                  <a:ext cx="570" cy="859"/>
                  <a:chOff x="3119" y="2016"/>
                  <a:chExt cx="570" cy="859"/>
                </a:xfrm>
              </p:grpSpPr>
              <p:sp>
                <p:nvSpPr>
                  <p:cNvPr id="236" name="AutoShape 2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127" y="2359"/>
                    <a:ext cx="582" cy="94"/>
                  </a:xfrm>
                  <a:prstGeom prst="parallelogram">
                    <a:avLst>
                      <a:gd name="adj" fmla="val 104596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37" name="AutoShap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2" y="2016"/>
                    <a:ext cx="325" cy="190"/>
                  </a:xfrm>
                  <a:prstGeom prst="octagon">
                    <a:avLst>
                      <a:gd name="adj" fmla="val 49995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38" name="AutoShape 24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H="1">
                    <a:off x="3349" y="2365"/>
                    <a:ext cx="586" cy="94"/>
                  </a:xfrm>
                  <a:prstGeom prst="parallelogram">
                    <a:avLst>
                      <a:gd name="adj" fmla="val 94665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39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1" y="2214"/>
                    <a:ext cx="136" cy="469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84" y="2449"/>
                    <a:ext cx="573" cy="104"/>
                  </a:xfrm>
                  <a:prstGeom prst="parallelogram">
                    <a:avLst>
                      <a:gd name="adj" fmla="val 93077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9" y="2106"/>
                    <a:ext cx="325" cy="190"/>
                  </a:xfrm>
                  <a:prstGeom prst="octagon">
                    <a:avLst>
                      <a:gd name="adj" fmla="val 49995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H="1">
                    <a:off x="3125" y="2456"/>
                    <a:ext cx="574" cy="90"/>
                  </a:xfrm>
                  <a:prstGeom prst="parallelogram">
                    <a:avLst>
                      <a:gd name="adj" fmla="val 107743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3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8" y="2293"/>
                    <a:ext cx="144" cy="490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4" name="AutoShape 3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122" y="2533"/>
                    <a:ext cx="582" cy="102"/>
                  </a:xfrm>
                  <a:prstGeom prst="parallelogram">
                    <a:avLst>
                      <a:gd name="adj" fmla="val 96392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5" name="AutoShap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2" y="2196"/>
                    <a:ext cx="327" cy="190"/>
                  </a:xfrm>
                  <a:prstGeom prst="octagon">
                    <a:avLst>
                      <a:gd name="adj" fmla="val 49995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6" name="AutoShape 32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H="1">
                    <a:off x="3354" y="2536"/>
                    <a:ext cx="578" cy="92"/>
                  </a:xfrm>
                  <a:prstGeom prst="parallelogram">
                    <a:avLst>
                      <a:gd name="adj" fmla="val 92116"/>
                    </a:avLst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47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1" y="2386"/>
                    <a:ext cx="134" cy="487"/>
                  </a:xfrm>
                  <a:prstGeom prst="rect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sp>
              <p:nvSpPr>
                <p:cNvPr id="232" name="AutoShape 3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151" y="2353"/>
                  <a:ext cx="586" cy="104"/>
                </a:xfrm>
                <a:prstGeom prst="parallelogram">
                  <a:avLst>
                    <a:gd name="adj" fmla="val 95188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233" name="AutoShap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1920"/>
                  <a:ext cx="325" cy="190"/>
                </a:xfrm>
                <a:prstGeom prst="octagon">
                  <a:avLst>
                    <a:gd name="adj" fmla="val 49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23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1488" y="2208"/>
                  <a:ext cx="144" cy="49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235" name="AutoShap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2016"/>
                  <a:ext cx="327" cy="190"/>
                </a:xfrm>
                <a:prstGeom prst="octagon">
                  <a:avLst>
                    <a:gd name="adj" fmla="val 49995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</p:grpSp>
          <p:grpSp>
            <p:nvGrpSpPr>
              <p:cNvPr id="208" name="Group 38"/>
              <p:cNvGrpSpPr>
                <a:grpSpLocks noChangeAspect="1"/>
              </p:cNvGrpSpPr>
              <p:nvPr/>
            </p:nvGrpSpPr>
            <p:grpSpPr bwMode="auto">
              <a:xfrm>
                <a:off x="1392" y="1248"/>
                <a:ext cx="517" cy="2256"/>
                <a:chOff x="1392" y="1248"/>
                <a:chExt cx="517" cy="2256"/>
              </a:xfrm>
            </p:grpSpPr>
            <p:grpSp>
              <p:nvGrpSpPr>
                <p:cNvPr id="209" name="Group 3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36" y="2304"/>
                  <a:ext cx="2256" cy="144"/>
                  <a:chOff x="624" y="960"/>
                  <a:chExt cx="2256" cy="144"/>
                </a:xfrm>
              </p:grpSpPr>
              <p:sp>
                <p:nvSpPr>
                  <p:cNvPr id="222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4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3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2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4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00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5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88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6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6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7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4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8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0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9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52" y="960"/>
                    <a:ext cx="240" cy="144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210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1535" y="1372"/>
                  <a:ext cx="234" cy="1013"/>
                  <a:chOff x="1535" y="1372"/>
                  <a:chExt cx="234" cy="1013"/>
                </a:xfrm>
              </p:grpSpPr>
              <p:sp>
                <p:nvSpPr>
                  <p:cNvPr id="218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1652"/>
                    <a:ext cx="226" cy="7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19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1372"/>
                    <a:ext cx="234" cy="10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0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1940"/>
                    <a:ext cx="226" cy="4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21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2237"/>
                    <a:ext cx="226" cy="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211" name="Group 53"/>
                <p:cNvGrpSpPr>
                  <a:grpSpLocks noChangeAspect="1"/>
                </p:cNvGrpSpPr>
                <p:nvPr/>
              </p:nvGrpSpPr>
              <p:grpSpPr bwMode="auto">
                <a:xfrm flipV="1">
                  <a:off x="1537" y="2379"/>
                  <a:ext cx="234" cy="1013"/>
                  <a:chOff x="1535" y="1372"/>
                  <a:chExt cx="234" cy="1013"/>
                </a:xfrm>
              </p:grpSpPr>
              <p:sp>
                <p:nvSpPr>
                  <p:cNvPr id="214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1652"/>
                    <a:ext cx="226" cy="7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15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1372"/>
                    <a:ext cx="234" cy="101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16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1940"/>
                    <a:ext cx="226" cy="4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217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35" y="2237"/>
                    <a:ext cx="226" cy="1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sp>
              <p:nvSpPr>
                <p:cNvPr id="212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2" y="2267"/>
                  <a:ext cx="257" cy="250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213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1901" y="20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</p:grpSp>
        </p:grpSp>
        <p:grpSp>
          <p:nvGrpSpPr>
            <p:cNvPr id="17" name="Group 60"/>
            <p:cNvGrpSpPr>
              <a:grpSpLocks noChangeAspect="1"/>
            </p:cNvGrpSpPr>
            <p:nvPr/>
          </p:nvGrpSpPr>
          <p:grpSpPr bwMode="auto">
            <a:xfrm>
              <a:off x="3102" y="3443"/>
              <a:ext cx="591" cy="719"/>
              <a:chOff x="1917" y="2603"/>
              <a:chExt cx="1024" cy="1433"/>
            </a:xfrm>
          </p:grpSpPr>
          <p:grpSp>
            <p:nvGrpSpPr>
              <p:cNvPr id="163" name="Group 61"/>
              <p:cNvGrpSpPr>
                <a:grpSpLocks noChangeAspect="1"/>
              </p:cNvGrpSpPr>
              <p:nvPr/>
            </p:nvGrpSpPr>
            <p:grpSpPr bwMode="auto">
              <a:xfrm>
                <a:off x="1917" y="3075"/>
                <a:ext cx="1008" cy="961"/>
                <a:chOff x="1917" y="3075"/>
                <a:chExt cx="1008" cy="961"/>
              </a:xfrm>
            </p:grpSpPr>
            <p:grpSp>
              <p:nvGrpSpPr>
                <p:cNvPr id="175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917" y="3075"/>
                  <a:ext cx="336" cy="289"/>
                  <a:chOff x="4464" y="2831"/>
                  <a:chExt cx="336" cy="289"/>
                </a:xfrm>
              </p:grpSpPr>
              <p:sp>
                <p:nvSpPr>
                  <p:cNvPr id="197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98" name="AutoShap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76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2013" y="3171"/>
                  <a:ext cx="336" cy="289"/>
                  <a:chOff x="4464" y="2831"/>
                  <a:chExt cx="336" cy="289"/>
                </a:xfrm>
              </p:grpSpPr>
              <p:sp>
                <p:nvSpPr>
                  <p:cNvPr id="195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96" name="AutoShap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77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2109" y="3267"/>
                  <a:ext cx="336" cy="289"/>
                  <a:chOff x="4464" y="2831"/>
                  <a:chExt cx="336" cy="289"/>
                </a:xfrm>
              </p:grpSpPr>
              <p:sp>
                <p:nvSpPr>
                  <p:cNvPr id="193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94" name="AutoShap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78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2205" y="3363"/>
                  <a:ext cx="336" cy="289"/>
                  <a:chOff x="4464" y="2831"/>
                  <a:chExt cx="336" cy="289"/>
                </a:xfrm>
              </p:grpSpPr>
              <p:sp>
                <p:nvSpPr>
                  <p:cNvPr id="191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92" name="AutoShap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79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2301" y="3459"/>
                  <a:ext cx="336" cy="289"/>
                  <a:chOff x="4464" y="2831"/>
                  <a:chExt cx="336" cy="289"/>
                </a:xfrm>
              </p:grpSpPr>
              <p:sp>
                <p:nvSpPr>
                  <p:cNvPr id="189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90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80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2397" y="3555"/>
                  <a:ext cx="336" cy="289"/>
                  <a:chOff x="4464" y="2831"/>
                  <a:chExt cx="336" cy="289"/>
                </a:xfrm>
              </p:grpSpPr>
              <p:sp>
                <p:nvSpPr>
                  <p:cNvPr id="187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88" name="AutoShap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81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2493" y="3651"/>
                  <a:ext cx="336" cy="289"/>
                  <a:chOff x="4464" y="2831"/>
                  <a:chExt cx="336" cy="289"/>
                </a:xfrm>
              </p:grpSpPr>
              <p:sp>
                <p:nvSpPr>
                  <p:cNvPr id="185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86" name="AutoShap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82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2589" y="3747"/>
                  <a:ext cx="336" cy="289"/>
                  <a:chOff x="4464" y="2831"/>
                  <a:chExt cx="336" cy="289"/>
                </a:xfrm>
              </p:grpSpPr>
              <p:sp>
                <p:nvSpPr>
                  <p:cNvPr id="183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84" name="AutoShap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</p:grpSp>
          <p:grpSp>
            <p:nvGrpSpPr>
              <p:cNvPr id="164" name="Group 86"/>
              <p:cNvGrpSpPr>
                <a:grpSpLocks noChangeAspect="1"/>
              </p:cNvGrpSpPr>
              <p:nvPr/>
            </p:nvGrpSpPr>
            <p:grpSpPr bwMode="auto">
              <a:xfrm>
                <a:off x="2074" y="2603"/>
                <a:ext cx="867" cy="1147"/>
                <a:chOff x="2074" y="2603"/>
                <a:chExt cx="867" cy="1147"/>
              </a:xfrm>
            </p:grpSpPr>
            <p:sp>
              <p:nvSpPr>
                <p:cNvPr id="165" name="Line 87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184" y="3148"/>
                  <a:ext cx="857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66" name="Line 88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161" y="3157"/>
                  <a:ext cx="1006" cy="1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67" name="Line 89"/>
                <p:cNvSpPr>
                  <a:spLocks noChangeAspect="1" noChangeShapeType="1"/>
                </p:cNvSpPr>
                <p:nvPr/>
              </p:nvSpPr>
              <p:spPr bwMode="auto">
                <a:xfrm rot="5400000" flipH="1" flipV="1">
                  <a:off x="2160" y="3133"/>
                  <a:ext cx="795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68" name="Line 90"/>
                <p:cNvSpPr>
                  <a:spLocks noChangeAspect="1" noChangeShapeType="1"/>
                </p:cNvSpPr>
                <p:nvPr/>
              </p:nvSpPr>
              <p:spPr bwMode="auto">
                <a:xfrm rot="5400000" flipH="1" flipV="1">
                  <a:off x="2160" y="3047"/>
                  <a:ext cx="717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6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46" y="2745"/>
                  <a:ext cx="421" cy="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7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55" y="2661"/>
                  <a:ext cx="343" cy="5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71" name="Line 9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69" y="2862"/>
                  <a:ext cx="522" cy="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72" name="Line 9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50" y="2968"/>
                  <a:ext cx="639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73" name="Oval 95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2438" y="2607"/>
                  <a:ext cx="257" cy="250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74" name="Line 96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941" y="261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</p:grpSp>
        </p:grpSp>
        <p:grpSp>
          <p:nvGrpSpPr>
            <p:cNvPr id="18" name="Group 97"/>
            <p:cNvGrpSpPr>
              <a:grpSpLocks noChangeAspect="1"/>
            </p:cNvGrpSpPr>
            <p:nvPr/>
          </p:nvGrpSpPr>
          <p:grpSpPr bwMode="auto">
            <a:xfrm>
              <a:off x="3634" y="3434"/>
              <a:ext cx="618" cy="715"/>
              <a:chOff x="3057" y="2699"/>
              <a:chExt cx="1071" cy="1425"/>
            </a:xfrm>
          </p:grpSpPr>
          <p:grpSp>
            <p:nvGrpSpPr>
              <p:cNvPr id="127" name="Group 98"/>
              <p:cNvGrpSpPr>
                <a:grpSpLocks noChangeAspect="1"/>
              </p:cNvGrpSpPr>
              <p:nvPr/>
            </p:nvGrpSpPr>
            <p:grpSpPr bwMode="auto">
              <a:xfrm>
                <a:off x="3057" y="3163"/>
                <a:ext cx="1008" cy="961"/>
                <a:chOff x="1917" y="3075"/>
                <a:chExt cx="1008" cy="961"/>
              </a:xfrm>
            </p:grpSpPr>
            <p:grpSp>
              <p:nvGrpSpPr>
                <p:cNvPr id="139" name="Group 99"/>
                <p:cNvGrpSpPr>
                  <a:grpSpLocks noChangeAspect="1"/>
                </p:cNvGrpSpPr>
                <p:nvPr/>
              </p:nvGrpSpPr>
              <p:grpSpPr bwMode="auto">
                <a:xfrm>
                  <a:off x="1917" y="3075"/>
                  <a:ext cx="336" cy="289"/>
                  <a:chOff x="4464" y="2831"/>
                  <a:chExt cx="336" cy="289"/>
                </a:xfrm>
              </p:grpSpPr>
              <p:sp>
                <p:nvSpPr>
                  <p:cNvPr id="161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62" name="AutoShap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40" name="Group 102"/>
                <p:cNvGrpSpPr>
                  <a:grpSpLocks noChangeAspect="1"/>
                </p:cNvGrpSpPr>
                <p:nvPr/>
              </p:nvGrpSpPr>
              <p:grpSpPr bwMode="auto">
                <a:xfrm>
                  <a:off x="2013" y="3171"/>
                  <a:ext cx="336" cy="289"/>
                  <a:chOff x="4464" y="2831"/>
                  <a:chExt cx="336" cy="289"/>
                </a:xfrm>
              </p:grpSpPr>
              <p:sp>
                <p:nvSpPr>
                  <p:cNvPr id="159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60" name="AutoShap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41" name="Group 105"/>
                <p:cNvGrpSpPr>
                  <a:grpSpLocks noChangeAspect="1"/>
                </p:cNvGrpSpPr>
                <p:nvPr/>
              </p:nvGrpSpPr>
              <p:grpSpPr bwMode="auto">
                <a:xfrm>
                  <a:off x="2109" y="3267"/>
                  <a:ext cx="336" cy="289"/>
                  <a:chOff x="4464" y="2831"/>
                  <a:chExt cx="336" cy="289"/>
                </a:xfrm>
              </p:grpSpPr>
              <p:sp>
                <p:nvSpPr>
                  <p:cNvPr id="157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58" name="AutoShap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42" name="Group 108"/>
                <p:cNvGrpSpPr>
                  <a:grpSpLocks noChangeAspect="1"/>
                </p:cNvGrpSpPr>
                <p:nvPr/>
              </p:nvGrpSpPr>
              <p:grpSpPr bwMode="auto">
                <a:xfrm>
                  <a:off x="2205" y="3363"/>
                  <a:ext cx="336" cy="289"/>
                  <a:chOff x="4464" y="2831"/>
                  <a:chExt cx="336" cy="289"/>
                </a:xfrm>
              </p:grpSpPr>
              <p:sp>
                <p:nvSpPr>
                  <p:cNvPr id="15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56" name="AutoShap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43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2301" y="3459"/>
                  <a:ext cx="336" cy="289"/>
                  <a:chOff x="4464" y="2831"/>
                  <a:chExt cx="336" cy="289"/>
                </a:xfrm>
              </p:grpSpPr>
              <p:sp>
                <p:nvSpPr>
                  <p:cNvPr id="153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54" name="AutoShap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44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2397" y="3555"/>
                  <a:ext cx="336" cy="289"/>
                  <a:chOff x="4464" y="2831"/>
                  <a:chExt cx="336" cy="289"/>
                </a:xfrm>
              </p:grpSpPr>
              <p:sp>
                <p:nvSpPr>
                  <p:cNvPr id="15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52" name="AutoShap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45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2493" y="3651"/>
                  <a:ext cx="336" cy="289"/>
                  <a:chOff x="4464" y="2831"/>
                  <a:chExt cx="336" cy="289"/>
                </a:xfrm>
              </p:grpSpPr>
              <p:sp>
                <p:nvSpPr>
                  <p:cNvPr id="149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50" name="AutoShap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  <p:grpSp>
              <p:nvGrpSpPr>
                <p:cNvPr id="146" name="Group 120"/>
                <p:cNvGrpSpPr>
                  <a:grpSpLocks noChangeAspect="1"/>
                </p:cNvGrpSpPr>
                <p:nvPr/>
              </p:nvGrpSpPr>
              <p:grpSpPr bwMode="auto">
                <a:xfrm>
                  <a:off x="2589" y="3747"/>
                  <a:ext cx="336" cy="289"/>
                  <a:chOff x="4464" y="2831"/>
                  <a:chExt cx="336" cy="289"/>
                </a:xfrm>
              </p:grpSpPr>
              <p:sp>
                <p:nvSpPr>
                  <p:cNvPr id="14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831"/>
                    <a:ext cx="336" cy="289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  <p:sp>
                <p:nvSpPr>
                  <p:cNvPr id="148" name="AutoShap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2" y="2896"/>
                    <a:ext cx="192" cy="144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800"/>
                  </a:p>
                </p:txBody>
              </p:sp>
            </p:grpSp>
          </p:grpSp>
          <p:grpSp>
            <p:nvGrpSpPr>
              <p:cNvPr id="128" name="Group 123"/>
              <p:cNvGrpSpPr>
                <a:grpSpLocks noChangeAspect="1"/>
              </p:cNvGrpSpPr>
              <p:nvPr/>
            </p:nvGrpSpPr>
            <p:grpSpPr bwMode="auto">
              <a:xfrm>
                <a:off x="3261" y="2699"/>
                <a:ext cx="867" cy="1147"/>
                <a:chOff x="2074" y="2603"/>
                <a:chExt cx="867" cy="1147"/>
              </a:xfrm>
            </p:grpSpPr>
            <p:sp>
              <p:nvSpPr>
                <p:cNvPr id="129" name="Line 124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184" y="3148"/>
                  <a:ext cx="857" cy="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0" name="Line 125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161" y="3157"/>
                  <a:ext cx="1006" cy="1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1" name="Line 126"/>
                <p:cNvSpPr>
                  <a:spLocks noChangeAspect="1" noChangeShapeType="1"/>
                </p:cNvSpPr>
                <p:nvPr/>
              </p:nvSpPr>
              <p:spPr bwMode="auto">
                <a:xfrm rot="5400000" flipH="1" flipV="1">
                  <a:off x="2160" y="3133"/>
                  <a:ext cx="795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2" name="Line 127"/>
                <p:cNvSpPr>
                  <a:spLocks noChangeAspect="1" noChangeShapeType="1"/>
                </p:cNvSpPr>
                <p:nvPr/>
              </p:nvSpPr>
              <p:spPr bwMode="auto">
                <a:xfrm rot="5400000" flipH="1" flipV="1">
                  <a:off x="2160" y="3047"/>
                  <a:ext cx="717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3" name="Line 12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46" y="2745"/>
                  <a:ext cx="421" cy="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4" name="Line 12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55" y="2661"/>
                  <a:ext cx="343" cy="5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5" name="Line 13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69" y="2862"/>
                  <a:ext cx="522" cy="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6" name="Line 13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50" y="2968"/>
                  <a:ext cx="639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7" name="Oval 132"/>
                <p:cNvSpPr>
                  <a:spLocks noChangeAspect="1" noChangeArrowheads="1"/>
                </p:cNvSpPr>
                <p:nvPr/>
              </p:nvSpPr>
              <p:spPr bwMode="auto">
                <a:xfrm rot="16200000" flipV="1">
                  <a:off x="2438" y="2607"/>
                  <a:ext cx="257" cy="250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38" name="Line 133"/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941" y="261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</p:grpSp>
        </p:grpSp>
        <p:grpSp>
          <p:nvGrpSpPr>
            <p:cNvPr id="19" name="Group 134"/>
            <p:cNvGrpSpPr>
              <a:grpSpLocks noChangeAspect="1"/>
            </p:cNvGrpSpPr>
            <p:nvPr/>
          </p:nvGrpSpPr>
          <p:grpSpPr bwMode="auto">
            <a:xfrm>
              <a:off x="4341" y="2862"/>
              <a:ext cx="1274" cy="1245"/>
              <a:chOff x="4031" y="1258"/>
              <a:chExt cx="2207" cy="2483"/>
            </a:xfrm>
          </p:grpSpPr>
          <p:grpSp>
            <p:nvGrpSpPr>
              <p:cNvPr id="27" name="Group 135"/>
              <p:cNvGrpSpPr>
                <a:grpSpLocks noChangeAspect="1"/>
              </p:cNvGrpSpPr>
              <p:nvPr/>
            </p:nvGrpSpPr>
            <p:grpSpPr bwMode="auto">
              <a:xfrm>
                <a:off x="4441" y="1258"/>
                <a:ext cx="1797" cy="2483"/>
                <a:chOff x="4441" y="1258"/>
                <a:chExt cx="1797" cy="2483"/>
              </a:xfrm>
            </p:grpSpPr>
            <p:sp>
              <p:nvSpPr>
                <p:cNvPr id="36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4850" y="2059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37" name="Line 137"/>
                <p:cNvSpPr>
                  <a:spLocks noChangeAspect="1" noChangeShapeType="1"/>
                </p:cNvSpPr>
                <p:nvPr/>
              </p:nvSpPr>
              <p:spPr bwMode="auto">
                <a:xfrm>
                  <a:off x="4694" y="2179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38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4688" y="2059"/>
                  <a:ext cx="336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39" name="Line 1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91" y="2062"/>
                  <a:ext cx="333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0" name="Rectangl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4451" y="191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1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5027" y="191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2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4739" y="191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3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4451" y="2105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4" name="Rectangl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5027" y="2105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5" name="Rectangl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5027" y="230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6" name="Rectangle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4739" y="230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7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4739" y="2109"/>
                  <a:ext cx="240" cy="140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8" name="Rectangl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4451" y="230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49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4853" y="1400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0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4697" y="1520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1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4691" y="1400"/>
                  <a:ext cx="336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2" name="Line 1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94" y="1403"/>
                  <a:ext cx="333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3" name="Rectangle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54" y="1258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4" name="Rectangle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5030" y="1258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5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4742" y="1258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6" name="Rectangle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4454" y="1446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7" name="Rectangle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5030" y="1446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8" name="Rectangl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5030" y="1642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59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4742" y="1642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0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4742" y="1450"/>
                  <a:ext cx="240" cy="140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1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4454" y="1642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2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4840" y="2711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3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4684" y="2831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4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4678" y="2711"/>
                  <a:ext cx="336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5" name="Line 1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81" y="2714"/>
                  <a:ext cx="333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6" name="Rectangl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4441" y="256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7" name="Rectangl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56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8" name="Rectangle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4729" y="256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69" name="Rectangl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4441" y="275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0" name="Rectangl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75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1" name="Rectangl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95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2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4729" y="295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3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4729" y="2761"/>
                  <a:ext cx="240" cy="140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4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4441" y="295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5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5821" y="1735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6" name="Line 176"/>
                <p:cNvSpPr>
                  <a:spLocks noChangeAspect="1" noChangeShapeType="1"/>
                </p:cNvSpPr>
                <p:nvPr/>
              </p:nvSpPr>
              <p:spPr bwMode="auto">
                <a:xfrm>
                  <a:off x="5665" y="1855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7" name="Line 177"/>
                <p:cNvSpPr>
                  <a:spLocks noChangeAspect="1" noChangeShapeType="1"/>
                </p:cNvSpPr>
                <p:nvPr/>
              </p:nvSpPr>
              <p:spPr bwMode="auto">
                <a:xfrm>
                  <a:off x="5659" y="1735"/>
                  <a:ext cx="336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8" name="Line 1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62" y="1738"/>
                  <a:ext cx="333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79" name="Rectangl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159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0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159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1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159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2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178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3" name="Rectangl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178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4" name="Rectangle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197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5" name="Rectangle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197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6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1785"/>
                  <a:ext cx="240" cy="140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7" name="Rectangl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197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8" name="Line 188"/>
                <p:cNvSpPr>
                  <a:spLocks noChangeAspect="1" noChangeShapeType="1"/>
                </p:cNvSpPr>
                <p:nvPr/>
              </p:nvSpPr>
              <p:spPr bwMode="auto">
                <a:xfrm>
                  <a:off x="4852" y="3355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89" name="Line 189"/>
                <p:cNvSpPr>
                  <a:spLocks noChangeAspect="1" noChangeShapeType="1"/>
                </p:cNvSpPr>
                <p:nvPr/>
              </p:nvSpPr>
              <p:spPr bwMode="auto">
                <a:xfrm>
                  <a:off x="4696" y="3475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0" name="Line 190"/>
                <p:cNvSpPr>
                  <a:spLocks noChangeAspect="1" noChangeShapeType="1"/>
                </p:cNvSpPr>
                <p:nvPr/>
              </p:nvSpPr>
              <p:spPr bwMode="auto">
                <a:xfrm>
                  <a:off x="4690" y="3355"/>
                  <a:ext cx="336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1" name="Line 1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93" y="3358"/>
                  <a:ext cx="333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2" name="Rectangle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4453" y="321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3" name="Rectangl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5029" y="321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4" name="Rectangle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41" y="321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5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4453" y="340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6" name="Rectangl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5029" y="340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7" name="Rectangle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5029" y="359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8" name="Rectangle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4741" y="359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99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4741" y="3405"/>
                  <a:ext cx="240" cy="140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0" name="Rectangle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53" y="359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1" name="Line 201"/>
                <p:cNvSpPr>
                  <a:spLocks noChangeAspect="1" noChangeShapeType="1"/>
                </p:cNvSpPr>
                <p:nvPr/>
              </p:nvSpPr>
              <p:spPr bwMode="auto">
                <a:xfrm>
                  <a:off x="5821" y="2403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2" name="Line 202"/>
                <p:cNvSpPr>
                  <a:spLocks noChangeAspect="1" noChangeShapeType="1"/>
                </p:cNvSpPr>
                <p:nvPr/>
              </p:nvSpPr>
              <p:spPr bwMode="auto">
                <a:xfrm>
                  <a:off x="5665" y="2523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3" name="Line 203"/>
                <p:cNvSpPr>
                  <a:spLocks noChangeAspect="1" noChangeShapeType="1"/>
                </p:cNvSpPr>
                <p:nvPr/>
              </p:nvSpPr>
              <p:spPr bwMode="auto">
                <a:xfrm>
                  <a:off x="5659" y="2403"/>
                  <a:ext cx="336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4" name="Line 2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62" y="2406"/>
                  <a:ext cx="333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5" name="Rectangle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226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6" name="Rectangle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226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7" name="Rectangle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2261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8" name="Rectangle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244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09" name="Rectangle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244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0" name="Rectangle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2645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1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2645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2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2453"/>
                  <a:ext cx="240" cy="140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3" name="Rectangle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2645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4" name="Line 214"/>
                <p:cNvSpPr>
                  <a:spLocks noChangeAspect="1" noChangeShapeType="1"/>
                </p:cNvSpPr>
                <p:nvPr/>
              </p:nvSpPr>
              <p:spPr bwMode="auto">
                <a:xfrm>
                  <a:off x="5821" y="3041"/>
                  <a:ext cx="0" cy="2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5" name="Line 215"/>
                <p:cNvSpPr>
                  <a:spLocks noChangeAspect="1" noChangeShapeType="1"/>
                </p:cNvSpPr>
                <p:nvPr/>
              </p:nvSpPr>
              <p:spPr bwMode="auto">
                <a:xfrm>
                  <a:off x="5665" y="3161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6" name="Line 216"/>
                <p:cNvSpPr>
                  <a:spLocks noChangeAspect="1" noChangeShapeType="1"/>
                </p:cNvSpPr>
                <p:nvPr/>
              </p:nvSpPr>
              <p:spPr bwMode="auto">
                <a:xfrm>
                  <a:off x="5659" y="3041"/>
                  <a:ext cx="336" cy="2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7" name="Line 2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662" y="3044"/>
                  <a:ext cx="333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8" name="Rectangle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289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19" name="Rectangle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289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20" name="Rectangl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2899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21" name="Rectangle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308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22" name="Rectangle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3087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23" name="Rectangl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8" y="328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24" name="Rectangle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328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25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5710" y="3091"/>
                  <a:ext cx="240" cy="140"/>
                </a:xfrm>
                <a:prstGeom prst="ellipse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  <p:sp>
              <p:nvSpPr>
                <p:cNvPr id="126" name="Rectangle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5422" y="3283"/>
                  <a:ext cx="240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800"/>
                </a:p>
              </p:txBody>
            </p:sp>
          </p:grpSp>
          <p:sp>
            <p:nvSpPr>
              <p:cNvPr id="28" name="Line 227"/>
              <p:cNvSpPr>
                <a:spLocks noChangeAspect="1" noChangeShapeType="1"/>
              </p:cNvSpPr>
              <p:nvPr/>
            </p:nvSpPr>
            <p:spPr bwMode="auto">
              <a:xfrm flipV="1">
                <a:off x="4162" y="1512"/>
                <a:ext cx="685" cy="9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29" name="Line 228"/>
              <p:cNvSpPr>
                <a:spLocks noChangeAspect="1" noChangeShapeType="1"/>
              </p:cNvSpPr>
              <p:nvPr/>
            </p:nvSpPr>
            <p:spPr bwMode="auto">
              <a:xfrm flipV="1">
                <a:off x="4169" y="2174"/>
                <a:ext cx="678" cy="3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30" name="Line 229"/>
              <p:cNvSpPr>
                <a:spLocks noChangeAspect="1" noChangeShapeType="1"/>
              </p:cNvSpPr>
              <p:nvPr/>
            </p:nvSpPr>
            <p:spPr bwMode="auto">
              <a:xfrm flipV="1">
                <a:off x="4177" y="1855"/>
                <a:ext cx="1636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31" name="Line 230"/>
              <p:cNvSpPr>
                <a:spLocks noChangeAspect="1" noChangeShapeType="1"/>
              </p:cNvSpPr>
              <p:nvPr/>
            </p:nvSpPr>
            <p:spPr bwMode="auto">
              <a:xfrm>
                <a:off x="4153" y="2509"/>
                <a:ext cx="16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32" name="Line 231"/>
              <p:cNvSpPr>
                <a:spLocks noChangeAspect="1" noChangeShapeType="1"/>
              </p:cNvSpPr>
              <p:nvPr/>
            </p:nvSpPr>
            <p:spPr bwMode="auto">
              <a:xfrm>
                <a:off x="4177" y="2517"/>
                <a:ext cx="1644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33" name="Line 232"/>
              <p:cNvSpPr>
                <a:spLocks noChangeAspect="1" noChangeShapeType="1"/>
              </p:cNvSpPr>
              <p:nvPr/>
            </p:nvSpPr>
            <p:spPr bwMode="auto">
              <a:xfrm>
                <a:off x="4146" y="2516"/>
                <a:ext cx="717" cy="3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34" name="Line 2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53" y="2502"/>
                <a:ext cx="694" cy="9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  <p:sp>
            <p:nvSpPr>
              <p:cNvPr id="35" name="Oval 234"/>
              <p:cNvSpPr>
                <a:spLocks noChangeAspect="1" noChangeArrowheads="1"/>
              </p:cNvSpPr>
              <p:nvPr/>
            </p:nvSpPr>
            <p:spPr bwMode="auto">
              <a:xfrm>
                <a:off x="4031" y="2378"/>
                <a:ext cx="257" cy="250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800"/>
              </a:p>
            </p:txBody>
          </p:sp>
        </p:grpSp>
        <p:sp>
          <p:nvSpPr>
            <p:cNvPr id="20" name="Oval 235"/>
            <p:cNvSpPr>
              <a:spLocks noChangeAspect="1" noChangeArrowheads="1"/>
            </p:cNvSpPr>
            <p:nvPr/>
          </p:nvSpPr>
          <p:spPr bwMode="auto">
            <a:xfrm>
              <a:off x="3704" y="3069"/>
              <a:ext cx="175" cy="149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/>
            </a:p>
          </p:txBody>
        </p:sp>
        <p:sp>
          <p:nvSpPr>
            <p:cNvPr id="26" name="Text Box 240"/>
            <p:cNvSpPr txBox="1">
              <a:spLocks noChangeAspect="1" noChangeArrowheads="1"/>
            </p:cNvSpPr>
            <p:nvPr/>
          </p:nvSpPr>
          <p:spPr bwMode="auto">
            <a:xfrm>
              <a:off x="3692" y="4315"/>
              <a:ext cx="959" cy="25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800" b="1" i="0" dirty="0"/>
                <a:t>data cache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Why did we decide on a geographically distributed computing system for LHC?</a:t>
            </a:r>
            <a:endParaRPr lang="en-GB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214282" y="1243010"/>
            <a:ext cx="8786874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CERN’s budget for physics computing was insufficient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Easy parallelism, use of simple PCs, availability of high bandwidth international networking .... make it </a:t>
            </a: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</a:rPr>
              <a:t>possible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to extend the distributed architecture to the wide area ....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The ~5,000 LHC collaborators are distributed across institutes all around the world with access to local computing facilities, ...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... and funding agencies prefer to spend at home if they can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Mitigates the risks inherent in the computing being controlled at CERN, subject to the lab’s funding priorities and with access and usage policies set by central groups within the experiments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8FFD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</a:rPr>
              <a:t>ALSO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Active participation in the LHC computing service gives the institute (not just the physicist) a continuing and key role in the data analysis 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                    -- which is where the physics discovery happens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Encourages novel approaches to analysis ....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                    ... and to the provision of  computing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do we mean by a Computing Grid**?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5472122" cy="4525963"/>
          </a:xfrm>
        </p:spPr>
        <p:txBody>
          <a:bodyPr/>
          <a:lstStyle/>
          <a:p>
            <a:r>
              <a:rPr lang="en-GB" sz="2000" dirty="0" smtClean="0">
                <a:latin typeface="Comic Sans MS" pitchFamily="66" charset="0"/>
              </a:rPr>
              <a:t>Collaborating computing centres</a:t>
            </a:r>
          </a:p>
          <a:p>
            <a:r>
              <a:rPr lang="en-GB" sz="2000" dirty="0" smtClean="0">
                <a:latin typeface="Comic Sans MS" pitchFamily="66" charset="0"/>
              </a:rPr>
              <a:t>Interconnected with good networking</a:t>
            </a:r>
          </a:p>
          <a:p>
            <a:r>
              <a:rPr lang="en-GB" sz="2000" dirty="0" smtClean="0">
                <a:latin typeface="Comic Sans MS" pitchFamily="66" charset="0"/>
              </a:rPr>
              <a:t>Interfaces and protocols that enable the centres to advertise their resources and exchange data and work units</a:t>
            </a:r>
          </a:p>
          <a:p>
            <a:r>
              <a:rPr lang="en-GB" sz="2000" dirty="0" smtClean="0">
                <a:latin typeface="Comic Sans MS" pitchFamily="66" charset="0"/>
              </a:rPr>
              <a:t>Layers of software that hide all the complexity from the user</a:t>
            </a:r>
          </a:p>
          <a:p>
            <a:r>
              <a:rPr lang="en-GB" sz="2000" dirty="0" smtClean="0">
                <a:latin typeface="Comic Sans MS" pitchFamily="66" charset="0"/>
              </a:rPr>
              <a:t>So the end-user does not need to know where his data sits and where his jobs run</a:t>
            </a:r>
          </a:p>
          <a:p>
            <a:r>
              <a:rPr lang="en-GB" sz="2000" dirty="0" smtClean="0">
                <a:latin typeface="Comic Sans MS" pitchFamily="66" charset="0"/>
              </a:rPr>
              <a:t> The Grid does not itself impose a hierarchy or centralisation of services</a:t>
            </a:r>
          </a:p>
          <a:p>
            <a:r>
              <a:rPr lang="en-GB" sz="2000" dirty="0" smtClean="0">
                <a:latin typeface="Comic Sans MS" pitchFamily="66" charset="0"/>
              </a:rPr>
              <a:t>Application groups define </a:t>
            </a:r>
            <a:r>
              <a:rPr lang="en-GB" sz="2000" b="1" i="1" dirty="0" smtClean="0">
                <a:latin typeface="Comic Sans MS" pitchFamily="66" charset="0"/>
              </a:rPr>
              <a:t>Virtual Organisations</a:t>
            </a:r>
            <a:r>
              <a:rPr lang="en-GB" sz="2000" dirty="0" smtClean="0">
                <a:latin typeface="Comic Sans MS" pitchFamily="66" charset="0"/>
              </a:rPr>
              <a:t> that map users to subsets of the resources attached to the Grid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6345816"/>
            <a:ext cx="7569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** There are many different variations on the term Grid – this is the HEP definition</a:t>
            </a:r>
            <a:endParaRPr lang="en-GB" sz="1600" i="1" dirty="0"/>
          </a:p>
        </p:txBody>
      </p:sp>
      <p:grpSp>
        <p:nvGrpSpPr>
          <p:cNvPr id="1700" name="Group 1699"/>
          <p:cNvGrpSpPr/>
          <p:nvPr/>
        </p:nvGrpSpPr>
        <p:grpSpPr>
          <a:xfrm>
            <a:off x="6143636" y="1357298"/>
            <a:ext cx="2000264" cy="1928826"/>
            <a:chOff x="5786446" y="1214422"/>
            <a:chExt cx="2000264" cy="1928826"/>
          </a:xfrm>
        </p:grpSpPr>
        <p:sp>
          <p:nvSpPr>
            <p:cNvPr id="1663" name="Rounded Rectangle 1662"/>
            <p:cNvSpPr/>
            <p:nvPr/>
          </p:nvSpPr>
          <p:spPr>
            <a:xfrm>
              <a:off x="5786446" y="1500174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4" name="Rounded Rectangle 1663"/>
            <p:cNvSpPr/>
            <p:nvPr/>
          </p:nvSpPr>
          <p:spPr>
            <a:xfrm>
              <a:off x="6786578" y="1214422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5" name="Rounded Rectangle 1664"/>
            <p:cNvSpPr/>
            <p:nvPr/>
          </p:nvSpPr>
          <p:spPr>
            <a:xfrm>
              <a:off x="5857884" y="2143116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6" name="Rounded Rectangle 1665"/>
            <p:cNvSpPr/>
            <p:nvPr/>
          </p:nvSpPr>
          <p:spPr>
            <a:xfrm>
              <a:off x="7429520" y="1500174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7" name="Rounded Rectangle 1666"/>
            <p:cNvSpPr/>
            <p:nvPr/>
          </p:nvSpPr>
          <p:spPr>
            <a:xfrm>
              <a:off x="6572264" y="2071678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8" name="Rounded Rectangle 1667"/>
            <p:cNvSpPr/>
            <p:nvPr/>
          </p:nvSpPr>
          <p:spPr>
            <a:xfrm>
              <a:off x="7286644" y="2071678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9" name="Rounded Rectangle 1668"/>
            <p:cNvSpPr/>
            <p:nvPr/>
          </p:nvSpPr>
          <p:spPr>
            <a:xfrm>
              <a:off x="7072330" y="2786058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71" name="Straight Connector 1670"/>
            <p:cNvCxnSpPr>
              <a:stCxn id="1663" idx="3"/>
              <a:endCxn id="1664" idx="1"/>
            </p:cNvCxnSpPr>
            <p:nvPr/>
          </p:nvCxnSpPr>
          <p:spPr>
            <a:xfrm flipV="1">
              <a:off x="6143636" y="1393017"/>
              <a:ext cx="642942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5" name="Straight Connector 1674"/>
            <p:cNvCxnSpPr>
              <a:stCxn id="1664" idx="3"/>
              <a:endCxn id="1666" idx="1"/>
            </p:cNvCxnSpPr>
            <p:nvPr/>
          </p:nvCxnSpPr>
          <p:spPr>
            <a:xfrm>
              <a:off x="7143768" y="1393017"/>
              <a:ext cx="285752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8" name="Straight Connector 1677"/>
            <p:cNvCxnSpPr>
              <a:stCxn id="1663" idx="2"/>
              <a:endCxn id="1665" idx="0"/>
            </p:cNvCxnSpPr>
            <p:nvPr/>
          </p:nvCxnSpPr>
          <p:spPr>
            <a:xfrm rot="16200000" flipH="1">
              <a:off x="5857884" y="1964521"/>
              <a:ext cx="285752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0" name="Straight Connector 1679"/>
            <p:cNvCxnSpPr>
              <a:stCxn id="1665" idx="3"/>
              <a:endCxn id="1667" idx="1"/>
            </p:cNvCxnSpPr>
            <p:nvPr/>
          </p:nvCxnSpPr>
          <p:spPr>
            <a:xfrm flipV="1">
              <a:off x="6215074" y="2250273"/>
              <a:ext cx="357190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6" name="Straight Connector 1685"/>
            <p:cNvCxnSpPr>
              <a:stCxn id="1667" idx="2"/>
              <a:endCxn id="1669" idx="1"/>
            </p:cNvCxnSpPr>
            <p:nvPr/>
          </p:nvCxnSpPr>
          <p:spPr>
            <a:xfrm rot="16200000" flipH="1">
              <a:off x="6643702" y="2536024"/>
              <a:ext cx="535785" cy="321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8" name="Straight Connector 1687"/>
            <p:cNvCxnSpPr>
              <a:stCxn id="1669" idx="0"/>
              <a:endCxn id="1668" idx="2"/>
            </p:cNvCxnSpPr>
            <p:nvPr/>
          </p:nvCxnSpPr>
          <p:spPr>
            <a:xfrm rot="5400000" flipH="1" flipV="1">
              <a:off x="7179487" y="2500306"/>
              <a:ext cx="357190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0" name="Straight Connector 1689"/>
            <p:cNvCxnSpPr>
              <a:stCxn id="1668" idx="0"/>
              <a:endCxn id="1666" idx="2"/>
            </p:cNvCxnSpPr>
            <p:nvPr/>
          </p:nvCxnSpPr>
          <p:spPr>
            <a:xfrm rot="5400000" flipH="1" flipV="1">
              <a:off x="7429520" y="1893083"/>
              <a:ext cx="214314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2" name="Straight Connector 1691"/>
            <p:cNvCxnSpPr>
              <a:stCxn id="1665" idx="0"/>
              <a:endCxn id="1664" idx="2"/>
            </p:cNvCxnSpPr>
            <p:nvPr/>
          </p:nvCxnSpPr>
          <p:spPr>
            <a:xfrm rot="5400000" flipH="1" flipV="1">
              <a:off x="6215074" y="1393017"/>
              <a:ext cx="571504" cy="928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4" name="Straight Connector 1693"/>
            <p:cNvCxnSpPr>
              <a:stCxn id="1664" idx="2"/>
              <a:endCxn id="1669" idx="0"/>
            </p:cNvCxnSpPr>
            <p:nvPr/>
          </p:nvCxnSpPr>
          <p:spPr>
            <a:xfrm rot="16200000" flipH="1">
              <a:off x="6500826" y="2035959"/>
              <a:ext cx="1214446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7" name="Straight Connector 1696"/>
            <p:cNvCxnSpPr>
              <a:stCxn id="1663" idx="3"/>
              <a:endCxn id="1668" idx="0"/>
            </p:cNvCxnSpPr>
            <p:nvPr/>
          </p:nvCxnSpPr>
          <p:spPr>
            <a:xfrm>
              <a:off x="6143636" y="1678769"/>
              <a:ext cx="1321603" cy="392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9" name="Straight Connector 1698"/>
            <p:cNvCxnSpPr>
              <a:stCxn id="1667" idx="0"/>
              <a:endCxn id="1666" idx="1"/>
            </p:cNvCxnSpPr>
            <p:nvPr/>
          </p:nvCxnSpPr>
          <p:spPr>
            <a:xfrm rot="5400000" flipH="1" flipV="1">
              <a:off x="6893735" y="1535894"/>
              <a:ext cx="392909" cy="678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1" name="Group 1700"/>
          <p:cNvGrpSpPr/>
          <p:nvPr/>
        </p:nvGrpSpPr>
        <p:grpSpPr>
          <a:xfrm>
            <a:off x="6357950" y="3786190"/>
            <a:ext cx="2000264" cy="1928826"/>
            <a:chOff x="5786446" y="1214422"/>
            <a:chExt cx="2000264" cy="1928826"/>
          </a:xfrm>
        </p:grpSpPr>
        <p:sp>
          <p:nvSpPr>
            <p:cNvPr id="1702" name="Rounded Rectangle 1701"/>
            <p:cNvSpPr/>
            <p:nvPr/>
          </p:nvSpPr>
          <p:spPr>
            <a:xfrm>
              <a:off x="5786446" y="1500174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3" name="Rounded Rectangle 1702"/>
            <p:cNvSpPr/>
            <p:nvPr/>
          </p:nvSpPr>
          <p:spPr>
            <a:xfrm>
              <a:off x="6786578" y="1214422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4" name="Rounded Rectangle 1703"/>
            <p:cNvSpPr/>
            <p:nvPr/>
          </p:nvSpPr>
          <p:spPr>
            <a:xfrm>
              <a:off x="5857884" y="2143116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5" name="Rounded Rectangle 1704"/>
            <p:cNvSpPr/>
            <p:nvPr/>
          </p:nvSpPr>
          <p:spPr>
            <a:xfrm>
              <a:off x="7429520" y="1500174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6" name="Rounded Rectangle 1705"/>
            <p:cNvSpPr/>
            <p:nvPr/>
          </p:nvSpPr>
          <p:spPr>
            <a:xfrm>
              <a:off x="6572264" y="2071678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7" name="Rounded Rectangle 1706"/>
            <p:cNvSpPr/>
            <p:nvPr/>
          </p:nvSpPr>
          <p:spPr>
            <a:xfrm>
              <a:off x="7286644" y="2071678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8" name="Rounded Rectangle 1707"/>
            <p:cNvSpPr/>
            <p:nvPr/>
          </p:nvSpPr>
          <p:spPr>
            <a:xfrm>
              <a:off x="7072330" y="2786058"/>
              <a:ext cx="357190" cy="3571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09" name="Straight Connector 1708"/>
            <p:cNvCxnSpPr>
              <a:stCxn id="1702" idx="3"/>
              <a:endCxn id="1703" idx="1"/>
            </p:cNvCxnSpPr>
            <p:nvPr/>
          </p:nvCxnSpPr>
          <p:spPr>
            <a:xfrm flipV="1">
              <a:off x="6143636" y="1393017"/>
              <a:ext cx="642942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0" name="Straight Connector 1709"/>
            <p:cNvCxnSpPr>
              <a:stCxn id="1703" idx="3"/>
              <a:endCxn id="1705" idx="1"/>
            </p:cNvCxnSpPr>
            <p:nvPr/>
          </p:nvCxnSpPr>
          <p:spPr>
            <a:xfrm>
              <a:off x="7143768" y="1393017"/>
              <a:ext cx="285752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1" name="Straight Connector 1710"/>
            <p:cNvCxnSpPr>
              <a:stCxn id="1702" idx="2"/>
              <a:endCxn id="1704" idx="0"/>
            </p:cNvCxnSpPr>
            <p:nvPr/>
          </p:nvCxnSpPr>
          <p:spPr>
            <a:xfrm rot="16200000" flipH="1">
              <a:off x="5857884" y="1964521"/>
              <a:ext cx="285752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2" name="Straight Connector 1711"/>
            <p:cNvCxnSpPr>
              <a:stCxn id="1704" idx="3"/>
              <a:endCxn id="1706" idx="1"/>
            </p:cNvCxnSpPr>
            <p:nvPr/>
          </p:nvCxnSpPr>
          <p:spPr>
            <a:xfrm flipV="1">
              <a:off x="6215074" y="2250273"/>
              <a:ext cx="357190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3" name="Straight Connector 1712"/>
            <p:cNvCxnSpPr>
              <a:stCxn id="1706" idx="2"/>
              <a:endCxn id="1708" idx="1"/>
            </p:cNvCxnSpPr>
            <p:nvPr/>
          </p:nvCxnSpPr>
          <p:spPr>
            <a:xfrm rot="16200000" flipH="1">
              <a:off x="6643702" y="2536024"/>
              <a:ext cx="535785" cy="321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4" name="Straight Connector 1713"/>
            <p:cNvCxnSpPr>
              <a:stCxn id="1708" idx="0"/>
              <a:endCxn id="1707" idx="2"/>
            </p:cNvCxnSpPr>
            <p:nvPr/>
          </p:nvCxnSpPr>
          <p:spPr>
            <a:xfrm rot="5400000" flipH="1" flipV="1">
              <a:off x="7179487" y="2500306"/>
              <a:ext cx="357190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5" name="Straight Connector 1714"/>
            <p:cNvCxnSpPr>
              <a:stCxn id="1707" idx="0"/>
              <a:endCxn id="1705" idx="2"/>
            </p:cNvCxnSpPr>
            <p:nvPr/>
          </p:nvCxnSpPr>
          <p:spPr>
            <a:xfrm rot="5400000" flipH="1" flipV="1">
              <a:off x="7429520" y="1893083"/>
              <a:ext cx="214314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6" name="Straight Connector 1715"/>
            <p:cNvCxnSpPr>
              <a:stCxn id="1704" idx="0"/>
              <a:endCxn id="1703" idx="2"/>
            </p:cNvCxnSpPr>
            <p:nvPr/>
          </p:nvCxnSpPr>
          <p:spPr>
            <a:xfrm rot="5400000" flipH="1" flipV="1">
              <a:off x="6215074" y="1393017"/>
              <a:ext cx="571504" cy="928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7" name="Straight Connector 1716"/>
            <p:cNvCxnSpPr>
              <a:stCxn id="1703" idx="2"/>
              <a:endCxn id="1708" idx="0"/>
            </p:cNvCxnSpPr>
            <p:nvPr/>
          </p:nvCxnSpPr>
          <p:spPr>
            <a:xfrm rot="16200000" flipH="1">
              <a:off x="6500826" y="2035959"/>
              <a:ext cx="1214446" cy="28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8" name="Straight Connector 1717"/>
            <p:cNvCxnSpPr>
              <a:stCxn id="1702" idx="3"/>
              <a:endCxn id="1707" idx="0"/>
            </p:cNvCxnSpPr>
            <p:nvPr/>
          </p:nvCxnSpPr>
          <p:spPr>
            <a:xfrm>
              <a:off x="6143636" y="1678769"/>
              <a:ext cx="1321603" cy="392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9" name="Straight Connector 1718"/>
            <p:cNvCxnSpPr>
              <a:stCxn id="1706" idx="0"/>
              <a:endCxn id="1705" idx="1"/>
            </p:cNvCxnSpPr>
            <p:nvPr/>
          </p:nvCxnSpPr>
          <p:spPr>
            <a:xfrm rot="5400000" flipH="1" flipV="1">
              <a:off x="6893735" y="1535894"/>
              <a:ext cx="392909" cy="6786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0" name="Freeform 1719"/>
          <p:cNvSpPr/>
          <p:nvPr/>
        </p:nvSpPr>
        <p:spPr>
          <a:xfrm>
            <a:off x="6188675" y="3680255"/>
            <a:ext cx="2386914" cy="1540475"/>
          </a:xfrm>
          <a:custGeom>
            <a:avLst/>
            <a:gdLst>
              <a:gd name="connsiteX0" fmla="*/ 2090352 w 2386914"/>
              <a:gd name="connsiteY0" fmla="*/ 199767 h 1540475"/>
              <a:gd name="connsiteX1" fmla="*/ 1756720 w 2386914"/>
              <a:gd name="connsiteY1" fmla="*/ 113269 h 1540475"/>
              <a:gd name="connsiteX2" fmla="*/ 1373660 w 2386914"/>
              <a:gd name="connsiteY2" fmla="*/ 2059 h 1540475"/>
              <a:gd name="connsiteX3" fmla="*/ 1089455 w 2386914"/>
              <a:gd name="connsiteY3" fmla="*/ 100913 h 1540475"/>
              <a:gd name="connsiteX4" fmla="*/ 1015314 w 2386914"/>
              <a:gd name="connsiteY4" fmla="*/ 570469 h 1540475"/>
              <a:gd name="connsiteX5" fmla="*/ 965887 w 2386914"/>
              <a:gd name="connsiteY5" fmla="*/ 817604 h 1540475"/>
              <a:gd name="connsiteX6" fmla="*/ 656968 w 2386914"/>
              <a:gd name="connsiteY6" fmla="*/ 965886 h 1540475"/>
              <a:gd name="connsiteX7" fmla="*/ 273909 w 2386914"/>
              <a:gd name="connsiteY7" fmla="*/ 978242 h 1540475"/>
              <a:gd name="connsiteX8" fmla="*/ 39130 w 2386914"/>
              <a:gd name="connsiteY8" fmla="*/ 1089453 h 1540475"/>
              <a:gd name="connsiteX9" fmla="*/ 39130 w 2386914"/>
              <a:gd name="connsiteY9" fmla="*/ 1336588 h 1540475"/>
              <a:gd name="connsiteX10" fmla="*/ 224482 w 2386914"/>
              <a:gd name="connsiteY10" fmla="*/ 1509583 h 1540475"/>
              <a:gd name="connsiteX11" fmla="*/ 483974 w 2386914"/>
              <a:gd name="connsiteY11" fmla="*/ 1521940 h 1540475"/>
              <a:gd name="connsiteX12" fmla="*/ 805249 w 2386914"/>
              <a:gd name="connsiteY12" fmla="*/ 1398372 h 1540475"/>
              <a:gd name="connsiteX13" fmla="*/ 1423087 w 2386914"/>
              <a:gd name="connsiteY13" fmla="*/ 891745 h 1540475"/>
              <a:gd name="connsiteX14" fmla="*/ 1707293 w 2386914"/>
              <a:gd name="connsiteY14" fmla="*/ 780534 h 1540475"/>
              <a:gd name="connsiteX15" fmla="*/ 2115066 w 2386914"/>
              <a:gd name="connsiteY15" fmla="*/ 879388 h 1540475"/>
              <a:gd name="connsiteX16" fmla="*/ 2337487 w 2386914"/>
              <a:gd name="connsiteY16" fmla="*/ 768177 h 1540475"/>
              <a:gd name="connsiteX17" fmla="*/ 2349844 w 2386914"/>
              <a:gd name="connsiteY17" fmla="*/ 446902 h 1540475"/>
              <a:gd name="connsiteX18" fmla="*/ 2115066 w 2386914"/>
              <a:gd name="connsiteY18" fmla="*/ 249194 h 1540475"/>
              <a:gd name="connsiteX19" fmla="*/ 2090352 w 2386914"/>
              <a:gd name="connsiteY19" fmla="*/ 199767 h 154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86914" h="1540475">
                <a:moveTo>
                  <a:pt x="2090352" y="199767"/>
                </a:moveTo>
                <a:cubicBezTo>
                  <a:pt x="2030628" y="177113"/>
                  <a:pt x="1876169" y="146220"/>
                  <a:pt x="1756720" y="113269"/>
                </a:cubicBezTo>
                <a:cubicBezTo>
                  <a:pt x="1637271" y="80318"/>
                  <a:pt x="1484871" y="4118"/>
                  <a:pt x="1373660" y="2059"/>
                </a:cubicBezTo>
                <a:cubicBezTo>
                  <a:pt x="1262449" y="0"/>
                  <a:pt x="1149179" y="6178"/>
                  <a:pt x="1089455" y="100913"/>
                </a:cubicBezTo>
                <a:cubicBezTo>
                  <a:pt x="1029731" y="195648"/>
                  <a:pt x="1035909" y="451021"/>
                  <a:pt x="1015314" y="570469"/>
                </a:cubicBezTo>
                <a:cubicBezTo>
                  <a:pt x="994719" y="689918"/>
                  <a:pt x="1025611" y="751701"/>
                  <a:pt x="965887" y="817604"/>
                </a:cubicBezTo>
                <a:cubicBezTo>
                  <a:pt x="906163" y="883507"/>
                  <a:pt x="772298" y="939113"/>
                  <a:pt x="656968" y="965886"/>
                </a:cubicBezTo>
                <a:cubicBezTo>
                  <a:pt x="541638" y="992659"/>
                  <a:pt x="376882" y="957648"/>
                  <a:pt x="273909" y="978242"/>
                </a:cubicBezTo>
                <a:cubicBezTo>
                  <a:pt x="170936" y="998837"/>
                  <a:pt x="78260" y="1029729"/>
                  <a:pt x="39130" y="1089453"/>
                </a:cubicBezTo>
                <a:cubicBezTo>
                  <a:pt x="0" y="1149177"/>
                  <a:pt x="8238" y="1266566"/>
                  <a:pt x="39130" y="1336588"/>
                </a:cubicBezTo>
                <a:cubicBezTo>
                  <a:pt x="70022" y="1406610"/>
                  <a:pt x="150341" y="1478691"/>
                  <a:pt x="224482" y="1509583"/>
                </a:cubicBezTo>
                <a:cubicBezTo>
                  <a:pt x="298623" y="1540475"/>
                  <a:pt x="387179" y="1540475"/>
                  <a:pt x="483974" y="1521940"/>
                </a:cubicBezTo>
                <a:cubicBezTo>
                  <a:pt x="580769" y="1503405"/>
                  <a:pt x="648730" y="1503404"/>
                  <a:pt x="805249" y="1398372"/>
                </a:cubicBezTo>
                <a:cubicBezTo>
                  <a:pt x="961768" y="1293340"/>
                  <a:pt x="1272746" y="994718"/>
                  <a:pt x="1423087" y="891745"/>
                </a:cubicBezTo>
                <a:cubicBezTo>
                  <a:pt x="1573428" y="788772"/>
                  <a:pt x="1591963" y="782593"/>
                  <a:pt x="1707293" y="780534"/>
                </a:cubicBezTo>
                <a:cubicBezTo>
                  <a:pt x="1822623" y="778475"/>
                  <a:pt x="2010034" y="881447"/>
                  <a:pt x="2115066" y="879388"/>
                </a:cubicBezTo>
                <a:cubicBezTo>
                  <a:pt x="2220098" y="877329"/>
                  <a:pt x="2298357" y="840258"/>
                  <a:pt x="2337487" y="768177"/>
                </a:cubicBezTo>
                <a:cubicBezTo>
                  <a:pt x="2376617" y="696096"/>
                  <a:pt x="2386914" y="533399"/>
                  <a:pt x="2349844" y="446902"/>
                </a:cubicBezTo>
                <a:cubicBezTo>
                  <a:pt x="2312774" y="360405"/>
                  <a:pt x="2162433" y="292443"/>
                  <a:pt x="2115066" y="249194"/>
                </a:cubicBezTo>
                <a:cubicBezTo>
                  <a:pt x="2067699" y="205945"/>
                  <a:pt x="2150076" y="222421"/>
                  <a:pt x="2090352" y="199767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1" name="Freeform 1720"/>
          <p:cNvSpPr/>
          <p:nvPr/>
        </p:nvSpPr>
        <p:spPr>
          <a:xfrm>
            <a:off x="6153665" y="3478427"/>
            <a:ext cx="2106827" cy="2428103"/>
          </a:xfrm>
          <a:custGeom>
            <a:avLst/>
            <a:gdLst>
              <a:gd name="connsiteX0" fmla="*/ 1285103 w 2106827"/>
              <a:gd name="connsiteY0" fmla="*/ 2057400 h 2428103"/>
              <a:gd name="connsiteX1" fmla="*/ 1309816 w 2106827"/>
              <a:gd name="connsiteY1" fmla="*/ 2230395 h 2428103"/>
              <a:gd name="connsiteX2" fmla="*/ 1445740 w 2106827"/>
              <a:gd name="connsiteY2" fmla="*/ 2353962 h 2428103"/>
              <a:gd name="connsiteX3" fmla="*/ 1767016 w 2106827"/>
              <a:gd name="connsiteY3" fmla="*/ 2415746 h 2428103"/>
              <a:gd name="connsiteX4" fmla="*/ 2026508 w 2106827"/>
              <a:gd name="connsiteY4" fmla="*/ 2279822 h 2428103"/>
              <a:gd name="connsiteX5" fmla="*/ 2088292 w 2106827"/>
              <a:gd name="connsiteY5" fmla="*/ 1921476 h 2428103"/>
              <a:gd name="connsiteX6" fmla="*/ 1915297 w 2106827"/>
              <a:gd name="connsiteY6" fmla="*/ 1563130 h 2428103"/>
              <a:gd name="connsiteX7" fmla="*/ 1680519 w 2106827"/>
              <a:gd name="connsiteY7" fmla="*/ 945292 h 2428103"/>
              <a:gd name="connsiteX8" fmla="*/ 1680519 w 2106827"/>
              <a:gd name="connsiteY8" fmla="*/ 661087 h 2428103"/>
              <a:gd name="connsiteX9" fmla="*/ 1742303 w 2106827"/>
              <a:gd name="connsiteY9" fmla="*/ 228600 h 2428103"/>
              <a:gd name="connsiteX10" fmla="*/ 1556951 w 2106827"/>
              <a:gd name="connsiteY10" fmla="*/ 30892 h 2428103"/>
              <a:gd name="connsiteX11" fmla="*/ 1260389 w 2106827"/>
              <a:gd name="connsiteY11" fmla="*/ 43249 h 2428103"/>
              <a:gd name="connsiteX12" fmla="*/ 1087394 w 2106827"/>
              <a:gd name="connsiteY12" fmla="*/ 191530 h 2428103"/>
              <a:gd name="connsiteX13" fmla="*/ 1000897 w 2106827"/>
              <a:gd name="connsiteY13" fmla="*/ 438665 h 2428103"/>
              <a:gd name="connsiteX14" fmla="*/ 753762 w 2106827"/>
              <a:gd name="connsiteY14" fmla="*/ 636373 h 2428103"/>
              <a:gd name="connsiteX15" fmla="*/ 98854 w 2106827"/>
              <a:gd name="connsiteY15" fmla="*/ 932935 h 2428103"/>
              <a:gd name="connsiteX16" fmla="*/ 160638 w 2106827"/>
              <a:gd name="connsiteY16" fmla="*/ 1118287 h 2428103"/>
              <a:gd name="connsiteX17" fmla="*/ 506627 w 2106827"/>
              <a:gd name="connsiteY17" fmla="*/ 1093573 h 2428103"/>
              <a:gd name="connsiteX18" fmla="*/ 729049 w 2106827"/>
              <a:gd name="connsiteY18" fmla="*/ 1118287 h 2428103"/>
              <a:gd name="connsiteX19" fmla="*/ 827903 w 2106827"/>
              <a:gd name="connsiteY19" fmla="*/ 1254211 h 2428103"/>
              <a:gd name="connsiteX20" fmla="*/ 914400 w 2106827"/>
              <a:gd name="connsiteY20" fmla="*/ 1711411 h 2428103"/>
              <a:gd name="connsiteX21" fmla="*/ 1210962 w 2106827"/>
              <a:gd name="connsiteY21" fmla="*/ 1872049 h 2428103"/>
              <a:gd name="connsiteX22" fmla="*/ 1309816 w 2106827"/>
              <a:gd name="connsiteY22" fmla="*/ 1970903 h 2428103"/>
              <a:gd name="connsiteX23" fmla="*/ 1285103 w 2106827"/>
              <a:gd name="connsiteY23" fmla="*/ 2057400 h 242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06827" h="2428103">
                <a:moveTo>
                  <a:pt x="1285103" y="2057400"/>
                </a:moveTo>
                <a:cubicBezTo>
                  <a:pt x="1285103" y="2100649"/>
                  <a:pt x="1283043" y="2180968"/>
                  <a:pt x="1309816" y="2230395"/>
                </a:cubicBezTo>
                <a:cubicBezTo>
                  <a:pt x="1336589" y="2279822"/>
                  <a:pt x="1369540" y="2323070"/>
                  <a:pt x="1445740" y="2353962"/>
                </a:cubicBezTo>
                <a:cubicBezTo>
                  <a:pt x="1521940" y="2384854"/>
                  <a:pt x="1670221" y="2428103"/>
                  <a:pt x="1767016" y="2415746"/>
                </a:cubicBezTo>
                <a:cubicBezTo>
                  <a:pt x="1863811" y="2403389"/>
                  <a:pt x="1972962" y="2362200"/>
                  <a:pt x="2026508" y="2279822"/>
                </a:cubicBezTo>
                <a:cubicBezTo>
                  <a:pt x="2080054" y="2197444"/>
                  <a:pt x="2106827" y="2040925"/>
                  <a:pt x="2088292" y="1921476"/>
                </a:cubicBezTo>
                <a:cubicBezTo>
                  <a:pt x="2069757" y="1802027"/>
                  <a:pt x="1983259" y="1725827"/>
                  <a:pt x="1915297" y="1563130"/>
                </a:cubicBezTo>
                <a:cubicBezTo>
                  <a:pt x="1847335" y="1400433"/>
                  <a:pt x="1719649" y="1095632"/>
                  <a:pt x="1680519" y="945292"/>
                </a:cubicBezTo>
                <a:cubicBezTo>
                  <a:pt x="1641389" y="794952"/>
                  <a:pt x="1670222" y="780536"/>
                  <a:pt x="1680519" y="661087"/>
                </a:cubicBezTo>
                <a:cubicBezTo>
                  <a:pt x="1690816" y="541638"/>
                  <a:pt x="1762898" y="333633"/>
                  <a:pt x="1742303" y="228600"/>
                </a:cubicBezTo>
                <a:cubicBezTo>
                  <a:pt x="1721708" y="123568"/>
                  <a:pt x="1637270" y="61784"/>
                  <a:pt x="1556951" y="30892"/>
                </a:cubicBezTo>
                <a:cubicBezTo>
                  <a:pt x="1476632" y="0"/>
                  <a:pt x="1338648" y="16476"/>
                  <a:pt x="1260389" y="43249"/>
                </a:cubicBezTo>
                <a:cubicBezTo>
                  <a:pt x="1182130" y="70022"/>
                  <a:pt x="1130643" y="125627"/>
                  <a:pt x="1087394" y="191530"/>
                </a:cubicBezTo>
                <a:cubicBezTo>
                  <a:pt x="1044145" y="257433"/>
                  <a:pt x="1056502" y="364525"/>
                  <a:pt x="1000897" y="438665"/>
                </a:cubicBezTo>
                <a:cubicBezTo>
                  <a:pt x="945292" y="512805"/>
                  <a:pt x="904102" y="553995"/>
                  <a:pt x="753762" y="636373"/>
                </a:cubicBezTo>
                <a:cubicBezTo>
                  <a:pt x="603422" y="718751"/>
                  <a:pt x="197708" y="852616"/>
                  <a:pt x="98854" y="932935"/>
                </a:cubicBezTo>
                <a:cubicBezTo>
                  <a:pt x="0" y="1013254"/>
                  <a:pt x="92676" y="1091514"/>
                  <a:pt x="160638" y="1118287"/>
                </a:cubicBezTo>
                <a:cubicBezTo>
                  <a:pt x="228600" y="1145060"/>
                  <a:pt x="411892" y="1093573"/>
                  <a:pt x="506627" y="1093573"/>
                </a:cubicBezTo>
                <a:cubicBezTo>
                  <a:pt x="601362" y="1093573"/>
                  <a:pt x="675503" y="1091514"/>
                  <a:pt x="729049" y="1118287"/>
                </a:cubicBezTo>
                <a:cubicBezTo>
                  <a:pt x="782595" y="1145060"/>
                  <a:pt x="797011" y="1155357"/>
                  <a:pt x="827903" y="1254211"/>
                </a:cubicBezTo>
                <a:cubicBezTo>
                  <a:pt x="858795" y="1353065"/>
                  <a:pt x="850557" y="1608438"/>
                  <a:pt x="914400" y="1711411"/>
                </a:cubicBezTo>
                <a:cubicBezTo>
                  <a:pt x="978243" y="1814384"/>
                  <a:pt x="1145059" y="1828800"/>
                  <a:pt x="1210962" y="1872049"/>
                </a:cubicBezTo>
                <a:cubicBezTo>
                  <a:pt x="1276865" y="1915298"/>
                  <a:pt x="1297459" y="1937952"/>
                  <a:pt x="1309816" y="1970903"/>
                </a:cubicBezTo>
                <a:cubicBezTo>
                  <a:pt x="1322173" y="2003854"/>
                  <a:pt x="1285103" y="2014151"/>
                  <a:pt x="1285103" y="2057400"/>
                </a:cubicBezTo>
                <a:close/>
              </a:path>
            </a:pathLst>
          </a:custGeom>
          <a:solidFill>
            <a:srgbClr val="CCFF99">
              <a:alpha val="4902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" grpId="0" animBg="1"/>
      <p:bldP spid="17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357298"/>
            <a:ext cx="8686800" cy="4525963"/>
          </a:xfrm>
        </p:spPr>
        <p:txBody>
          <a:bodyPr/>
          <a:lstStyle/>
          <a:p>
            <a:r>
              <a:rPr lang="en-GB" sz="2400" dirty="0" smtClean="0">
                <a:latin typeface="Comic Sans MS" pitchFamily="66" charset="0"/>
              </a:rPr>
              <a:t>The advantage for the </a:t>
            </a:r>
            <a:r>
              <a:rPr lang="en-GB" sz="2400" i="1" dirty="0" smtClean="0">
                <a:latin typeface="Comic Sans MS" pitchFamily="66" charset="0"/>
              </a:rPr>
              <a:t>computer centre </a:t>
            </a:r>
            <a:r>
              <a:rPr lang="en-GB" sz="2400" dirty="0" smtClean="0">
                <a:latin typeface="Comic Sans MS" pitchFamily="66" charset="0"/>
              </a:rPr>
              <a:t>is that the basic services can be provided in a standard way for different application groups</a:t>
            </a:r>
          </a:p>
          <a:p>
            <a:pPr lvl="1"/>
            <a:r>
              <a:rPr lang="en-GB" sz="2000" dirty="0" smtClean="0">
                <a:latin typeface="Comic Sans MS" pitchFamily="66" charset="0"/>
              </a:rPr>
              <a:t>e.g. user authentication, job submission, storage access, data transfer...</a:t>
            </a:r>
          </a:p>
          <a:p>
            <a:pPr lvl="1"/>
            <a:r>
              <a:rPr lang="en-GB" sz="2000" dirty="0" smtClean="0">
                <a:latin typeface="Comic Sans MS" pitchFamily="66" charset="0"/>
              </a:rPr>
              <a:t>ATLAS, CMS, </a:t>
            </a:r>
            <a:r>
              <a:rPr lang="en-GB" sz="2000" dirty="0" err="1" smtClean="0">
                <a:latin typeface="Comic Sans MS" pitchFamily="66" charset="0"/>
              </a:rPr>
              <a:t>LHCb</a:t>
            </a:r>
            <a:r>
              <a:rPr lang="en-GB" sz="2000" dirty="0" smtClean="0">
                <a:latin typeface="Comic Sans MS" pitchFamily="66" charset="0"/>
              </a:rPr>
              <a:t>, DZERO, ...., </a:t>
            </a:r>
            <a:r>
              <a:rPr lang="en-GB" sz="2000" dirty="0" err="1" smtClean="0">
                <a:latin typeface="Comic Sans MS" pitchFamily="66" charset="0"/>
              </a:rPr>
              <a:t>BioMed</a:t>
            </a:r>
            <a:r>
              <a:rPr lang="en-GB" sz="2000" dirty="0" smtClean="0">
                <a:latin typeface="Comic Sans MS" pitchFamily="66" charset="0"/>
              </a:rPr>
              <a:t>, Fusion, .... </a:t>
            </a:r>
          </a:p>
          <a:p>
            <a:r>
              <a:rPr lang="en-GB" sz="2400" dirty="0" smtClean="0">
                <a:latin typeface="Comic Sans MS" pitchFamily="66" charset="0"/>
              </a:rPr>
              <a:t>The advantage for the </a:t>
            </a:r>
            <a:r>
              <a:rPr lang="en-GB" sz="2400" i="1" dirty="0" smtClean="0">
                <a:latin typeface="Comic Sans MS" pitchFamily="66" charset="0"/>
              </a:rPr>
              <a:t>application group </a:t>
            </a:r>
            <a:r>
              <a:rPr lang="en-GB" sz="2400" dirty="0" smtClean="0">
                <a:latin typeface="Comic Sans MS" pitchFamily="66" charset="0"/>
              </a:rPr>
              <a:t>is that it can integrate resources from different centres and view them as a single service without having to support all of the software layers, negotiate the installation of special software, register users on each site, etc. </a:t>
            </a:r>
          </a:p>
          <a:p>
            <a:r>
              <a:rPr lang="en-GB" sz="2400" dirty="0" smtClean="0">
                <a:latin typeface="Comic Sans MS" pitchFamily="66" charset="0"/>
              </a:rPr>
              <a:t>But they have the </a:t>
            </a:r>
            <a:r>
              <a:rPr lang="en-GB" sz="2400" i="1" dirty="0" smtClean="0">
                <a:latin typeface="Comic Sans MS" pitchFamily="66" charset="0"/>
              </a:rPr>
              <a:t>flexibility</a:t>
            </a:r>
            <a:r>
              <a:rPr lang="en-GB" sz="2400" dirty="0" smtClean="0">
                <a:latin typeface="Comic Sans MS" pitchFamily="66" charset="0"/>
              </a:rPr>
              <a:t> to pick and choose – replace software layers with their own products, decide which services are provided at which sites, ....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363538"/>
            <a:ext cx="8286808" cy="936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3600" b="1" dirty="0" smtClean="0">
                <a:latin typeface="Calibri" pitchFamily="34" charset="0"/>
              </a:rPr>
              <a:t>         LCG depends on two major</a:t>
            </a:r>
            <a:br>
              <a:rPr lang="en-GB" sz="3600" b="1" dirty="0" smtClean="0">
                <a:latin typeface="Calibri" pitchFamily="34" charset="0"/>
              </a:rPr>
            </a:br>
            <a:r>
              <a:rPr lang="en-GB" sz="3600" b="1" dirty="0" smtClean="0">
                <a:latin typeface="Calibri" pitchFamily="34" charset="0"/>
              </a:rPr>
              <a:t>              science grid infrastructures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chemeClr val="tx1"/>
                </a:solidFill>
                <a:latin typeface="Calibri" pitchFamily="34" charset="0"/>
              </a:rPr>
              <a:t>EGEE 	- Enabling Grids for E-Science </a:t>
            </a:r>
            <a:r>
              <a:rPr lang="en-GB" sz="2400" b="1" i="1" dirty="0" smtClean="0">
                <a:solidFill>
                  <a:schemeClr val="tx1"/>
                </a:solidFill>
                <a:latin typeface="Calibri" pitchFamily="34" charset="0"/>
              </a:rPr>
              <a:t>(with EU funding)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chemeClr val="tx1"/>
                </a:solidFill>
                <a:latin typeface="Calibri" pitchFamily="34" charset="0"/>
              </a:rPr>
              <a:t>OSG  	- US Open Science Grid </a:t>
            </a:r>
            <a:r>
              <a:rPr lang="en-GB" sz="2400" b="1" i="1" dirty="0" smtClean="0">
                <a:solidFill>
                  <a:schemeClr val="tx1"/>
                </a:solidFill>
                <a:latin typeface="Calibri" pitchFamily="34" charset="0"/>
              </a:rPr>
              <a:t>(with DoE and NSF funding)</a:t>
            </a:r>
            <a:endParaRPr lang="en-GB" sz="3200" b="1" dirty="0" smtClean="0">
              <a:solidFill>
                <a:srgbClr val="0066FF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3200" b="1" dirty="0" smtClean="0">
                <a:latin typeface="Calibri" pitchFamily="34" charset="0"/>
              </a:rPr>
              <a:t/>
            </a:r>
            <a:br>
              <a:rPr lang="en-GB" sz="3200" b="1" dirty="0" smtClean="0">
                <a:latin typeface="Calibri" pitchFamily="34" charset="0"/>
              </a:rPr>
            </a:br>
            <a:endParaRPr lang="en-GB" sz="3200" b="1" dirty="0" smtClean="0">
              <a:latin typeface="Calibri" pitchFamily="34" charset="0"/>
            </a:endParaRPr>
          </a:p>
        </p:txBody>
      </p:sp>
      <p:pic>
        <p:nvPicPr>
          <p:cNvPr id="33795" name="Picture 3" descr="osg+egee_sites_in LCG"/>
          <p:cNvPicPr>
            <a:picLocks noChangeAspect="1" noChangeArrowheads="1"/>
          </p:cNvPicPr>
          <p:nvPr/>
        </p:nvPicPr>
        <p:blipFill>
          <a:blip r:embed="rId3"/>
          <a:srcRect b="13264"/>
          <a:stretch>
            <a:fillRect/>
          </a:stretch>
        </p:blipFill>
        <p:spPr bwMode="auto">
          <a:xfrm>
            <a:off x="0" y="2763859"/>
            <a:ext cx="91440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333375"/>
            <a:ext cx="8088312" cy="838200"/>
          </a:xfrm>
        </p:spPr>
        <p:txBody>
          <a:bodyPr/>
          <a:lstStyle/>
          <a:p>
            <a:r>
              <a:rPr lang="en-GB" sz="2800" dirty="0" smtClean="0">
                <a:sym typeface="Wingdings" pitchFamily="2" charset="2"/>
              </a:rPr>
              <a:t>The Middleware for the </a:t>
            </a:r>
            <a:r>
              <a:rPr lang="en-GB" sz="2800" dirty="0" smtClean="0"/>
              <a:t>Baseline Services needed for the LHC Experiments</a:t>
            </a:r>
            <a:endParaRPr lang="en-US" sz="2800" dirty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285860"/>
            <a:ext cx="4459288" cy="530066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- Information system</a:t>
            </a:r>
          </a:p>
          <a:p>
            <a:pPr>
              <a:lnSpc>
                <a:spcPct val="80000"/>
              </a:lnSpc>
              <a:buNone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- Security framework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- Storage </a:t>
            </a:r>
            <a:r>
              <a:rPr lang="en-GB" dirty="0">
                <a:solidFill>
                  <a:schemeClr val="tx1"/>
                </a:solidFill>
              </a:rPr>
              <a:t>Element</a:t>
            </a:r>
            <a:r>
              <a:rPr lang="en-GB" dirty="0"/>
              <a:t> </a:t>
            </a:r>
            <a:endParaRPr lang="en-GB" dirty="0" smtClean="0"/>
          </a:p>
          <a:p>
            <a:pPr>
              <a:lnSpc>
                <a:spcPct val="80000"/>
              </a:lnSpc>
              <a:buNone/>
            </a:pPr>
            <a:r>
              <a:rPr lang="en-GB" dirty="0" smtClean="0">
                <a:solidFill>
                  <a:schemeClr val="tx1"/>
                </a:solidFill>
              </a:rPr>
              <a:t>- SRM interface to Mass Storage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dCache</a:t>
            </a:r>
            <a:r>
              <a:rPr lang="en-GB" dirty="0"/>
              <a:t>, DPM, CASTOR, </a:t>
            </a:r>
            <a:r>
              <a:rPr lang="en-GB" dirty="0" smtClean="0"/>
              <a:t>STORM</a:t>
            </a: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dirty="0"/>
              <a:t>- </a:t>
            </a:r>
            <a:r>
              <a:rPr lang="en-GB" dirty="0" smtClean="0">
                <a:solidFill>
                  <a:schemeClr val="tx1"/>
                </a:solidFill>
              </a:rPr>
              <a:t>Basic data </a:t>
            </a:r>
            <a:r>
              <a:rPr lang="en-GB" dirty="0">
                <a:solidFill>
                  <a:schemeClr val="tx1"/>
                </a:solidFill>
              </a:rPr>
              <a:t>transfer tools</a:t>
            </a:r>
            <a:r>
              <a:rPr lang="en-GB" dirty="0"/>
              <a:t> –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 err="1"/>
              <a:t>Gridftp</a:t>
            </a:r>
            <a:r>
              <a:rPr lang="en-GB" dirty="0"/>
              <a:t>, </a:t>
            </a:r>
            <a:r>
              <a:rPr lang="en-GB" dirty="0" err="1"/>
              <a:t>srmCopy</a:t>
            </a:r>
            <a:r>
              <a:rPr lang="en-GB" dirty="0"/>
              <a:t>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dirty="0"/>
              <a:t>- </a:t>
            </a:r>
            <a:r>
              <a:rPr lang="en-GB" dirty="0">
                <a:solidFill>
                  <a:schemeClr val="tx1"/>
                </a:solidFill>
              </a:rPr>
              <a:t>Reliable file transfer service</a:t>
            </a:r>
            <a:r>
              <a:rPr lang="en-GB" dirty="0"/>
              <a:t> –</a:t>
            </a:r>
            <a:br>
              <a:rPr lang="en-GB" dirty="0"/>
            </a:br>
            <a:r>
              <a:rPr lang="en-GB" dirty="0" smtClean="0"/>
              <a:t>FTS</a:t>
            </a: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dirty="0"/>
              <a:t>- </a:t>
            </a:r>
            <a:r>
              <a:rPr lang="en-GB" dirty="0">
                <a:solidFill>
                  <a:schemeClr val="tx1"/>
                </a:solidFill>
              </a:rPr>
              <a:t>Catalogue services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/>
              <a:t>LFC, </a:t>
            </a:r>
            <a:r>
              <a:rPr lang="en-GB" dirty="0" err="1" smtClean="0"/>
              <a:t>Globus</a:t>
            </a:r>
            <a:r>
              <a:rPr lang="en-GB" dirty="0" smtClean="0"/>
              <a:t> RLS</a:t>
            </a: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dirty="0"/>
              <a:t>- </a:t>
            </a:r>
            <a:r>
              <a:rPr lang="en-GB" dirty="0">
                <a:solidFill>
                  <a:schemeClr val="tx1"/>
                </a:solidFill>
              </a:rPr>
              <a:t>Catalogue and data management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tools</a:t>
            </a:r>
            <a:r>
              <a:rPr lang="en-GB" dirty="0"/>
              <a:t> – </a:t>
            </a:r>
            <a:r>
              <a:rPr lang="en-GB" dirty="0" err="1"/>
              <a:t>lcg-utils</a:t>
            </a:r>
            <a:endParaRPr lang="en-GB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4643439" y="1285860"/>
            <a:ext cx="45005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/>
              <a:t>- </a:t>
            </a:r>
            <a:r>
              <a:rPr lang="en-GB" sz="2000" dirty="0" smtClean="0">
                <a:latin typeface="Comic Sans MS" pitchFamily="66" charset="0"/>
              </a:rPr>
              <a:t>Compute element –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Globus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/Condor-G based CE, Cream (web services)</a:t>
            </a: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latin typeface="Comic Sans MS" pitchFamily="66" charset="0"/>
              </a:rPr>
              <a:t>- Reliable messaging service</a:t>
            </a: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latin typeface="Comic Sans MS" pitchFamily="66" charset="0"/>
              </a:rPr>
              <a:t>- Virtual Organisation Management Services</a:t>
            </a: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GB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en-GB" sz="2000" dirty="0">
                <a:latin typeface="Comic Sans MS" pitchFamily="66" charset="0"/>
              </a:rPr>
              <a:t>Database </a:t>
            </a:r>
            <a:r>
              <a:rPr lang="en-GB" sz="2000" dirty="0" smtClean="0">
                <a:latin typeface="Comic Sans MS" pitchFamily="66" charset="0"/>
              </a:rPr>
              <a:t>distribution services –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ORACLE streams, SQUID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GB" sz="2000" dirty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en-GB" sz="2000" dirty="0" smtClean="0">
                <a:latin typeface="Comic Sans MS" pitchFamily="66" charset="0"/>
              </a:rPr>
              <a:t>POSIX-I/O interfaces to storage</a:t>
            </a:r>
            <a:endParaRPr lang="en-GB" sz="2000" dirty="0">
              <a:latin typeface="Comic Sans MS" pitchFamily="66" charset="0"/>
            </a:endParaRP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latin typeface="Comic Sans MS" pitchFamily="66" charset="0"/>
              </a:rPr>
              <a:t>- Workload Management –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EGEE Resource Broker, </a:t>
            </a:r>
            <a:b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VO-specific schedulers</a:t>
            </a:r>
            <a:endParaRPr lang="en-GB" sz="2000" dirty="0" smtClean="0">
              <a:latin typeface="Comic Sans MS" pitchFamily="66" charset="0"/>
            </a:endParaRP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latin typeface="Comic Sans MS" pitchFamily="66" charset="0"/>
              </a:rPr>
              <a:t>- Job </a:t>
            </a:r>
            <a:r>
              <a:rPr lang="en-GB" sz="2000" dirty="0">
                <a:latin typeface="Comic Sans MS" pitchFamily="66" charset="0"/>
              </a:rPr>
              <a:t>monitoring </a:t>
            </a:r>
            <a:r>
              <a:rPr lang="en-GB" sz="2000" dirty="0" smtClean="0">
                <a:latin typeface="Comic Sans MS" pitchFamily="66" charset="0"/>
              </a:rPr>
              <a:t>tools</a:t>
            </a: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latin typeface="Comic Sans MS" pitchFamily="66" charset="0"/>
              </a:rPr>
              <a:t>- Grid monitoring tools </a:t>
            </a: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en-GB" sz="2000" dirty="0" smtClean="0">
                <a:latin typeface="Comic Sans MS" pitchFamily="66" charset="0"/>
              </a:rPr>
              <a:t>Application software installation</a:t>
            </a: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r>
              <a:rPr lang="en-GB" sz="2000" dirty="0" smtClean="0">
                <a:latin typeface="Comic Sans MS" pitchFamily="66" charset="0"/>
              </a:rPr>
              <a:t>- GUIs for analysis, production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GANGA, CRAB, PANDA, ..</a:t>
            </a:r>
            <a:endParaRPr lang="en-GB" sz="2000" dirty="0" smtClean="0">
              <a:latin typeface="Comic Sans MS" pitchFamily="66" charset="0"/>
            </a:endParaRP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</a:pPr>
            <a:endParaRPr lang="en-GB" sz="2000" dirty="0">
              <a:latin typeface="Comic Sans MS" pitchFamily="66" charset="0"/>
            </a:endParaRP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en-GB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571500" indent="-571500">
              <a:lnSpc>
                <a:spcPct val="7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929330"/>
            <a:ext cx="860084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For LCG, grid interoperability is required at the level of the baseline service</a:t>
            </a:r>
            <a:br>
              <a:rPr lang="en-GB" b="1" dirty="0" smtClean="0"/>
            </a:br>
            <a:r>
              <a:rPr lang="en-GB" b="1" dirty="0" smtClean="0">
                <a:sym typeface="Wingdings" pitchFamily="2" charset="2"/>
              </a:rPr>
              <a:t> </a:t>
            </a:r>
            <a:r>
              <a:rPr lang="en-GB" b="1" dirty="0" smtClean="0"/>
              <a:t> same software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GB" b="1" dirty="0" smtClean="0"/>
              <a:t> standard interfaces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or </a:t>
            </a:r>
            <a:r>
              <a:rPr lang="en-GB" b="1" dirty="0" smtClean="0"/>
              <a:t>compatible functionality</a:t>
            </a:r>
            <a:endParaRPr lang="en-GB" b="1" dirty="0"/>
          </a:p>
        </p:txBody>
      </p:sp>
      <p:sp>
        <p:nvSpPr>
          <p:cNvPr id="7" name="Folded Corner 6"/>
          <p:cNvSpPr/>
          <p:nvPr/>
        </p:nvSpPr>
        <p:spPr>
          <a:xfrm rot="20680222">
            <a:off x="1985179" y="2286782"/>
            <a:ext cx="3991455" cy="1504167"/>
          </a:xfrm>
          <a:prstGeom prst="foldedCorner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GRID – a simple idea -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Not so simple to implement it!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aper Presentation 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er Presentation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per Presentation 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er Presentation 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ERN_Template_Wv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14455</TotalTime>
  <Words>1196</Words>
  <Application>Microsoft Office PowerPoint</Application>
  <PresentationFormat>On-screen Show (4:3)</PresentationFormat>
  <Paragraphs>267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Office Theme</vt:lpstr>
      <vt:lpstr>2_Paper Presentation 2</vt:lpstr>
      <vt:lpstr>1_Paper Presentation 2</vt:lpstr>
      <vt:lpstr>1_EGEE_template</vt:lpstr>
      <vt:lpstr>3_EGEE_template</vt:lpstr>
      <vt:lpstr>4_EGEE_template</vt:lpstr>
      <vt:lpstr>5_EGEE_template</vt:lpstr>
      <vt:lpstr>CERN_Template_WvR</vt:lpstr>
      <vt:lpstr>6_EGEE_template</vt:lpstr>
      <vt:lpstr>The LHC Computing Grid</vt:lpstr>
      <vt:lpstr>Slide 2</vt:lpstr>
      <vt:lpstr>The Computing System for LHC DATA ANALYSIS</vt:lpstr>
      <vt:lpstr>The key characteristics of experimental HEP data analysis that dictate the design of the computing system</vt:lpstr>
      <vt:lpstr>Why did we decide on a geographically distributed computing system for LHC?</vt:lpstr>
      <vt:lpstr>What do we mean by a Computing Grid**?</vt:lpstr>
      <vt:lpstr>Slide 7</vt:lpstr>
      <vt:lpstr>Slide 8</vt:lpstr>
      <vt:lpstr>The Middleware for the Baseline Services needed for the LHC Experiments</vt:lpstr>
      <vt:lpstr>The LHC Computing Grid - A Collaboration of 4 Experiments + ~130 Computer Centres</vt:lpstr>
      <vt:lpstr>Distribution of Resources across Tiers</vt:lpstr>
      <vt:lpstr>Middleware &amp; Software</vt:lpstr>
      <vt:lpstr>Slide 13</vt:lpstr>
      <vt:lpstr>Slide 14</vt:lpstr>
      <vt:lpstr>Slide 15</vt:lpstr>
      <vt:lpstr>Slide 16</vt:lpstr>
      <vt:lpstr>Experiment Dashboards provide tools for monitoring and debugging</vt:lpstr>
      <vt:lpstr>Evolution of LHC grid cpu usage</vt:lpstr>
      <vt:lpstr>Data Transfer CERNTier-1s</vt:lpstr>
      <vt:lpstr>CMS Data Volume TBytes/day - all sites to all sites </vt:lpstr>
      <vt:lpstr>LHC Computing Grid Status Summary</vt:lpstr>
      <vt:lpstr>Summary</vt:lpstr>
      <vt:lpstr>Slide 23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Robertson</dc:creator>
  <cp:lastModifiedBy>Robertson</cp:lastModifiedBy>
  <cp:revision>114</cp:revision>
  <dcterms:created xsi:type="dcterms:W3CDTF">2007-06-28T07:21:42Z</dcterms:created>
  <dcterms:modified xsi:type="dcterms:W3CDTF">2008-05-30T07:16:32Z</dcterms:modified>
</cp:coreProperties>
</file>